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5"/>
    <p:sldMasterId id="2147483740" r:id="rId6"/>
    <p:sldMasterId id="214748374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5143500" cx="9144000"/>
  <p:notesSz cx="6858000" cy="9144000"/>
  <p:embeddedFontLst>
    <p:embeddedFont>
      <p:font typeface="Lato"/>
      <p:regular r:id="rId31"/>
      <p:bold r:id="rId32"/>
      <p:italic r:id="rId33"/>
      <p:boldItalic r:id="rId34"/>
    </p:embeddedFont>
    <p:embeddedFont>
      <p:font typeface="Open Sans ExtraBold"/>
      <p:bold r:id="rId35"/>
      <p:boldItalic r:id="rId36"/>
    </p:embeddedFont>
    <p:embeddedFont>
      <p:font typeface="Open Sans"/>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Roxanne Ste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ato-regular.fntdata"/><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Lato-italic.fntdata"/><Relationship Id="rId10" Type="http://schemas.openxmlformats.org/officeDocument/2006/relationships/slide" Target="slides/slide2.xml"/><Relationship Id="rId32" Type="http://schemas.openxmlformats.org/officeDocument/2006/relationships/font" Target="fonts/Lato-bold.fntdata"/><Relationship Id="rId13" Type="http://schemas.openxmlformats.org/officeDocument/2006/relationships/slide" Target="slides/slide5.xml"/><Relationship Id="rId35" Type="http://schemas.openxmlformats.org/officeDocument/2006/relationships/font" Target="fonts/OpenSansExtraBold-bold.fntdata"/><Relationship Id="rId12" Type="http://schemas.openxmlformats.org/officeDocument/2006/relationships/slide" Target="slides/slide4.xml"/><Relationship Id="rId34" Type="http://schemas.openxmlformats.org/officeDocument/2006/relationships/font" Target="fonts/Lato-boldItalic.fntdata"/><Relationship Id="rId15" Type="http://schemas.openxmlformats.org/officeDocument/2006/relationships/slide" Target="slides/slide7.xml"/><Relationship Id="rId37" Type="http://schemas.openxmlformats.org/officeDocument/2006/relationships/font" Target="fonts/OpenSans-bold.fntdata"/><Relationship Id="rId14" Type="http://schemas.openxmlformats.org/officeDocument/2006/relationships/slide" Target="slides/slide6.xml"/><Relationship Id="rId36" Type="http://schemas.openxmlformats.org/officeDocument/2006/relationships/font" Target="fonts/OpenSansExtraBold-boldItalic.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OpenSans-boldItalic.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07T17:11:56.695">
    <p:pos x="160" y="595"/>
    <p:text>ask kim for ideas not sure if groups too big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8-02T16:42:15.926">
    <p:pos x="6000" y="0"/>
    <p:text>Allow 15 mins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ed104173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3ed104173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38a5ddb9bd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38a5ddb9bd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hopes for the future, following the completion of the course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3ed104173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3ed104173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6d85cf4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36d85cf4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38a5ddb9b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38a5ddb9b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440e2a64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1440e2a64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38a5ddb9bd_1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38a5ddb9bd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3ed104173b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3ed104173b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38a5ddb9bd_1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38a5ddb9bd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405c4338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405c4338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38a5ddb9bd_2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38a5ddb9bd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ed104173b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Inform the participants that the session is due to be recorded and if they feel more comfortable, they can turn off their camera or change their name.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Participants may also leave but we encourage them to message privately before doing so.</a:t>
            </a:r>
            <a:endParaRPr>
              <a:solidFill>
                <a:schemeClr val="dk1"/>
              </a:solidFill>
            </a:endParaRPr>
          </a:p>
          <a:p>
            <a:pPr indent="0" lvl="0" marL="0" rtl="0" algn="l">
              <a:spcBef>
                <a:spcPts val="0"/>
              </a:spcBef>
              <a:spcAft>
                <a:spcPts val="0"/>
              </a:spcAft>
              <a:buNone/>
            </a:pPr>
            <a:r>
              <a:t/>
            </a:r>
            <a:endParaRPr/>
          </a:p>
        </p:txBody>
      </p:sp>
      <p:sp>
        <p:nvSpPr>
          <p:cNvPr id="508" name="Google Shape;508;g13ed104173b_1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38a5ddb9bd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38a5ddb9bd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3ed104173b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13ed104173b_2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36d85cf4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136d85cf49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ed104173b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just going to touch on some helpful housekeeping to make sure we all get the most out of the session. Please do keep your microphone muted when not speaking, as background noise can be very distracting. If you have any questions, please do feel free to take yourself off of mute at any time and voice them, or you can use the chat box throughout. There will be time at the end for any questions, reflections or thoughts as well. </a:t>
            </a:r>
            <a:endParaRPr/>
          </a:p>
          <a:p>
            <a:pPr indent="0" lvl="0" marL="0" rtl="0" algn="l">
              <a:spcBef>
                <a:spcPts val="0"/>
              </a:spcBef>
              <a:spcAft>
                <a:spcPts val="0"/>
              </a:spcAft>
              <a:buNone/>
            </a:pPr>
            <a:r>
              <a:rPr lang="en-GB"/>
              <a:t>This is a safe and inclusive learning space, so if you have any questions that you might have felt uncomfortable voicing until now, or anything that you would like to clarify, this is a space that welcomes that. </a:t>
            </a:r>
            <a:endParaRPr/>
          </a:p>
        </p:txBody>
      </p:sp>
      <p:sp>
        <p:nvSpPr>
          <p:cNvPr id="517" name="Google Shape;517;g13ed104173b_1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8a5ddb9b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are Diversity and Ability, a disabled-led social enterprise which supports organisations to create inclusive cultures where diversity is valued and people can really thrive and reach their full potential.</a:t>
            </a:r>
            <a:endParaRPr sz="1400"/>
          </a:p>
          <a:p>
            <a:pPr indent="0" lvl="0" marL="0" rtl="0" algn="l">
              <a:spcBef>
                <a:spcPts val="0"/>
              </a:spcBef>
              <a:spcAft>
                <a:spcPts val="0"/>
              </a:spcAft>
              <a:buNone/>
            </a:pPr>
            <a:r>
              <a:rPr lang="en-GB" sz="1400"/>
              <a:t>We specialise in training and consultancy, supporting both employees and employers to be the best they can be.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85% of our team identify as disabled or neurodiverse. [Facilitator(s) introduces themself/themselves personally]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are really excited to be here with you today!</a:t>
            </a:r>
            <a:endParaRPr sz="1400"/>
          </a:p>
        </p:txBody>
      </p:sp>
      <p:sp>
        <p:nvSpPr>
          <p:cNvPr id="530" name="Google Shape;530;g138a5ddb9bd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ed104173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solidFill>
                <a:srgbClr val="2B2B73"/>
              </a:solidFill>
            </a:endParaRPr>
          </a:p>
        </p:txBody>
      </p:sp>
      <p:sp>
        <p:nvSpPr>
          <p:cNvPr id="546" name="Google Shape;546;g13ed104173b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ed104173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ed104173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8a5ddb9bd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38a5ddb9bd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Space to reflect on the live session</a:t>
            </a:r>
            <a:endParaRPr/>
          </a:p>
          <a:p>
            <a:pPr indent="0" lvl="0" marL="0" rtl="0" algn="l">
              <a:spcBef>
                <a:spcPts val="0"/>
              </a:spcBef>
              <a:spcAft>
                <a:spcPts val="0"/>
              </a:spcAft>
              <a:buNone/>
            </a:pPr>
            <a:r>
              <a:rPr lang="en-GB"/>
              <a:t>What they learnt from post session assignments </a:t>
            </a:r>
            <a:endParaRPr/>
          </a:p>
          <a:p>
            <a:pPr indent="0" lvl="0" marL="0" rtl="0" algn="l">
              <a:spcBef>
                <a:spcPts val="0"/>
              </a:spcBef>
              <a:spcAft>
                <a:spcPts val="0"/>
              </a:spcAft>
              <a:buNone/>
            </a:pPr>
            <a:r>
              <a:rPr lang="en-GB"/>
              <a:t>Any Questions - we will answer as many and we can in session - but will upload responses on moodle for people to access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3ed10417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3ed10417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ed104173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3ed104173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16.png"/><Relationship Id="rId10" Type="http://schemas.openxmlformats.org/officeDocument/2006/relationships/image" Target="../media/image15.png"/><Relationship Id="rId12" Type="http://schemas.openxmlformats.org/officeDocument/2006/relationships/image" Target="../media/image20.png"/><Relationship Id="rId9" Type="http://schemas.openxmlformats.org/officeDocument/2006/relationships/image" Target="../media/image11.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hyperlink" Target="http://LinkedIn%20diversity-and-ability%20Facebook%20@dnamatters%20Twitter%20@DandA_inclusion%20Instagram%20@diversity_and_ability" TargetMode="External"/><Relationship Id="rId8"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1" name="Google Shape;11;p2"/>
          <p:cNvGrpSpPr/>
          <p:nvPr/>
        </p:nvGrpSpPr>
        <p:grpSpPr>
          <a:xfrm>
            <a:off x="630141" y="717397"/>
            <a:ext cx="2802942" cy="2182791"/>
            <a:chOff x="630150" y="717396"/>
            <a:chExt cx="2367350" cy="1914057"/>
          </a:xfrm>
        </p:grpSpPr>
        <p:pic>
          <p:nvPicPr>
            <p:cNvPr id="12" name="Google Shape;12;p2"/>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3" name="Google Shape;13;p2"/>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14" name="Google Shape;14;p2"/>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15" name="Google Shape;15;p2"/>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 name="Google Shape;16;p2"/>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53" name="Shape 53"/>
        <p:cNvGrpSpPr/>
        <p:nvPr/>
      </p:nvGrpSpPr>
      <p:grpSpPr>
        <a:xfrm>
          <a:off x="0" y="0"/>
          <a:ext cx="0" cy="0"/>
          <a:chOff x="0" y="0"/>
          <a:chExt cx="0" cy="0"/>
        </a:xfrm>
      </p:grpSpPr>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1"/>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 name="Google Shape;57;p11"/>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1"/>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2"/>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3" name="Google Shape;63;p12"/>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2"/>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 name="Google Shape;73;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7"/>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89" name="Shape 89"/>
        <p:cNvGrpSpPr/>
        <p:nvPr/>
      </p:nvGrpSpPr>
      <p:grpSpPr>
        <a:xfrm>
          <a:off x="0" y="0"/>
          <a:ext cx="0" cy="0"/>
          <a:chOff x="0" y="0"/>
          <a:chExt cx="0" cy="0"/>
        </a:xfrm>
      </p:grpSpPr>
      <p:grpSp>
        <p:nvGrpSpPr>
          <p:cNvPr id="90" name="Google Shape;90;p20"/>
          <p:cNvGrpSpPr/>
          <p:nvPr/>
        </p:nvGrpSpPr>
        <p:grpSpPr>
          <a:xfrm>
            <a:off x="630141" y="717397"/>
            <a:ext cx="2802942" cy="2182791"/>
            <a:chOff x="630150" y="717396"/>
            <a:chExt cx="2367350" cy="1914057"/>
          </a:xfrm>
        </p:grpSpPr>
        <p:pic>
          <p:nvPicPr>
            <p:cNvPr id="91" name="Google Shape;91;p2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92" name="Google Shape;92;p2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93" name="Google Shape;93;p2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94" name="Google Shape;94;p2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95" name="Google Shape;95;p2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17" name="Shape 17"/>
        <p:cNvGrpSpPr/>
        <p:nvPr/>
      </p:nvGrpSpPr>
      <p:grpSpPr>
        <a:xfrm>
          <a:off x="0" y="0"/>
          <a:ext cx="0" cy="0"/>
          <a:chOff x="0" y="0"/>
          <a:chExt cx="0" cy="0"/>
        </a:xfrm>
      </p:grpSpPr>
      <p:sp>
        <p:nvSpPr>
          <p:cNvPr id="18" name="Google Shape;18;p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96" name="Shape 96"/>
        <p:cNvGrpSpPr/>
        <p:nvPr/>
      </p:nvGrpSpPr>
      <p:grpSpPr>
        <a:xfrm>
          <a:off x="0" y="0"/>
          <a:ext cx="0" cy="0"/>
          <a:chOff x="0" y="0"/>
          <a:chExt cx="0" cy="0"/>
        </a:xfrm>
      </p:grpSpPr>
      <p:sp>
        <p:nvSpPr>
          <p:cNvPr id="97" name="Google Shape;97;p2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2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99" name="Google Shape;99;p21"/>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100" name="Shape 100"/>
        <p:cNvGrpSpPr/>
        <p:nvPr/>
      </p:nvGrpSpPr>
      <p:grpSpPr>
        <a:xfrm>
          <a:off x="0" y="0"/>
          <a:ext cx="0" cy="0"/>
          <a:chOff x="0" y="0"/>
          <a:chExt cx="0" cy="0"/>
        </a:xfrm>
      </p:grpSpPr>
      <p:sp>
        <p:nvSpPr>
          <p:cNvPr id="101" name="Google Shape;101;p2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03" name="Google Shape;103;p22"/>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106" name="Google Shape;106;p23"/>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3"/>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1" name="Google Shape;111;p24"/>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112" name="Shape 112"/>
        <p:cNvGrpSpPr/>
        <p:nvPr/>
      </p:nvGrpSpPr>
      <p:grpSpPr>
        <a:xfrm>
          <a:off x="0" y="0"/>
          <a:ext cx="0" cy="0"/>
          <a:chOff x="0" y="0"/>
          <a:chExt cx="0" cy="0"/>
        </a:xfrm>
      </p:grpSpPr>
      <p:sp>
        <p:nvSpPr>
          <p:cNvPr id="113" name="Google Shape;113;p25"/>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14" name="Google Shape;114;p25"/>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115" name="Google Shape;115;p25"/>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116" name="Shape 116"/>
        <p:cNvGrpSpPr/>
        <p:nvPr/>
      </p:nvGrpSpPr>
      <p:grpSpPr>
        <a:xfrm>
          <a:off x="0" y="0"/>
          <a:ext cx="0" cy="0"/>
          <a:chOff x="0" y="0"/>
          <a:chExt cx="0" cy="0"/>
        </a:xfrm>
      </p:grpSpPr>
      <p:sp>
        <p:nvSpPr>
          <p:cNvPr id="117" name="Google Shape;117;p26"/>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6"/>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9" name="Google Shape;119;p26"/>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120" name="Shape 120"/>
        <p:cNvGrpSpPr/>
        <p:nvPr/>
      </p:nvGrpSpPr>
      <p:grpSpPr>
        <a:xfrm>
          <a:off x="0" y="0"/>
          <a:ext cx="0" cy="0"/>
          <a:chOff x="0" y="0"/>
          <a:chExt cx="0" cy="0"/>
        </a:xfrm>
      </p:grpSpPr>
      <p:sp>
        <p:nvSpPr>
          <p:cNvPr id="121" name="Google Shape;121;p27"/>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22" name="Google Shape;122;p27"/>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123" name="Google Shape;123;p27"/>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8"/>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127" name="Google Shape;127;p28"/>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128" name="Google Shape;128;p28"/>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129" name="Google Shape;129;p28"/>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130" name="Google Shape;130;p28"/>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1" name="Google Shape;131;p28"/>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2" name="Google Shape;132;p28"/>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3" name="Google Shape;133;p28"/>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4" name="Google Shape;134;p28"/>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5" name="Google Shape;135;p28"/>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6" name="Google Shape;136;p28"/>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7" name="Google Shape;137;p28"/>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138" name="Shape 138"/>
        <p:cNvGrpSpPr/>
        <p:nvPr/>
      </p:nvGrpSpPr>
      <p:grpSpPr>
        <a:xfrm>
          <a:off x="0" y="0"/>
          <a:ext cx="0" cy="0"/>
          <a:chOff x="0" y="0"/>
          <a:chExt cx="0" cy="0"/>
        </a:xfrm>
      </p:grpSpPr>
      <p:sp>
        <p:nvSpPr>
          <p:cNvPr id="139" name="Google Shape;13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0" name="Google Shape;140;p29"/>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1" name="Google Shape;141;p29"/>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2" name="Google Shape;142;p29"/>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3" name="Google Shape;143;p29"/>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4" name="Google Shape;144;p29"/>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5" name="Google Shape;145;p29"/>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6" name="Google Shape;146;p29"/>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7" name="Google Shape;147;p29"/>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8" name="Google Shape;148;p29"/>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49" name="Google Shape;149;p29"/>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0" name="Google Shape;150;p29"/>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1" name="Google Shape;151;p29"/>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2" name="Google Shape;152;p29"/>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3" name="Google Shape;153;p29"/>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4" name="Google Shape;154;p29"/>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5" name="Google Shape;155;p29"/>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8" name="Google Shape;158;p30"/>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59" name="Shape 159"/>
        <p:cNvGrpSpPr/>
        <p:nvPr/>
      </p:nvGrpSpPr>
      <p:grpSpPr>
        <a:xfrm>
          <a:off x="0" y="0"/>
          <a:ext cx="0" cy="0"/>
          <a:chOff x="0" y="0"/>
          <a:chExt cx="0" cy="0"/>
        </a:xfrm>
      </p:grpSpPr>
      <p:sp>
        <p:nvSpPr>
          <p:cNvPr id="160" name="Google Shape;160;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 name="Google Shape;161;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163" name="Shape 163"/>
        <p:cNvGrpSpPr/>
        <p:nvPr/>
      </p:nvGrpSpPr>
      <p:grpSpPr>
        <a:xfrm>
          <a:off x="0" y="0"/>
          <a:ext cx="0" cy="0"/>
          <a:chOff x="0" y="0"/>
          <a:chExt cx="0" cy="0"/>
        </a:xfrm>
      </p:grpSpPr>
      <p:sp>
        <p:nvSpPr>
          <p:cNvPr id="164" name="Google Shape;164;p32"/>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65" name="Shape 165"/>
        <p:cNvGrpSpPr/>
        <p:nvPr/>
      </p:nvGrpSpPr>
      <p:grpSpPr>
        <a:xfrm>
          <a:off x="0" y="0"/>
          <a:ext cx="0" cy="0"/>
          <a:chOff x="0" y="0"/>
          <a:chExt cx="0" cy="0"/>
        </a:xfrm>
      </p:grpSpPr>
      <p:sp>
        <p:nvSpPr>
          <p:cNvPr id="166" name="Google Shape;16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7" name="Google Shape;167;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169" name="Shape 169"/>
        <p:cNvGrpSpPr/>
        <p:nvPr/>
      </p:nvGrpSpPr>
      <p:grpSpPr>
        <a:xfrm>
          <a:off x="0" y="0"/>
          <a:ext cx="0" cy="0"/>
          <a:chOff x="0" y="0"/>
          <a:chExt cx="0" cy="0"/>
        </a:xfrm>
      </p:grpSpPr>
      <p:sp>
        <p:nvSpPr>
          <p:cNvPr id="170" name="Google Shape;170;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172" name="Shape 172"/>
        <p:cNvGrpSpPr/>
        <p:nvPr/>
      </p:nvGrpSpPr>
      <p:grpSpPr>
        <a:xfrm>
          <a:off x="0" y="0"/>
          <a:ext cx="0" cy="0"/>
          <a:chOff x="0" y="0"/>
          <a:chExt cx="0" cy="0"/>
        </a:xfrm>
      </p:grpSpPr>
      <p:sp>
        <p:nvSpPr>
          <p:cNvPr id="173" name="Google Shape;173;p35"/>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174" name="Google Shape;174;p35"/>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175" name="Google Shape;175;p35"/>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176" name="Shape 176"/>
        <p:cNvGrpSpPr/>
        <p:nvPr/>
      </p:nvGrpSpPr>
      <p:grpSpPr>
        <a:xfrm>
          <a:off x="0" y="0"/>
          <a:ext cx="0" cy="0"/>
          <a:chOff x="0" y="0"/>
          <a:chExt cx="0" cy="0"/>
        </a:xfrm>
      </p:grpSpPr>
      <p:sp>
        <p:nvSpPr>
          <p:cNvPr id="177" name="Google Shape;177;p3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78" name="Google Shape;178;p36"/>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79" name="Google Shape;179;p36"/>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0" name="Google Shape;180;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1">
  <p:cSld name="Split page B">
    <p:spTree>
      <p:nvGrpSpPr>
        <p:cNvPr id="181" name="Shape 181"/>
        <p:cNvGrpSpPr/>
        <p:nvPr/>
      </p:nvGrpSpPr>
      <p:grpSpPr>
        <a:xfrm>
          <a:off x="0" y="0"/>
          <a:ext cx="0" cy="0"/>
          <a:chOff x="0" y="0"/>
          <a:chExt cx="0" cy="0"/>
        </a:xfrm>
      </p:grpSpPr>
      <p:sp>
        <p:nvSpPr>
          <p:cNvPr id="182" name="Google Shape;182;p3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37"/>
          <p:cNvSpPr txBox="1"/>
          <p:nvPr>
            <p:ph type="title"/>
          </p:nvPr>
        </p:nvSpPr>
        <p:spPr>
          <a:xfrm>
            <a:off x="311700" y="555600"/>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4" name="Google Shape;184;p37"/>
          <p:cNvSpPr txBox="1"/>
          <p:nvPr>
            <p:ph idx="1" type="body"/>
          </p:nvPr>
        </p:nvSpPr>
        <p:spPr>
          <a:xfrm>
            <a:off x="311700" y="1389600"/>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5" name="Google Shape;185;p37"/>
          <p:cNvSpPr txBox="1"/>
          <p:nvPr>
            <p:ph idx="2" type="title"/>
          </p:nvPr>
        </p:nvSpPr>
        <p:spPr>
          <a:xfrm>
            <a:off x="4866900" y="564925"/>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6" name="Google Shape;186;p37"/>
          <p:cNvSpPr txBox="1"/>
          <p:nvPr>
            <p:ph idx="3" type="body"/>
          </p:nvPr>
        </p:nvSpPr>
        <p:spPr>
          <a:xfrm>
            <a:off x="4866900" y="1398925"/>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87" name="Shape 187"/>
        <p:cNvGrpSpPr/>
        <p:nvPr/>
      </p:nvGrpSpPr>
      <p:grpSpPr>
        <a:xfrm>
          <a:off x="0" y="0"/>
          <a:ext cx="0" cy="0"/>
          <a:chOff x="0" y="0"/>
          <a:chExt cx="0" cy="0"/>
        </a:xfrm>
      </p:grpSpPr>
      <p:sp>
        <p:nvSpPr>
          <p:cNvPr id="188" name="Google Shape;188;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 name="Google Shape;189;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195" name="Shape 195"/>
        <p:cNvGrpSpPr/>
        <p:nvPr/>
      </p:nvGrpSpPr>
      <p:grpSpPr>
        <a:xfrm>
          <a:off x="0" y="0"/>
          <a:ext cx="0" cy="0"/>
          <a:chOff x="0" y="0"/>
          <a:chExt cx="0" cy="0"/>
        </a:xfrm>
      </p:grpSpPr>
      <p:sp>
        <p:nvSpPr>
          <p:cNvPr id="196" name="Google Shape;19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97" name="Google Shape;197;p40"/>
          <p:cNvGrpSpPr/>
          <p:nvPr/>
        </p:nvGrpSpPr>
        <p:grpSpPr>
          <a:xfrm>
            <a:off x="630141" y="717397"/>
            <a:ext cx="2802942" cy="2182791"/>
            <a:chOff x="630150" y="717396"/>
            <a:chExt cx="2367350" cy="1914057"/>
          </a:xfrm>
        </p:grpSpPr>
        <p:pic>
          <p:nvPicPr>
            <p:cNvPr id="198" name="Google Shape;198;p4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99" name="Google Shape;199;p4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00" name="Google Shape;200;p4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01" name="Google Shape;201;p4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2" name="Google Shape;202;p4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203" name="Shape 203"/>
        <p:cNvGrpSpPr/>
        <p:nvPr/>
      </p:nvGrpSpPr>
      <p:grpSpPr>
        <a:xfrm>
          <a:off x="0" y="0"/>
          <a:ext cx="0" cy="0"/>
          <a:chOff x="0" y="0"/>
          <a:chExt cx="0" cy="0"/>
        </a:xfrm>
      </p:grpSpPr>
      <p:sp>
        <p:nvSpPr>
          <p:cNvPr id="204" name="Google Shape;204;p4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5" name="Google Shape;205;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6" name="Google Shape;20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4" name="Shape 24"/>
        <p:cNvGrpSpPr/>
        <p:nvPr/>
      </p:nvGrpSpPr>
      <p:grpSpPr>
        <a:xfrm>
          <a:off x="0" y="0"/>
          <a:ext cx="0" cy="0"/>
          <a:chOff x="0" y="0"/>
          <a:chExt cx="0" cy="0"/>
        </a:xfrm>
      </p:grpSpPr>
      <p:sp>
        <p:nvSpPr>
          <p:cNvPr id="25" name="Google Shape;25;p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7" name="Shape 207"/>
        <p:cNvGrpSpPr/>
        <p:nvPr/>
      </p:nvGrpSpPr>
      <p:grpSpPr>
        <a:xfrm>
          <a:off x="0" y="0"/>
          <a:ext cx="0" cy="0"/>
          <a:chOff x="0" y="0"/>
          <a:chExt cx="0" cy="0"/>
        </a:xfrm>
      </p:grpSpPr>
      <p:sp>
        <p:nvSpPr>
          <p:cNvPr id="208" name="Google Shape;208;p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9" name="Google Shape;20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10" name="Shape 210"/>
        <p:cNvGrpSpPr/>
        <p:nvPr/>
      </p:nvGrpSpPr>
      <p:grpSpPr>
        <a:xfrm>
          <a:off x="0" y="0"/>
          <a:ext cx="0" cy="0"/>
          <a:chOff x="0" y="0"/>
          <a:chExt cx="0" cy="0"/>
        </a:xfrm>
      </p:grpSpPr>
      <p:sp>
        <p:nvSpPr>
          <p:cNvPr id="211" name="Google Shape;211;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2" name="Google Shape;21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13" name="Shape 213"/>
        <p:cNvGrpSpPr/>
        <p:nvPr/>
      </p:nvGrpSpPr>
      <p:grpSpPr>
        <a:xfrm>
          <a:off x="0" y="0"/>
          <a:ext cx="0" cy="0"/>
          <a:chOff x="0" y="0"/>
          <a:chExt cx="0" cy="0"/>
        </a:xfrm>
      </p:grpSpPr>
      <p:sp>
        <p:nvSpPr>
          <p:cNvPr id="214" name="Google Shape;214;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6" name="Google Shape;216;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18" name="Google Shape;21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sp>
        <p:nvSpPr>
          <p:cNvPr id="220" name="Google Shape;22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22" name="Google Shape;22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223" name="Shape 223"/>
        <p:cNvGrpSpPr/>
        <p:nvPr/>
      </p:nvGrpSpPr>
      <p:grpSpPr>
        <a:xfrm>
          <a:off x="0" y="0"/>
          <a:ext cx="0" cy="0"/>
          <a:chOff x="0" y="0"/>
          <a:chExt cx="0" cy="0"/>
        </a:xfrm>
      </p:grpSpPr>
      <p:sp>
        <p:nvSpPr>
          <p:cNvPr id="224" name="Google Shape;224;p4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4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7" name="Shape 227"/>
        <p:cNvGrpSpPr/>
        <p:nvPr/>
      </p:nvGrpSpPr>
      <p:grpSpPr>
        <a:xfrm>
          <a:off x="0" y="0"/>
          <a:ext cx="0" cy="0"/>
          <a:chOff x="0" y="0"/>
          <a:chExt cx="0" cy="0"/>
        </a:xfrm>
      </p:grpSpPr>
      <p:sp>
        <p:nvSpPr>
          <p:cNvPr id="228" name="Google Shape;22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4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232" name="Shape 232"/>
        <p:cNvGrpSpPr/>
        <p:nvPr/>
      </p:nvGrpSpPr>
      <p:grpSpPr>
        <a:xfrm>
          <a:off x="0" y="0"/>
          <a:ext cx="0" cy="0"/>
          <a:chOff x="0" y="0"/>
          <a:chExt cx="0" cy="0"/>
        </a:xfrm>
      </p:grpSpPr>
      <p:sp>
        <p:nvSpPr>
          <p:cNvPr id="233" name="Google Shape;233;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4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6" name="Google Shape;236;p4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48"/>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p48"/>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239" name="Shape 239"/>
        <p:cNvGrpSpPr/>
        <p:nvPr/>
      </p:nvGrpSpPr>
      <p:grpSpPr>
        <a:xfrm>
          <a:off x="0" y="0"/>
          <a:ext cx="0" cy="0"/>
          <a:chOff x="0" y="0"/>
          <a:chExt cx="0" cy="0"/>
        </a:xfrm>
      </p:grpSpPr>
      <p:sp>
        <p:nvSpPr>
          <p:cNvPr id="240" name="Google Shape;24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1" name="Google Shape;241;p49"/>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2" name="Google Shape;242;p4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3" name="Google Shape;243;p49"/>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4" name="Google Shape;244;p49"/>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245" name="Shape 245"/>
        <p:cNvGrpSpPr/>
        <p:nvPr/>
      </p:nvGrpSpPr>
      <p:grpSpPr>
        <a:xfrm>
          <a:off x="0" y="0"/>
          <a:ext cx="0" cy="0"/>
          <a:chOff x="0" y="0"/>
          <a:chExt cx="0" cy="0"/>
        </a:xfrm>
      </p:grpSpPr>
      <p:sp>
        <p:nvSpPr>
          <p:cNvPr id="246" name="Google Shape;246;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7" name="Google Shape;247;p5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8" name="Google Shape;248;p5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9" name="Google Shape;249;p5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0" name="Google Shape;250;p5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7" name="Shape 27"/>
        <p:cNvGrpSpPr/>
        <p:nvPr/>
      </p:nvGrpSpPr>
      <p:grpSpPr>
        <a:xfrm>
          <a:off x="0" y="0"/>
          <a:ext cx="0" cy="0"/>
          <a:chOff x="0" y="0"/>
          <a:chExt cx="0" cy="0"/>
        </a:xfrm>
      </p:grpSpPr>
      <p:sp>
        <p:nvSpPr>
          <p:cNvPr id="28" name="Google Shape;28;p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 name="Google Shape;30;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 name="Google Shape;31;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5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256" name="Google Shape;25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9" name="Google Shape;259;p5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260" name="Google Shape;26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
        <p:nvSpPr>
          <p:cNvPr id="262" name="Google Shape;262;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263" name="Shape 263"/>
        <p:cNvGrpSpPr/>
        <p:nvPr/>
      </p:nvGrpSpPr>
      <p:grpSpPr>
        <a:xfrm>
          <a:off x="0" y="0"/>
          <a:ext cx="0" cy="0"/>
          <a:chOff x="0" y="0"/>
          <a:chExt cx="0" cy="0"/>
        </a:xfrm>
      </p:grpSpPr>
      <p:sp>
        <p:nvSpPr>
          <p:cNvPr id="264" name="Google Shape;2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5" name="Google Shape;265;p55"/>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266" name="Shape 266"/>
        <p:cNvGrpSpPr/>
        <p:nvPr/>
      </p:nvGrpSpPr>
      <p:grpSpPr>
        <a:xfrm>
          <a:off x="0" y="0"/>
          <a:ext cx="0" cy="0"/>
          <a:chOff x="0" y="0"/>
          <a:chExt cx="0" cy="0"/>
        </a:xfrm>
      </p:grpSpPr>
      <p:sp>
        <p:nvSpPr>
          <p:cNvPr id="267" name="Google Shape;267;p5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8" name="Google Shape;268;p5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9" name="Google Shape;26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270" name="Shape 270"/>
        <p:cNvGrpSpPr/>
        <p:nvPr/>
      </p:nvGrpSpPr>
      <p:grpSpPr>
        <a:xfrm>
          <a:off x="0" y="0"/>
          <a:ext cx="0" cy="0"/>
          <a:chOff x="0" y="0"/>
          <a:chExt cx="0" cy="0"/>
        </a:xfrm>
      </p:grpSpPr>
      <p:sp>
        <p:nvSpPr>
          <p:cNvPr id="271" name="Google Shape;27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3" name="Google Shape;273;p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275" name="Shape 275"/>
        <p:cNvGrpSpPr/>
        <p:nvPr/>
      </p:nvGrpSpPr>
      <p:grpSpPr>
        <a:xfrm>
          <a:off x="0" y="0"/>
          <a:ext cx="0" cy="0"/>
          <a:chOff x="0" y="0"/>
          <a:chExt cx="0" cy="0"/>
        </a:xfrm>
      </p:grpSpPr>
      <p:grpSp>
        <p:nvGrpSpPr>
          <p:cNvPr id="276" name="Google Shape;276;p58"/>
          <p:cNvGrpSpPr/>
          <p:nvPr/>
        </p:nvGrpSpPr>
        <p:grpSpPr>
          <a:xfrm>
            <a:off x="630141" y="717397"/>
            <a:ext cx="2802942" cy="2182791"/>
            <a:chOff x="630150" y="717396"/>
            <a:chExt cx="2367350" cy="1914057"/>
          </a:xfrm>
        </p:grpSpPr>
        <p:pic>
          <p:nvPicPr>
            <p:cNvPr id="277" name="Google Shape;277;p58"/>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278" name="Google Shape;278;p58"/>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79" name="Google Shape;279;p58"/>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80" name="Google Shape;280;p58"/>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81" name="Google Shape;281;p58"/>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282" name="Shape 282"/>
        <p:cNvGrpSpPr/>
        <p:nvPr/>
      </p:nvGrpSpPr>
      <p:grpSpPr>
        <a:xfrm>
          <a:off x="0" y="0"/>
          <a:ext cx="0" cy="0"/>
          <a:chOff x="0" y="0"/>
          <a:chExt cx="0" cy="0"/>
        </a:xfrm>
      </p:grpSpPr>
      <p:sp>
        <p:nvSpPr>
          <p:cNvPr id="283" name="Google Shape;283;p59"/>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4" name="Google Shape;284;p5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5" name="Google Shape;285;p59"/>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286" name="Shape 286"/>
        <p:cNvGrpSpPr/>
        <p:nvPr/>
      </p:nvGrpSpPr>
      <p:grpSpPr>
        <a:xfrm>
          <a:off x="0" y="0"/>
          <a:ext cx="0" cy="0"/>
          <a:chOff x="0" y="0"/>
          <a:chExt cx="0" cy="0"/>
        </a:xfrm>
      </p:grpSpPr>
      <p:sp>
        <p:nvSpPr>
          <p:cNvPr id="287" name="Google Shape;287;p60"/>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8" name="Google Shape;288;p6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9" name="Google Shape;289;p60"/>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290" name="Shape 290"/>
        <p:cNvGrpSpPr/>
        <p:nvPr/>
      </p:nvGrpSpPr>
      <p:grpSpPr>
        <a:xfrm>
          <a:off x="0" y="0"/>
          <a:ext cx="0" cy="0"/>
          <a:chOff x="0" y="0"/>
          <a:chExt cx="0" cy="0"/>
        </a:xfrm>
      </p:grpSpPr>
      <p:pic>
        <p:nvPicPr>
          <p:cNvPr id="291" name="Google Shape;291;p61"/>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292" name="Google Shape;292;p6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3" name="Google Shape;293;p6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294" name="Shape 294"/>
        <p:cNvGrpSpPr/>
        <p:nvPr/>
      </p:nvGrpSpPr>
      <p:grpSpPr>
        <a:xfrm>
          <a:off x="0" y="0"/>
          <a:ext cx="0" cy="0"/>
          <a:chOff x="0" y="0"/>
          <a:chExt cx="0" cy="0"/>
        </a:xfrm>
      </p:grpSpPr>
      <p:sp>
        <p:nvSpPr>
          <p:cNvPr id="295" name="Google Shape;295;p6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6" name="Google Shape;296;p6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97" name="Google Shape;297;p62"/>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298" name="Shape 298"/>
        <p:cNvGrpSpPr/>
        <p:nvPr/>
      </p:nvGrpSpPr>
      <p:grpSpPr>
        <a:xfrm>
          <a:off x="0" y="0"/>
          <a:ext cx="0" cy="0"/>
          <a:chOff x="0" y="0"/>
          <a:chExt cx="0" cy="0"/>
        </a:xfrm>
      </p:grpSpPr>
      <p:sp>
        <p:nvSpPr>
          <p:cNvPr id="299" name="Google Shape;299;p63"/>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0" name="Google Shape;300;p63"/>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301" name="Google Shape;301;p63"/>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302" name="Shape 302"/>
        <p:cNvGrpSpPr/>
        <p:nvPr/>
      </p:nvGrpSpPr>
      <p:grpSpPr>
        <a:xfrm>
          <a:off x="0" y="0"/>
          <a:ext cx="0" cy="0"/>
          <a:chOff x="0" y="0"/>
          <a:chExt cx="0" cy="0"/>
        </a:xfrm>
      </p:grpSpPr>
      <p:sp>
        <p:nvSpPr>
          <p:cNvPr id="303" name="Google Shape;303;p64"/>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64"/>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305" name="Google Shape;305;p64"/>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306" name="Shape 306"/>
        <p:cNvGrpSpPr/>
        <p:nvPr/>
      </p:nvGrpSpPr>
      <p:grpSpPr>
        <a:xfrm>
          <a:off x="0" y="0"/>
          <a:ext cx="0" cy="0"/>
          <a:chOff x="0" y="0"/>
          <a:chExt cx="0" cy="0"/>
        </a:xfrm>
      </p:grpSpPr>
      <p:sp>
        <p:nvSpPr>
          <p:cNvPr id="307" name="Google Shape;307;p65"/>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8" name="Google Shape;308;p65"/>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309" name="Google Shape;309;p65"/>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310" name="Shape 310"/>
        <p:cNvGrpSpPr/>
        <p:nvPr/>
      </p:nvGrpSpPr>
      <p:grpSpPr>
        <a:xfrm>
          <a:off x="0" y="0"/>
          <a:ext cx="0" cy="0"/>
          <a:chOff x="0" y="0"/>
          <a:chExt cx="0" cy="0"/>
        </a:xfrm>
      </p:grpSpPr>
      <p:sp>
        <p:nvSpPr>
          <p:cNvPr id="311" name="Google Shape;31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2" name="Google Shape;312;p66"/>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313" name="Google Shape;313;p66"/>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314" name="Google Shape;314;p66"/>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315" name="Google Shape;315;p66"/>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316" name="Google Shape;316;p66"/>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7" name="Google Shape;317;p66"/>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8" name="Google Shape;318;p66"/>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9" name="Google Shape;319;p66"/>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20" name="Google Shape;320;p66"/>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1" name="Google Shape;321;p66"/>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2" name="Google Shape;322;p66"/>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3" name="Google Shape;323;p66"/>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324" name="Shape 324"/>
        <p:cNvGrpSpPr/>
        <p:nvPr/>
      </p:nvGrpSpPr>
      <p:grpSpPr>
        <a:xfrm>
          <a:off x="0" y="0"/>
          <a:ext cx="0" cy="0"/>
          <a:chOff x="0" y="0"/>
          <a:chExt cx="0" cy="0"/>
        </a:xfrm>
      </p:grpSpPr>
      <p:sp>
        <p:nvSpPr>
          <p:cNvPr id="325" name="Google Shape;325;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6" name="Google Shape;326;p67"/>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27" name="Google Shape;327;p67"/>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8" name="Google Shape;328;p67"/>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9" name="Google Shape;329;p67"/>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0" name="Google Shape;330;p67"/>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1" name="Google Shape;331;p67"/>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2" name="Google Shape;332;p67"/>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33" name="Google Shape;333;p67"/>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4" name="Google Shape;334;p67"/>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5" name="Google Shape;335;p67"/>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6" name="Google Shape;336;p67"/>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7" name="Google Shape;337;p67"/>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8" name="Google Shape;338;p67"/>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9" name="Google Shape;339;p67"/>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0" name="Google Shape;340;p67"/>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1" name="Google Shape;341;p67"/>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342" name="Shape 342"/>
        <p:cNvGrpSpPr/>
        <p:nvPr/>
      </p:nvGrpSpPr>
      <p:grpSpPr>
        <a:xfrm>
          <a:off x="0" y="0"/>
          <a:ext cx="0" cy="0"/>
          <a:chOff x="0" y="0"/>
          <a:chExt cx="0" cy="0"/>
        </a:xfrm>
      </p:grpSpPr>
      <p:sp>
        <p:nvSpPr>
          <p:cNvPr id="343" name="Google Shape;34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44" name="Google Shape;344;p68"/>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345" name="Shape 345"/>
        <p:cNvGrpSpPr/>
        <p:nvPr/>
      </p:nvGrpSpPr>
      <p:grpSpPr>
        <a:xfrm>
          <a:off x="0" y="0"/>
          <a:ext cx="0" cy="0"/>
          <a:chOff x="0" y="0"/>
          <a:chExt cx="0" cy="0"/>
        </a:xfrm>
      </p:grpSpPr>
      <p:sp>
        <p:nvSpPr>
          <p:cNvPr id="346" name="Google Shape;346;p69"/>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347" name="Google Shape;347;p69"/>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348" name="Google Shape;348;p69"/>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349" name="Shape 349"/>
        <p:cNvGrpSpPr/>
        <p:nvPr/>
      </p:nvGrpSpPr>
      <p:grpSpPr>
        <a:xfrm>
          <a:off x="0" y="0"/>
          <a:ext cx="0" cy="0"/>
          <a:chOff x="0" y="0"/>
          <a:chExt cx="0" cy="0"/>
        </a:xfrm>
      </p:grpSpPr>
      <p:sp>
        <p:nvSpPr>
          <p:cNvPr id="350" name="Google Shape;350;p7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52" name="Google Shape;352;p7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3" name="Google Shape;353;p7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54" name="Google Shape;354;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355" name="Shape 355"/>
        <p:cNvGrpSpPr/>
        <p:nvPr/>
      </p:nvGrpSpPr>
      <p:grpSpPr>
        <a:xfrm>
          <a:off x="0" y="0"/>
          <a:ext cx="0" cy="0"/>
          <a:chOff x="0" y="0"/>
          <a:chExt cx="0" cy="0"/>
        </a:xfrm>
      </p:grpSpPr>
      <p:sp>
        <p:nvSpPr>
          <p:cNvPr id="356" name="Google Shape;356;p7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7" name="Google Shape;35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599191"/>
        </a:solidFill>
      </p:bgPr>
    </p:bg>
    <p:spTree>
      <p:nvGrpSpPr>
        <p:cNvPr id="358" name="Shape 358"/>
        <p:cNvGrpSpPr/>
        <p:nvPr/>
      </p:nvGrpSpPr>
      <p:grpSpPr>
        <a:xfrm>
          <a:off x="0" y="0"/>
          <a:ext cx="0" cy="0"/>
          <a:chOff x="0" y="0"/>
          <a:chExt cx="0" cy="0"/>
        </a:xfrm>
      </p:grpSpPr>
      <p:grpSp>
        <p:nvGrpSpPr>
          <p:cNvPr id="359" name="Google Shape;359;p72"/>
          <p:cNvGrpSpPr/>
          <p:nvPr/>
        </p:nvGrpSpPr>
        <p:grpSpPr>
          <a:xfrm>
            <a:off x="7343003" y="3409675"/>
            <a:ext cx="1691422" cy="1732548"/>
            <a:chOff x="7343003" y="3409675"/>
            <a:chExt cx="1691422" cy="1732548"/>
          </a:xfrm>
        </p:grpSpPr>
        <p:grpSp>
          <p:nvGrpSpPr>
            <p:cNvPr id="360" name="Google Shape;360;p72"/>
            <p:cNvGrpSpPr/>
            <p:nvPr/>
          </p:nvGrpSpPr>
          <p:grpSpPr>
            <a:xfrm>
              <a:off x="7343003" y="4453711"/>
              <a:ext cx="316800" cy="688513"/>
              <a:chOff x="7343003" y="4453711"/>
              <a:chExt cx="316800" cy="688513"/>
            </a:xfrm>
          </p:grpSpPr>
          <p:sp>
            <p:nvSpPr>
              <p:cNvPr id="361" name="Google Shape;361;p7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72"/>
            <p:cNvGrpSpPr/>
            <p:nvPr/>
          </p:nvGrpSpPr>
          <p:grpSpPr>
            <a:xfrm>
              <a:off x="7801210" y="4105700"/>
              <a:ext cx="316800" cy="1036523"/>
              <a:chOff x="7801210" y="4105700"/>
              <a:chExt cx="316800" cy="1036523"/>
            </a:xfrm>
          </p:grpSpPr>
          <p:sp>
            <p:nvSpPr>
              <p:cNvPr id="364" name="Google Shape;364;p7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72"/>
            <p:cNvGrpSpPr/>
            <p:nvPr/>
          </p:nvGrpSpPr>
          <p:grpSpPr>
            <a:xfrm>
              <a:off x="8259418" y="3757688"/>
              <a:ext cx="316800" cy="1384535"/>
              <a:chOff x="8259418" y="3757688"/>
              <a:chExt cx="316800" cy="1384535"/>
            </a:xfrm>
          </p:grpSpPr>
          <p:sp>
            <p:nvSpPr>
              <p:cNvPr id="368" name="Google Shape;368;p7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72"/>
            <p:cNvGrpSpPr/>
            <p:nvPr/>
          </p:nvGrpSpPr>
          <p:grpSpPr>
            <a:xfrm>
              <a:off x="8717625" y="3409675"/>
              <a:ext cx="316800" cy="1732548"/>
              <a:chOff x="8717625" y="3409675"/>
              <a:chExt cx="316800" cy="1732548"/>
            </a:xfrm>
          </p:grpSpPr>
          <p:sp>
            <p:nvSpPr>
              <p:cNvPr id="373" name="Google Shape;373;p7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 name="Google Shape;378;p72"/>
          <p:cNvGrpSpPr/>
          <p:nvPr/>
        </p:nvGrpSpPr>
        <p:grpSpPr>
          <a:xfrm>
            <a:off x="5043503" y="0"/>
            <a:ext cx="3814072" cy="3839102"/>
            <a:chOff x="5043503" y="0"/>
            <a:chExt cx="3814072" cy="3839102"/>
          </a:xfrm>
        </p:grpSpPr>
        <p:sp>
          <p:nvSpPr>
            <p:cNvPr id="379" name="Google Shape;379;p7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72"/>
            <p:cNvGrpSpPr/>
            <p:nvPr/>
          </p:nvGrpSpPr>
          <p:grpSpPr>
            <a:xfrm>
              <a:off x="7647812" y="2704283"/>
              <a:ext cx="635219" cy="635219"/>
              <a:chOff x="6725724" y="2701260"/>
              <a:chExt cx="1208101" cy="1208100"/>
            </a:xfrm>
          </p:grpSpPr>
          <p:sp>
            <p:nvSpPr>
              <p:cNvPr id="382" name="Google Shape;382;p7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7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72"/>
            <p:cNvGrpSpPr/>
            <p:nvPr/>
          </p:nvGrpSpPr>
          <p:grpSpPr>
            <a:xfrm>
              <a:off x="7952720" y="179238"/>
              <a:ext cx="873165" cy="873003"/>
              <a:chOff x="7754428" y="208725"/>
              <a:chExt cx="541800" cy="541800"/>
            </a:xfrm>
          </p:grpSpPr>
          <p:sp>
            <p:nvSpPr>
              <p:cNvPr id="387" name="Google Shape;387;p7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7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7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96" name="Google Shape;396;p7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397" name="Google Shape;397;p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398" name="Shape 398"/>
        <p:cNvGrpSpPr/>
        <p:nvPr/>
      </p:nvGrpSpPr>
      <p:grpSpPr>
        <a:xfrm>
          <a:off x="0" y="0"/>
          <a:ext cx="0" cy="0"/>
          <a:chOff x="0" y="0"/>
          <a:chExt cx="0" cy="0"/>
        </a:xfrm>
      </p:grpSpPr>
      <p:grpSp>
        <p:nvGrpSpPr>
          <p:cNvPr id="399" name="Google Shape;399;p73"/>
          <p:cNvGrpSpPr/>
          <p:nvPr/>
        </p:nvGrpSpPr>
        <p:grpSpPr>
          <a:xfrm>
            <a:off x="816669" y="683101"/>
            <a:ext cx="745764" cy="45826"/>
            <a:chOff x="4580561" y="2589004"/>
            <a:chExt cx="1064464" cy="25200"/>
          </a:xfrm>
        </p:grpSpPr>
        <p:sp>
          <p:nvSpPr>
            <p:cNvPr id="400" name="Google Shape;400;p7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73"/>
          <p:cNvSpPr txBox="1"/>
          <p:nvPr>
            <p:ph type="ctrTitle"/>
          </p:nvPr>
        </p:nvSpPr>
        <p:spPr>
          <a:xfrm>
            <a:off x="729625" y="0"/>
            <a:ext cx="8414400" cy="1095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4200"/>
              <a:buNone/>
              <a:defRPr sz="4200">
                <a:solidFill>
                  <a:schemeClr val="dk2"/>
                </a:solidFill>
              </a:defRPr>
            </a:lvl1pPr>
            <a:lvl2pPr lvl="1" rtl="0" algn="l">
              <a:lnSpc>
                <a:spcPct val="100000"/>
              </a:lnSpc>
              <a:spcBef>
                <a:spcPts val="0"/>
              </a:spcBef>
              <a:spcAft>
                <a:spcPts val="0"/>
              </a:spcAft>
              <a:buClr>
                <a:schemeClr val="dk2"/>
              </a:buClr>
              <a:buSzPts val="4200"/>
              <a:buNone/>
              <a:defRPr sz="4200">
                <a:solidFill>
                  <a:schemeClr val="dk2"/>
                </a:solidFill>
              </a:defRPr>
            </a:lvl2pPr>
            <a:lvl3pPr lvl="2" rtl="0" algn="l">
              <a:lnSpc>
                <a:spcPct val="100000"/>
              </a:lnSpc>
              <a:spcBef>
                <a:spcPts val="0"/>
              </a:spcBef>
              <a:spcAft>
                <a:spcPts val="0"/>
              </a:spcAft>
              <a:buClr>
                <a:schemeClr val="dk2"/>
              </a:buClr>
              <a:buSzPts val="4200"/>
              <a:buNone/>
              <a:defRPr sz="4200">
                <a:solidFill>
                  <a:schemeClr val="dk2"/>
                </a:solidFill>
              </a:defRPr>
            </a:lvl3pPr>
            <a:lvl4pPr lvl="3" rtl="0" algn="l">
              <a:lnSpc>
                <a:spcPct val="100000"/>
              </a:lnSpc>
              <a:spcBef>
                <a:spcPts val="0"/>
              </a:spcBef>
              <a:spcAft>
                <a:spcPts val="0"/>
              </a:spcAft>
              <a:buClr>
                <a:schemeClr val="dk2"/>
              </a:buClr>
              <a:buSzPts val="4200"/>
              <a:buNone/>
              <a:defRPr sz="4200">
                <a:solidFill>
                  <a:schemeClr val="dk2"/>
                </a:solidFill>
              </a:defRPr>
            </a:lvl4pPr>
            <a:lvl5pPr lvl="4" rtl="0" algn="l">
              <a:lnSpc>
                <a:spcPct val="100000"/>
              </a:lnSpc>
              <a:spcBef>
                <a:spcPts val="0"/>
              </a:spcBef>
              <a:spcAft>
                <a:spcPts val="0"/>
              </a:spcAft>
              <a:buClr>
                <a:schemeClr val="dk2"/>
              </a:buClr>
              <a:buSzPts val="4200"/>
              <a:buNone/>
              <a:defRPr sz="4200">
                <a:solidFill>
                  <a:schemeClr val="dk2"/>
                </a:solidFill>
              </a:defRPr>
            </a:lvl5pPr>
            <a:lvl6pPr lvl="5" rtl="0" algn="l">
              <a:lnSpc>
                <a:spcPct val="100000"/>
              </a:lnSpc>
              <a:spcBef>
                <a:spcPts val="0"/>
              </a:spcBef>
              <a:spcAft>
                <a:spcPts val="0"/>
              </a:spcAft>
              <a:buClr>
                <a:schemeClr val="dk2"/>
              </a:buClr>
              <a:buSzPts val="4200"/>
              <a:buNone/>
              <a:defRPr sz="4200">
                <a:solidFill>
                  <a:schemeClr val="dk2"/>
                </a:solidFill>
              </a:defRPr>
            </a:lvl6pPr>
            <a:lvl7pPr lvl="6" rtl="0" algn="l">
              <a:lnSpc>
                <a:spcPct val="100000"/>
              </a:lnSpc>
              <a:spcBef>
                <a:spcPts val="0"/>
              </a:spcBef>
              <a:spcAft>
                <a:spcPts val="0"/>
              </a:spcAft>
              <a:buClr>
                <a:schemeClr val="dk2"/>
              </a:buClr>
              <a:buSzPts val="4200"/>
              <a:buNone/>
              <a:defRPr sz="4200">
                <a:solidFill>
                  <a:schemeClr val="dk2"/>
                </a:solidFill>
              </a:defRPr>
            </a:lvl7pPr>
            <a:lvl8pPr lvl="7" rtl="0" algn="l">
              <a:lnSpc>
                <a:spcPct val="100000"/>
              </a:lnSpc>
              <a:spcBef>
                <a:spcPts val="0"/>
              </a:spcBef>
              <a:spcAft>
                <a:spcPts val="0"/>
              </a:spcAft>
              <a:buClr>
                <a:schemeClr val="dk2"/>
              </a:buClr>
              <a:buSzPts val="4200"/>
              <a:buNone/>
              <a:defRPr sz="4200">
                <a:solidFill>
                  <a:schemeClr val="dk2"/>
                </a:solidFill>
              </a:defRPr>
            </a:lvl8pPr>
            <a:lvl9pPr lvl="8" rtl="0" algn="l">
              <a:lnSpc>
                <a:spcPct val="100000"/>
              </a:lnSpc>
              <a:spcBef>
                <a:spcPts val="0"/>
              </a:spcBef>
              <a:spcAft>
                <a:spcPts val="0"/>
              </a:spcAft>
              <a:buClr>
                <a:schemeClr val="dk2"/>
              </a:buClr>
              <a:buSzPts val="4200"/>
              <a:buNone/>
              <a:defRPr sz="4200">
                <a:solidFill>
                  <a:schemeClr val="dk2"/>
                </a:solidFill>
              </a:defRPr>
            </a:lvl9pPr>
          </a:lstStyle>
          <a:p/>
        </p:txBody>
      </p:sp>
      <p:sp>
        <p:nvSpPr>
          <p:cNvPr id="403" name="Google Shape;403;p73"/>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404" name="Google Shape;404;p7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Numbered Sections">
  <p:cSld name="Four Numbered Sections">
    <p:spTree>
      <p:nvGrpSpPr>
        <p:cNvPr id="405" name="Shape 405"/>
        <p:cNvGrpSpPr/>
        <p:nvPr/>
      </p:nvGrpSpPr>
      <p:grpSpPr>
        <a:xfrm>
          <a:off x="0" y="0"/>
          <a:ext cx="0" cy="0"/>
          <a:chOff x="0" y="0"/>
          <a:chExt cx="0" cy="0"/>
        </a:xfrm>
      </p:grpSpPr>
      <p:sp>
        <p:nvSpPr>
          <p:cNvPr id="406" name="Google Shape;406;p74"/>
          <p:cNvSpPr txBox="1"/>
          <p:nvPr>
            <p:ph idx="1" type="body"/>
          </p:nvPr>
        </p:nvSpPr>
        <p:spPr>
          <a:xfrm>
            <a:off x="550985" y="1140732"/>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7" name="Google Shape;407;p74"/>
          <p:cNvSpPr txBox="1"/>
          <p:nvPr>
            <p:ph idx="2" type="body"/>
          </p:nvPr>
        </p:nvSpPr>
        <p:spPr>
          <a:xfrm>
            <a:off x="4708204" y="1140732"/>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8" name="Google Shape;408;p74"/>
          <p:cNvSpPr txBox="1"/>
          <p:nvPr>
            <p:ph idx="3" type="body"/>
          </p:nvPr>
        </p:nvSpPr>
        <p:spPr>
          <a:xfrm>
            <a:off x="550985" y="2933337"/>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9" name="Google Shape;409;p74"/>
          <p:cNvSpPr txBox="1"/>
          <p:nvPr>
            <p:ph idx="4" type="body"/>
          </p:nvPr>
        </p:nvSpPr>
        <p:spPr>
          <a:xfrm>
            <a:off x="4708204" y="2934876"/>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0" name="Google Shape;410;p74"/>
          <p:cNvSpPr txBox="1"/>
          <p:nvPr>
            <p:ph idx="5" type="body"/>
          </p:nvPr>
        </p:nvSpPr>
        <p:spPr>
          <a:xfrm>
            <a:off x="1371600"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1" name="Google Shape;411;p74"/>
          <p:cNvSpPr txBox="1"/>
          <p:nvPr>
            <p:ph idx="6" type="body"/>
          </p:nvPr>
        </p:nvSpPr>
        <p:spPr>
          <a:xfrm>
            <a:off x="1371600"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2" name="Google Shape;412;p74"/>
          <p:cNvSpPr txBox="1"/>
          <p:nvPr>
            <p:ph idx="7" type="body"/>
          </p:nvPr>
        </p:nvSpPr>
        <p:spPr>
          <a:xfrm>
            <a:off x="5564382"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3" name="Google Shape;413;p74"/>
          <p:cNvSpPr txBox="1"/>
          <p:nvPr>
            <p:ph idx="8" type="body"/>
          </p:nvPr>
        </p:nvSpPr>
        <p:spPr>
          <a:xfrm>
            <a:off x="5564382"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4" name="Google Shape;414;p74"/>
          <p:cNvSpPr txBox="1"/>
          <p:nvPr>
            <p:ph idx="9"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latin typeface="Arial"/>
                <a:ea typeface="Arial"/>
                <a:cs typeface="Arial"/>
                <a:sym typeface="Aria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5" name="Shape 415"/>
        <p:cNvGrpSpPr/>
        <p:nvPr/>
      </p:nvGrpSpPr>
      <p:grpSpPr>
        <a:xfrm>
          <a:off x="0" y="0"/>
          <a:ext cx="0" cy="0"/>
          <a:chOff x="0" y="0"/>
          <a:chExt cx="0" cy="0"/>
        </a:xfrm>
      </p:grpSpPr>
      <p:sp>
        <p:nvSpPr>
          <p:cNvPr id="416" name="Google Shape;416;p75"/>
          <p:cNvSpPr txBox="1"/>
          <p:nvPr>
            <p:ph idx="1"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417" name="Shape 417"/>
        <p:cNvGrpSpPr/>
        <p:nvPr/>
      </p:nvGrpSpPr>
      <p:grpSpPr>
        <a:xfrm>
          <a:off x="0" y="0"/>
          <a:ext cx="0" cy="0"/>
          <a:chOff x="0" y="0"/>
          <a:chExt cx="0" cy="0"/>
        </a:xfrm>
      </p:grpSpPr>
      <p:sp>
        <p:nvSpPr>
          <p:cNvPr id="418" name="Google Shape;418;p76"/>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419" name="Shape 419"/>
        <p:cNvGrpSpPr/>
        <p:nvPr/>
      </p:nvGrpSpPr>
      <p:grpSpPr>
        <a:xfrm>
          <a:off x="0" y="0"/>
          <a:ext cx="0" cy="0"/>
          <a:chOff x="0" y="0"/>
          <a:chExt cx="0" cy="0"/>
        </a:xfrm>
      </p:grpSpPr>
      <p:sp>
        <p:nvSpPr>
          <p:cNvPr id="420" name="Google Shape;420;p77"/>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21" name="Google Shape;421;p77"/>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2" name="Google Shape;422;p77"/>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3" name="Google Shape;423;p7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424" name="Shape 424"/>
        <p:cNvGrpSpPr/>
        <p:nvPr/>
      </p:nvGrpSpPr>
      <p:grpSpPr>
        <a:xfrm>
          <a:off x="0" y="0"/>
          <a:ext cx="0" cy="0"/>
          <a:chOff x="0" y="0"/>
          <a:chExt cx="0" cy="0"/>
        </a:xfrm>
      </p:grpSpPr>
      <p:sp>
        <p:nvSpPr>
          <p:cNvPr id="425" name="Google Shape;425;p7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6" name="Google Shape;426;p7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7" name="Google Shape;427;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28" name="Shape 428"/>
        <p:cNvGrpSpPr/>
        <p:nvPr/>
      </p:nvGrpSpPr>
      <p:grpSpPr>
        <a:xfrm>
          <a:off x="0" y="0"/>
          <a:ext cx="0" cy="0"/>
          <a:chOff x="0" y="0"/>
          <a:chExt cx="0" cy="0"/>
        </a:xfrm>
      </p:grpSpPr>
      <p:sp>
        <p:nvSpPr>
          <p:cNvPr id="429" name="Google Shape;429;p79"/>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0" name="Google Shape;430;p79"/>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1" name="Google Shape;431;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2" name="Google Shape;432;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3" name="Google Shape;433;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434" name="Shape 434"/>
        <p:cNvGrpSpPr/>
        <p:nvPr/>
      </p:nvGrpSpPr>
      <p:grpSpPr>
        <a:xfrm>
          <a:off x="0" y="0"/>
          <a:ext cx="0" cy="0"/>
          <a:chOff x="0" y="0"/>
          <a:chExt cx="0" cy="0"/>
        </a:xfrm>
      </p:grpSpPr>
      <p:sp>
        <p:nvSpPr>
          <p:cNvPr id="435" name="Google Shape;435;p80"/>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 name="Google Shape;436;p80"/>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7" name="Google Shape;437;p8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8" name="Google Shape;438;p8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9" name="Google Shape;439;p8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p8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6" name="Google Shape;446;p8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7" name="Google Shape;447;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8" name="Shape 448"/>
        <p:cNvGrpSpPr/>
        <p:nvPr/>
      </p:nvGrpSpPr>
      <p:grpSpPr>
        <a:xfrm>
          <a:off x="0" y="0"/>
          <a:ext cx="0" cy="0"/>
          <a:chOff x="0" y="0"/>
          <a:chExt cx="0" cy="0"/>
        </a:xfrm>
      </p:grpSpPr>
      <p:sp>
        <p:nvSpPr>
          <p:cNvPr id="449" name="Google Shape;449;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0" name="Google Shape;45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1" name="Shape 451"/>
        <p:cNvGrpSpPr/>
        <p:nvPr/>
      </p:nvGrpSpPr>
      <p:grpSpPr>
        <a:xfrm>
          <a:off x="0" y="0"/>
          <a:ext cx="0" cy="0"/>
          <a:chOff x="0" y="0"/>
          <a:chExt cx="0" cy="0"/>
        </a:xfrm>
      </p:grpSpPr>
      <p:sp>
        <p:nvSpPr>
          <p:cNvPr id="452" name="Google Shape;45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3" name="Google Shape;453;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54" name="Google Shape;454;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5" name="Shape 455"/>
        <p:cNvGrpSpPr/>
        <p:nvPr/>
      </p:nvGrpSpPr>
      <p:grpSpPr>
        <a:xfrm>
          <a:off x="0" y="0"/>
          <a:ext cx="0" cy="0"/>
          <a:chOff x="0" y="0"/>
          <a:chExt cx="0" cy="0"/>
        </a:xfrm>
      </p:grpSpPr>
      <p:sp>
        <p:nvSpPr>
          <p:cNvPr id="456" name="Google Shape;45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7" name="Google Shape;457;p8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8" name="Google Shape;458;p8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9" name="Google Shape;459;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sp>
        <p:nvSpPr>
          <p:cNvPr id="461" name="Google Shape;461;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2" name="Google Shape;462;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3" name="Shape 463"/>
        <p:cNvGrpSpPr/>
        <p:nvPr/>
      </p:nvGrpSpPr>
      <p:grpSpPr>
        <a:xfrm>
          <a:off x="0" y="0"/>
          <a:ext cx="0" cy="0"/>
          <a:chOff x="0" y="0"/>
          <a:chExt cx="0" cy="0"/>
        </a:xfrm>
      </p:grpSpPr>
      <p:sp>
        <p:nvSpPr>
          <p:cNvPr id="464" name="Google Shape;464;p8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5" name="Google Shape;465;p8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6" name="Google Shape;466;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sp>
        <p:nvSpPr>
          <p:cNvPr id="468" name="Google Shape;468;p8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9" name="Google Shape;469;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0" name="Shape 470"/>
        <p:cNvGrpSpPr/>
        <p:nvPr/>
      </p:nvGrpSpPr>
      <p:grpSpPr>
        <a:xfrm>
          <a:off x="0" y="0"/>
          <a:ext cx="0" cy="0"/>
          <a:chOff x="0" y="0"/>
          <a:chExt cx="0" cy="0"/>
        </a:xfrm>
      </p:grpSpPr>
      <p:sp>
        <p:nvSpPr>
          <p:cNvPr id="471" name="Google Shape;471;p89"/>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8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3" name="Google Shape;473;p8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4" name="Google Shape;474;p8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5" name="Google Shape;475;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6" name="Shape 476"/>
        <p:cNvGrpSpPr/>
        <p:nvPr/>
      </p:nvGrpSpPr>
      <p:grpSpPr>
        <a:xfrm>
          <a:off x="0" y="0"/>
          <a:ext cx="0" cy="0"/>
          <a:chOff x="0" y="0"/>
          <a:chExt cx="0" cy="0"/>
        </a:xfrm>
      </p:grpSpPr>
      <p:sp>
        <p:nvSpPr>
          <p:cNvPr id="477" name="Google Shape;477;p9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8" name="Google Shape;478;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9" name="Shape 479"/>
        <p:cNvGrpSpPr/>
        <p:nvPr/>
      </p:nvGrpSpPr>
      <p:grpSpPr>
        <a:xfrm>
          <a:off x="0" y="0"/>
          <a:ext cx="0" cy="0"/>
          <a:chOff x="0" y="0"/>
          <a:chExt cx="0" cy="0"/>
        </a:xfrm>
      </p:grpSpPr>
      <p:sp>
        <p:nvSpPr>
          <p:cNvPr id="480" name="Google Shape;480;p9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1" name="Google Shape;481;p9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2" name="Google Shape;482;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3" name="Shape 483"/>
        <p:cNvGrpSpPr/>
        <p:nvPr/>
      </p:nvGrpSpPr>
      <p:grpSpPr>
        <a:xfrm>
          <a:off x="0" y="0"/>
          <a:ext cx="0" cy="0"/>
          <a:chOff x="0" y="0"/>
          <a:chExt cx="0" cy="0"/>
        </a:xfrm>
      </p:grpSpPr>
      <p:sp>
        <p:nvSpPr>
          <p:cNvPr id="484" name="Google Shape;484;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46" name="Shape 46"/>
        <p:cNvGrpSpPr/>
        <p:nvPr/>
      </p:nvGrpSpPr>
      <p:grpSpPr>
        <a:xfrm>
          <a:off x="0" y="0"/>
          <a:ext cx="0" cy="0"/>
          <a:chOff x="0" y="0"/>
          <a:chExt cx="0" cy="0"/>
        </a:xfrm>
      </p:grpSpPr>
      <p:sp>
        <p:nvSpPr>
          <p:cNvPr id="47" name="Google Shape;4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1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1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485" name="Shape 485"/>
        <p:cNvGrpSpPr/>
        <p:nvPr/>
      </p:nvGrpSpPr>
      <p:grpSpPr>
        <a:xfrm>
          <a:off x="0" y="0"/>
          <a:ext cx="0" cy="0"/>
          <a:chOff x="0" y="0"/>
          <a:chExt cx="0" cy="0"/>
        </a:xfrm>
      </p:grpSpPr>
      <p:pic>
        <p:nvPicPr>
          <p:cNvPr id="486" name="Google Shape;486;p9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487" name="Google Shape;487;p93"/>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B2B73"/>
              </a:solidFill>
            </a:endParaRPr>
          </a:p>
          <a:p>
            <a:pPr indent="-190500" lvl="0" marL="393700" rtl="0" algn="l">
              <a:spcBef>
                <a:spcPts val="0"/>
              </a:spcBef>
              <a:spcAft>
                <a:spcPts val="0"/>
              </a:spcAft>
              <a:buNone/>
            </a:pPr>
            <a:r>
              <a:t/>
            </a:r>
            <a:endParaRPr>
              <a:solidFill>
                <a:srgbClr val="2B2B73"/>
              </a:solidFill>
            </a:endParaRPr>
          </a:p>
          <a:p>
            <a:pPr indent="0" lvl="0" marL="78740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t/>
            </a:r>
            <a:endParaRPr b="1" sz="1800">
              <a:solidFill>
                <a:srgbClr val="2B2B73"/>
              </a:solidFill>
            </a:endParaRPr>
          </a:p>
          <a:p>
            <a:pPr indent="0" lvl="0" marL="0" rtl="0" algn="l">
              <a:spcBef>
                <a:spcPts val="0"/>
              </a:spcBef>
              <a:spcAft>
                <a:spcPts val="0"/>
              </a:spcAft>
              <a:buNone/>
            </a:pPr>
            <a:r>
              <a:t/>
            </a:r>
            <a:endParaRPr b="1" sz="1800">
              <a:solidFill>
                <a:srgbClr val="2B2B73"/>
              </a:solidFill>
            </a:endParaRPr>
          </a:p>
          <a:p>
            <a:pPr indent="0" lvl="0" marL="0" rtl="0" algn="ctr">
              <a:spcBef>
                <a:spcPts val="0"/>
              </a:spcBef>
              <a:spcAft>
                <a:spcPts val="0"/>
              </a:spcAft>
              <a:buNone/>
            </a:pPr>
            <a:r>
              <a:rPr b="1" lang="en-GB" sz="1600" u="sng">
                <a:solidFill>
                  <a:srgbClr val="0097A7"/>
                </a:solidFill>
                <a:hlinkClick r:id="rId3">
                  <a:extLst>
                    <a:ext uri="{A12FA001-AC4F-418D-AE19-62706E023703}">
                      <ahyp:hlinkClr val="tx"/>
                    </a:ext>
                  </a:extLst>
                </a:hlinkClick>
              </a:rPr>
              <a:t>www.diversityandability.com</a:t>
            </a:r>
            <a:r>
              <a:rPr b="1" lang="en-GB" sz="1600">
                <a:solidFill>
                  <a:srgbClr val="78909C"/>
                </a:solidFill>
              </a:rPr>
              <a:t> </a:t>
            </a:r>
            <a:endParaRPr b="1" sz="1800">
              <a:solidFill>
                <a:srgbClr val="2B2B73"/>
              </a:solidFill>
            </a:endParaRPr>
          </a:p>
          <a:p>
            <a:pPr indent="0" lvl="0" marL="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rPr b="1" lang="en-GB" sz="1600">
                <a:solidFill>
                  <a:srgbClr val="2B2B73"/>
                </a:solidFill>
              </a:rPr>
              <a:t>Social Media: </a:t>
            </a:r>
            <a:r>
              <a:rPr lang="en-GB">
                <a:solidFill>
                  <a:srgbClr val="2B2B73"/>
                </a:solidFill>
              </a:rPr>
              <a:t>	</a:t>
            </a:r>
            <a:endParaRPr>
              <a:solidFill>
                <a:srgbClr val="2B2B73"/>
              </a:solidFill>
            </a:endParaRPr>
          </a:p>
          <a:p>
            <a:pPr indent="-190500" lvl="0" marL="393700" rtl="0" algn="ctr">
              <a:spcBef>
                <a:spcPts val="0"/>
              </a:spcBef>
              <a:spcAft>
                <a:spcPts val="0"/>
              </a:spcAft>
              <a:buNone/>
            </a:pPr>
            <a:r>
              <a:t/>
            </a:r>
            <a:endParaRPr>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4">
                  <a:extLst>
                    <a:ext uri="{A12FA001-AC4F-418D-AE19-62706E023703}">
                      <ahyp:hlinkClr val="tx"/>
                    </a:ext>
                  </a:extLst>
                </a:hlinkClick>
              </a:rPr>
              <a:t>LinkedIn </a:t>
            </a:r>
            <a:r>
              <a:rPr lang="en-GB" sz="1800">
                <a:solidFill>
                  <a:srgbClr val="2B2B73"/>
                </a:solidFill>
              </a:rPr>
              <a:t>diversity-and-ability</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5">
                  <a:extLst>
                    <a:ext uri="{A12FA001-AC4F-418D-AE19-62706E023703}">
                      <ahyp:hlinkClr val="tx"/>
                    </a:ext>
                  </a:extLst>
                </a:hlinkClick>
              </a:rPr>
              <a:t>Facebook</a:t>
            </a:r>
            <a:r>
              <a:rPr lang="en-GB" sz="1800">
                <a:solidFill>
                  <a:srgbClr val="2B2B73"/>
                </a:solidFill>
              </a:rPr>
              <a:t> @dnamatters</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6">
                  <a:extLst>
                    <a:ext uri="{A12FA001-AC4F-418D-AE19-62706E023703}">
                      <ahyp:hlinkClr val="tx"/>
                    </a:ext>
                  </a:extLst>
                </a:hlinkClick>
              </a:rPr>
              <a:t>Twitter</a:t>
            </a:r>
            <a:r>
              <a:rPr lang="en-GB" sz="1800">
                <a:solidFill>
                  <a:srgbClr val="2B2B73"/>
                </a:solidFill>
              </a:rPr>
              <a:t> @DandA_inclusion</a:t>
            </a:r>
            <a:br>
              <a:rPr lang="en-GB" sz="1800">
                <a:solidFill>
                  <a:srgbClr val="2B2B73"/>
                </a:solidFill>
              </a:rPr>
            </a:br>
            <a:r>
              <a:rPr lang="en-GB" sz="1800" u="sng">
                <a:solidFill>
                  <a:schemeClr val="hlink"/>
                </a:solidFill>
                <a:hlinkClick r:id="rId7"/>
              </a:rPr>
              <a:t>Instagram</a:t>
            </a:r>
            <a:r>
              <a:rPr lang="en-GB" sz="1800">
                <a:solidFill>
                  <a:srgbClr val="2B2B73"/>
                </a:solidFill>
              </a:rPr>
              <a:t> @diversity_and_ability</a:t>
            </a:r>
            <a:endParaRPr sz="1800">
              <a:solidFill>
                <a:srgbClr val="2B2B73"/>
              </a:solidFill>
            </a:endParaRPr>
          </a:p>
          <a:p>
            <a:pPr indent="0" lvl="0" marL="1371600" rtl="0" algn="l">
              <a:spcBef>
                <a:spcPts val="0"/>
              </a:spcBef>
              <a:spcAft>
                <a:spcPts val="0"/>
              </a:spcAft>
              <a:buNone/>
            </a:pPr>
            <a:r>
              <a:t/>
            </a:r>
            <a:endParaRPr sz="1700">
              <a:solidFill>
                <a:srgbClr val="2B2B73"/>
              </a:solidFill>
            </a:endParaRPr>
          </a:p>
          <a:p>
            <a:pPr indent="0" lvl="0" marL="0" rtl="0" algn="l">
              <a:lnSpc>
                <a:spcPct val="115000"/>
              </a:lnSpc>
              <a:spcBef>
                <a:spcPts val="0"/>
              </a:spcBef>
              <a:spcAft>
                <a:spcPts val="1600"/>
              </a:spcAft>
              <a:buNone/>
            </a:pPr>
            <a:r>
              <a:t/>
            </a:r>
            <a:endParaRPr sz="1900">
              <a:solidFill>
                <a:srgbClr val="2B2B73"/>
              </a:solidFill>
            </a:endParaRPr>
          </a:p>
        </p:txBody>
      </p:sp>
      <p:pic>
        <p:nvPicPr>
          <p:cNvPr id="488" name="Google Shape;488;p93"/>
          <p:cNvPicPr preferRelativeResize="0"/>
          <p:nvPr/>
        </p:nvPicPr>
        <p:blipFill>
          <a:blip r:embed="rId8">
            <a:alphaModFix/>
          </a:blip>
          <a:stretch>
            <a:fillRect/>
          </a:stretch>
        </p:blipFill>
        <p:spPr>
          <a:xfrm>
            <a:off x="450775" y="816475"/>
            <a:ext cx="4321751" cy="1042450"/>
          </a:xfrm>
          <a:prstGeom prst="rect">
            <a:avLst/>
          </a:prstGeom>
          <a:noFill/>
          <a:ln>
            <a:noFill/>
          </a:ln>
        </p:spPr>
      </p:pic>
      <p:grpSp>
        <p:nvGrpSpPr>
          <p:cNvPr id="489" name="Google Shape;489;p93"/>
          <p:cNvGrpSpPr/>
          <p:nvPr/>
        </p:nvGrpSpPr>
        <p:grpSpPr>
          <a:xfrm>
            <a:off x="772400" y="3256600"/>
            <a:ext cx="272250" cy="1217675"/>
            <a:chOff x="772400" y="3256600"/>
            <a:chExt cx="272250" cy="1217675"/>
          </a:xfrm>
        </p:grpSpPr>
        <p:pic>
          <p:nvPicPr>
            <p:cNvPr id="490" name="Google Shape;490;p93"/>
            <p:cNvPicPr preferRelativeResize="0"/>
            <p:nvPr/>
          </p:nvPicPr>
          <p:blipFill>
            <a:blip r:embed="rId9">
              <a:alphaModFix/>
            </a:blip>
            <a:stretch>
              <a:fillRect/>
            </a:stretch>
          </p:blipFill>
          <p:spPr>
            <a:xfrm>
              <a:off x="772401" y="3901704"/>
              <a:ext cx="272249" cy="268705"/>
            </a:xfrm>
            <a:prstGeom prst="rect">
              <a:avLst/>
            </a:prstGeom>
            <a:noFill/>
            <a:ln>
              <a:noFill/>
            </a:ln>
          </p:spPr>
        </p:pic>
        <p:pic>
          <p:nvPicPr>
            <p:cNvPr id="491" name="Google Shape;491;p93"/>
            <p:cNvPicPr preferRelativeResize="0"/>
            <p:nvPr/>
          </p:nvPicPr>
          <p:blipFill>
            <a:blip r:embed="rId10">
              <a:alphaModFix/>
            </a:blip>
            <a:stretch>
              <a:fillRect/>
            </a:stretch>
          </p:blipFill>
          <p:spPr>
            <a:xfrm>
              <a:off x="772401" y="3585833"/>
              <a:ext cx="272248" cy="269156"/>
            </a:xfrm>
            <a:prstGeom prst="rect">
              <a:avLst/>
            </a:prstGeom>
            <a:noFill/>
            <a:ln>
              <a:noFill/>
            </a:ln>
          </p:spPr>
        </p:pic>
        <p:pic>
          <p:nvPicPr>
            <p:cNvPr id="492" name="Google Shape;492;p93"/>
            <p:cNvPicPr preferRelativeResize="0"/>
            <p:nvPr/>
          </p:nvPicPr>
          <p:blipFill>
            <a:blip r:embed="rId11">
              <a:alphaModFix/>
            </a:blip>
            <a:stretch>
              <a:fillRect/>
            </a:stretch>
          </p:blipFill>
          <p:spPr>
            <a:xfrm>
              <a:off x="772401" y="3256600"/>
              <a:ext cx="272248" cy="269142"/>
            </a:xfrm>
            <a:prstGeom prst="rect">
              <a:avLst/>
            </a:prstGeom>
            <a:noFill/>
            <a:ln>
              <a:noFill/>
            </a:ln>
          </p:spPr>
        </p:pic>
        <p:pic>
          <p:nvPicPr>
            <p:cNvPr id="493" name="Google Shape;493;p93"/>
            <p:cNvPicPr preferRelativeResize="0"/>
            <p:nvPr/>
          </p:nvPicPr>
          <p:blipFill>
            <a:blip r:embed="rId12">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494" name="Shape 494"/>
        <p:cNvGrpSpPr/>
        <p:nvPr/>
      </p:nvGrpSpPr>
      <p:grpSpPr>
        <a:xfrm>
          <a:off x="0" y="0"/>
          <a:ext cx="0" cy="0"/>
          <a:chOff x="0" y="0"/>
          <a:chExt cx="0" cy="0"/>
        </a:xfrm>
      </p:grpSpPr>
      <p:sp>
        <p:nvSpPr>
          <p:cNvPr id="495" name="Google Shape;495;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496" name="Google Shape;496;p94"/>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20" Type="http://schemas.openxmlformats.org/officeDocument/2006/relationships/slideLayout" Target="../slideLayouts/slideLayout57.xml"/><Relationship Id="rId42" Type="http://schemas.openxmlformats.org/officeDocument/2006/relationships/theme" Target="../theme/theme3.xml"/><Relationship Id="rId41" Type="http://schemas.openxmlformats.org/officeDocument/2006/relationships/slideLayout" Target="../slideLayouts/slideLayout78.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slideLayout" Target="../slideLayouts/slideLayout76.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1" name="Shape 191"/>
        <p:cNvGrpSpPr/>
        <p:nvPr/>
      </p:nvGrpSpPr>
      <p:grpSpPr>
        <a:xfrm>
          <a:off x="0" y="0"/>
          <a:ext cx="0" cy="0"/>
          <a:chOff x="0" y="0"/>
          <a:chExt cx="0" cy="0"/>
        </a:xfrm>
      </p:grpSpPr>
      <p:sp>
        <p:nvSpPr>
          <p:cNvPr id="192" name="Google Shape;19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93" name="Google Shape;193;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194" name="Google Shape;1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440" name="Shape 440"/>
        <p:cNvGrpSpPr/>
        <p:nvPr/>
      </p:nvGrpSpPr>
      <p:grpSpPr>
        <a:xfrm>
          <a:off x="0" y="0"/>
          <a:ext cx="0" cy="0"/>
          <a:chOff x="0" y="0"/>
          <a:chExt cx="0" cy="0"/>
        </a:xfrm>
      </p:grpSpPr>
      <p:sp>
        <p:nvSpPr>
          <p:cNvPr id="441" name="Google Shape;441;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42" name="Google Shape;442;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Char char="●"/>
              <a:defRPr sz="1800">
                <a:solidFill>
                  <a:schemeClr val="dk1"/>
                </a:solidFill>
              </a:defRPr>
            </a:lvl1pPr>
            <a:lvl2pPr indent="-317500" lvl="1" marL="914400" rtl="0">
              <a:lnSpc>
                <a:spcPct val="115000"/>
              </a:lnSpc>
              <a:spcBef>
                <a:spcPts val="1600"/>
              </a:spcBef>
              <a:spcAft>
                <a:spcPts val="0"/>
              </a:spcAft>
              <a:buClr>
                <a:schemeClr val="dk1"/>
              </a:buClr>
              <a:buSzPts val="1400"/>
              <a:buChar char="○"/>
              <a:defRPr>
                <a:solidFill>
                  <a:schemeClr val="dk1"/>
                </a:solidFill>
              </a:defRPr>
            </a:lvl2pPr>
            <a:lvl3pPr indent="-317500" lvl="2" marL="1371600" rtl="0">
              <a:lnSpc>
                <a:spcPct val="115000"/>
              </a:lnSpc>
              <a:spcBef>
                <a:spcPts val="1600"/>
              </a:spcBef>
              <a:spcAft>
                <a:spcPts val="0"/>
              </a:spcAft>
              <a:buClr>
                <a:schemeClr val="dk1"/>
              </a:buClr>
              <a:buSzPts val="1400"/>
              <a:buChar char="■"/>
              <a:defRPr>
                <a:solidFill>
                  <a:schemeClr val="dk1"/>
                </a:solidFill>
              </a:defRPr>
            </a:lvl3pPr>
            <a:lvl4pPr indent="-317500" lvl="3" marL="1828800" rtl="0">
              <a:lnSpc>
                <a:spcPct val="115000"/>
              </a:lnSpc>
              <a:spcBef>
                <a:spcPts val="1600"/>
              </a:spcBef>
              <a:spcAft>
                <a:spcPts val="0"/>
              </a:spcAft>
              <a:buClr>
                <a:schemeClr val="dk1"/>
              </a:buClr>
              <a:buSzPts val="1400"/>
              <a:buChar char="●"/>
              <a:defRPr>
                <a:solidFill>
                  <a:schemeClr val="dk1"/>
                </a:solidFill>
              </a:defRPr>
            </a:lvl4pPr>
            <a:lvl5pPr indent="-317500" lvl="4" marL="2286000" rtl="0">
              <a:lnSpc>
                <a:spcPct val="115000"/>
              </a:lnSpc>
              <a:spcBef>
                <a:spcPts val="1600"/>
              </a:spcBef>
              <a:spcAft>
                <a:spcPts val="0"/>
              </a:spcAft>
              <a:buClr>
                <a:schemeClr val="dk1"/>
              </a:buClr>
              <a:buSzPts val="1400"/>
              <a:buChar char="○"/>
              <a:defRPr>
                <a:solidFill>
                  <a:schemeClr val="dk1"/>
                </a:solidFill>
              </a:defRPr>
            </a:lvl5pPr>
            <a:lvl6pPr indent="-317500" lvl="5" marL="2743200" rtl="0">
              <a:lnSpc>
                <a:spcPct val="115000"/>
              </a:lnSpc>
              <a:spcBef>
                <a:spcPts val="1600"/>
              </a:spcBef>
              <a:spcAft>
                <a:spcPts val="0"/>
              </a:spcAft>
              <a:buClr>
                <a:schemeClr val="dk1"/>
              </a:buClr>
              <a:buSzPts val="1400"/>
              <a:buChar char="■"/>
              <a:defRPr>
                <a:solidFill>
                  <a:schemeClr val="dk1"/>
                </a:solidFill>
              </a:defRPr>
            </a:lvl6pPr>
            <a:lvl7pPr indent="-317500" lvl="6" marL="3200400" rtl="0">
              <a:lnSpc>
                <a:spcPct val="115000"/>
              </a:lnSpc>
              <a:spcBef>
                <a:spcPts val="1600"/>
              </a:spcBef>
              <a:spcAft>
                <a:spcPts val="0"/>
              </a:spcAft>
              <a:buClr>
                <a:schemeClr val="dk1"/>
              </a:buClr>
              <a:buSzPts val="1400"/>
              <a:buChar char="●"/>
              <a:defRPr>
                <a:solidFill>
                  <a:schemeClr val="dk1"/>
                </a:solidFill>
              </a:defRPr>
            </a:lvl7pPr>
            <a:lvl8pPr indent="-317500" lvl="7" marL="3657600" rtl="0">
              <a:lnSpc>
                <a:spcPct val="115000"/>
              </a:lnSpc>
              <a:spcBef>
                <a:spcPts val="1600"/>
              </a:spcBef>
              <a:spcAft>
                <a:spcPts val="0"/>
              </a:spcAft>
              <a:buClr>
                <a:schemeClr val="dk1"/>
              </a:buClr>
              <a:buSzPts val="1400"/>
              <a:buChar char="○"/>
              <a:defRPr>
                <a:solidFill>
                  <a:schemeClr val="dk1"/>
                </a:solidFill>
              </a:defRPr>
            </a:lvl8pPr>
            <a:lvl9pPr indent="-317500" lvl="8" marL="4114800" rtl="0">
              <a:lnSpc>
                <a:spcPct val="115000"/>
              </a:lnSpc>
              <a:spcBef>
                <a:spcPts val="1600"/>
              </a:spcBef>
              <a:spcAft>
                <a:spcPts val="1600"/>
              </a:spcAft>
              <a:buClr>
                <a:schemeClr val="dk1"/>
              </a:buClr>
              <a:buSzPts val="1400"/>
              <a:buChar char="■"/>
              <a:defRPr>
                <a:solidFill>
                  <a:schemeClr val="dk1"/>
                </a:solidFill>
              </a:defRPr>
            </a:lvl9pPr>
          </a:lstStyle>
          <a:p/>
        </p:txBody>
      </p:sp>
      <p:sp>
        <p:nvSpPr>
          <p:cNvPr id="443" name="Google Shape;443;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70.png"/><Relationship Id="rId4" Type="http://schemas.openxmlformats.org/officeDocument/2006/relationships/image" Target="../media/image13.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21.png"/><Relationship Id="rId5"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54.png"/><Relationship Id="rId5" Type="http://schemas.openxmlformats.org/officeDocument/2006/relationships/image" Target="../media/image67.png"/><Relationship Id="rId6"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59.png"/><Relationship Id="rId5"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3.png"/><Relationship Id="rId5" Type="http://schemas.openxmlformats.org/officeDocument/2006/relationships/image" Target="../media/image61.png"/><Relationship Id="rId6" Type="http://schemas.openxmlformats.org/officeDocument/2006/relationships/image" Target="../media/image64.png"/><Relationship Id="rId7" Type="http://schemas.openxmlformats.org/officeDocument/2006/relationships/image" Target="../media/image58.png"/><Relationship Id="rId8" Type="http://schemas.openxmlformats.org/officeDocument/2006/relationships/image" Target="../media/image66.png"/><Relationship Id="rId10"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3.png"/><Relationship Id="rId5" Type="http://schemas.openxmlformats.org/officeDocument/2006/relationships/image" Target="../media/image61.png"/><Relationship Id="rId6" Type="http://schemas.openxmlformats.org/officeDocument/2006/relationships/image" Target="../media/image64.png"/><Relationship Id="rId7" Type="http://schemas.openxmlformats.org/officeDocument/2006/relationships/image" Target="../media/image58.png"/><Relationship Id="rId8" Type="http://schemas.openxmlformats.org/officeDocument/2006/relationships/image" Target="../media/image66.png"/><Relationship Id="rId10"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7.jpg"/><Relationship Id="rId5"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9.jp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95"/>
          <p:cNvPicPr preferRelativeResize="0"/>
          <p:nvPr/>
        </p:nvPicPr>
        <p:blipFill>
          <a:blip r:embed="rId3">
            <a:alphaModFix/>
          </a:blip>
          <a:stretch>
            <a:fillRect/>
          </a:stretch>
        </p:blipFill>
        <p:spPr>
          <a:xfrm>
            <a:off x="910800" y="2857225"/>
            <a:ext cx="2153550" cy="646050"/>
          </a:xfrm>
          <a:prstGeom prst="rect">
            <a:avLst/>
          </a:prstGeom>
          <a:noFill/>
          <a:ln>
            <a:noFill/>
          </a:ln>
        </p:spPr>
      </p:pic>
      <p:sp>
        <p:nvSpPr>
          <p:cNvPr id="502" name="Google Shape;502;p95"/>
          <p:cNvSpPr/>
          <p:nvPr/>
        </p:nvSpPr>
        <p:spPr>
          <a:xfrm>
            <a:off x="-39175" y="0"/>
            <a:ext cx="4611300" cy="3525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95"/>
          <p:cNvPicPr preferRelativeResize="0"/>
          <p:nvPr/>
        </p:nvPicPr>
        <p:blipFill>
          <a:blip r:embed="rId4">
            <a:alphaModFix/>
          </a:blip>
          <a:stretch>
            <a:fillRect/>
          </a:stretch>
        </p:blipFill>
        <p:spPr>
          <a:xfrm>
            <a:off x="431450" y="578025"/>
            <a:ext cx="3645148" cy="879225"/>
          </a:xfrm>
          <a:prstGeom prst="rect">
            <a:avLst/>
          </a:prstGeom>
          <a:noFill/>
          <a:ln>
            <a:noFill/>
          </a:ln>
        </p:spPr>
      </p:pic>
      <p:sp>
        <p:nvSpPr>
          <p:cNvPr id="504" name="Google Shape;504;p95"/>
          <p:cNvSpPr txBox="1"/>
          <p:nvPr>
            <p:ph type="title"/>
          </p:nvPr>
        </p:nvSpPr>
        <p:spPr>
          <a:xfrm>
            <a:off x="0" y="3503275"/>
            <a:ext cx="9144000" cy="1640100"/>
          </a:xfrm>
          <a:prstGeom prst="rect">
            <a:avLst/>
          </a:prstGeom>
          <a:solidFill>
            <a:schemeClr val="dk1"/>
          </a:solidFill>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3800">
                <a:solidFill>
                  <a:schemeClr val="accent6"/>
                </a:solidFill>
              </a:rPr>
              <a:t>Train The Trainer: Week Six</a:t>
            </a:r>
            <a:endParaRPr sz="3800">
              <a:solidFill>
                <a:schemeClr val="accent6"/>
              </a:solidFill>
            </a:endParaRPr>
          </a:p>
        </p:txBody>
      </p:sp>
      <p:pic>
        <p:nvPicPr>
          <p:cNvPr id="505" name="Google Shape;505;p95"/>
          <p:cNvPicPr preferRelativeResize="0"/>
          <p:nvPr/>
        </p:nvPicPr>
        <p:blipFill>
          <a:blip r:embed="rId5">
            <a:alphaModFix/>
          </a:blip>
          <a:stretch>
            <a:fillRect/>
          </a:stretch>
        </p:blipFill>
        <p:spPr>
          <a:xfrm>
            <a:off x="910809" y="1436500"/>
            <a:ext cx="2270475" cy="22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4"/>
          <p:cNvSpPr txBox="1"/>
          <p:nvPr>
            <p:ph idx="1" type="body"/>
          </p:nvPr>
        </p:nvSpPr>
        <p:spPr>
          <a:xfrm>
            <a:off x="6275" y="754950"/>
            <a:ext cx="6558300" cy="3984900"/>
          </a:xfrm>
          <a:prstGeom prst="rect">
            <a:avLst/>
          </a:prstGeom>
          <a:solidFill>
            <a:schemeClr val="lt2"/>
          </a:solidFill>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GB" sz="1800"/>
              <a:t>How did you find the action plan process?</a:t>
            </a:r>
            <a:endParaRPr sz="1800"/>
          </a:p>
          <a:p>
            <a:pPr indent="-342900" lvl="0" marL="457200" rtl="0" algn="l">
              <a:lnSpc>
                <a:spcPct val="200000"/>
              </a:lnSpc>
              <a:spcBef>
                <a:spcPts val="0"/>
              </a:spcBef>
              <a:spcAft>
                <a:spcPts val="0"/>
              </a:spcAft>
              <a:buSzPts val="1800"/>
              <a:buChar char="●"/>
            </a:pPr>
            <a:r>
              <a:rPr lang="en-GB" sz="1800"/>
              <a:t>What Challenges did you face?</a:t>
            </a:r>
            <a:endParaRPr sz="1800"/>
          </a:p>
          <a:p>
            <a:pPr indent="0" lvl="0" marL="0" rtl="0" algn="l">
              <a:spcBef>
                <a:spcPts val="0"/>
              </a:spcBef>
              <a:spcAft>
                <a:spcPts val="0"/>
              </a:spcAft>
              <a:buNone/>
            </a:pPr>
            <a:r>
              <a:t/>
            </a:r>
            <a:endParaRPr b="1" sz="3000"/>
          </a:p>
          <a:p>
            <a:pPr indent="0" lvl="0" marL="0" rtl="0" algn="l">
              <a:spcBef>
                <a:spcPts val="1000"/>
              </a:spcBef>
              <a:spcAft>
                <a:spcPts val="1000"/>
              </a:spcAft>
              <a:buNone/>
            </a:pPr>
            <a:r>
              <a:rPr b="1" lang="en-GB" sz="3000"/>
              <a:t>Any Questions?</a:t>
            </a:r>
            <a:endParaRPr b="1" sz="3000"/>
          </a:p>
        </p:txBody>
      </p:sp>
      <p:sp>
        <p:nvSpPr>
          <p:cNvPr id="591" name="Google Shape;591;p10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Action Plans</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592" name="Google Shape;592;p10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93" name="Google Shape;593;p104"/>
          <p:cNvPicPr preferRelativeResize="0"/>
          <p:nvPr/>
        </p:nvPicPr>
        <p:blipFill>
          <a:blip r:embed="rId4">
            <a:alphaModFix/>
          </a:blip>
          <a:stretch>
            <a:fillRect/>
          </a:stretch>
        </p:blipFill>
        <p:spPr>
          <a:xfrm>
            <a:off x="3086100" y="1130000"/>
            <a:ext cx="4886675" cy="488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5"/>
          <p:cNvSpPr txBox="1"/>
          <p:nvPr>
            <p:ph idx="1" type="body"/>
          </p:nvPr>
        </p:nvSpPr>
        <p:spPr>
          <a:xfrm>
            <a:off x="254050" y="944650"/>
            <a:ext cx="8520600" cy="40290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Pairs to give feedback on experience</a:t>
            </a:r>
            <a:endParaRPr b="1" sz="1800"/>
          </a:p>
          <a:p>
            <a:pPr indent="-342900" lvl="0" marL="457200" rtl="0" algn="l">
              <a:lnSpc>
                <a:spcPct val="100000"/>
              </a:lnSpc>
              <a:spcBef>
                <a:spcPts val="1000"/>
              </a:spcBef>
              <a:spcAft>
                <a:spcPts val="0"/>
              </a:spcAft>
              <a:buSzPts val="1800"/>
              <a:buChar char="●"/>
            </a:pPr>
            <a:r>
              <a:rPr lang="en-GB" sz="1800"/>
              <a:t>As a facilitator </a:t>
            </a:r>
            <a:endParaRPr sz="1800"/>
          </a:p>
          <a:p>
            <a:pPr indent="-342900" lvl="0" marL="457200" rtl="0" algn="l">
              <a:lnSpc>
                <a:spcPct val="100000"/>
              </a:lnSpc>
              <a:spcBef>
                <a:spcPts val="0"/>
              </a:spcBef>
              <a:spcAft>
                <a:spcPts val="0"/>
              </a:spcAft>
              <a:buSzPts val="1800"/>
              <a:buChar char="●"/>
            </a:pPr>
            <a:r>
              <a:rPr lang="en-GB" sz="1800"/>
              <a:t>As a participants </a:t>
            </a:r>
            <a:endParaRPr sz="1800"/>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rPr b="1" lang="en-GB" sz="1800"/>
              <a:t>D&amp;A to give feedback on </a:t>
            </a:r>
            <a:r>
              <a:rPr b="1" lang="en-GB" sz="1800"/>
              <a:t>recordings</a:t>
            </a:r>
            <a:endParaRPr b="1" sz="1800"/>
          </a:p>
          <a:p>
            <a:pPr indent="-342900" lvl="0" marL="457200" rtl="0" algn="l">
              <a:lnSpc>
                <a:spcPct val="100000"/>
              </a:lnSpc>
              <a:spcBef>
                <a:spcPts val="1000"/>
              </a:spcBef>
              <a:spcAft>
                <a:spcPts val="0"/>
              </a:spcAft>
              <a:buSzPts val="1800"/>
              <a:buChar char="●"/>
            </a:pPr>
            <a:r>
              <a:rPr lang="en-GB" sz="1800"/>
              <a:t>(General/Overall) </a:t>
            </a:r>
            <a:endParaRPr sz="1800"/>
          </a:p>
          <a:p>
            <a:pPr indent="-342900" lvl="0" marL="457200" rtl="0" algn="l">
              <a:lnSpc>
                <a:spcPct val="100000"/>
              </a:lnSpc>
              <a:spcBef>
                <a:spcPts val="1000"/>
              </a:spcBef>
              <a:spcAft>
                <a:spcPts val="0"/>
              </a:spcAft>
              <a:buSzPts val="1800"/>
              <a:buChar char="●"/>
            </a:pPr>
            <a:r>
              <a:rPr lang="en-GB" sz="1800"/>
              <a:t>Personal feedback will be given via moodle </a:t>
            </a:r>
            <a:endParaRPr sz="1800"/>
          </a:p>
          <a:p>
            <a:pPr indent="0" lvl="0" marL="0" rtl="0" algn="l">
              <a:lnSpc>
                <a:spcPct val="100000"/>
              </a:lnSpc>
              <a:spcBef>
                <a:spcPts val="1000"/>
              </a:spcBef>
              <a:spcAft>
                <a:spcPts val="0"/>
              </a:spcAft>
              <a:buNone/>
            </a:pPr>
            <a:r>
              <a:t/>
            </a:r>
            <a:endParaRPr/>
          </a:p>
        </p:txBody>
      </p:sp>
      <p:sp>
        <p:nvSpPr>
          <p:cNvPr id="599" name="Google Shape;599;p10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Mock Delivery </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00" name="Google Shape;600;p105"/>
          <p:cNvPicPr preferRelativeResize="0"/>
          <p:nvPr/>
        </p:nvPicPr>
        <p:blipFill rotWithShape="1">
          <a:blip r:embed="rId4">
            <a:alphaModFix/>
          </a:blip>
          <a:srcRect b="0" l="0" r="0" t="0"/>
          <a:stretch/>
        </p:blipFill>
        <p:spPr>
          <a:xfrm>
            <a:off x="7917200" y="4701145"/>
            <a:ext cx="1131301" cy="272456"/>
          </a:xfrm>
          <a:prstGeom prst="rect">
            <a:avLst/>
          </a:prstGeom>
          <a:noFill/>
          <a:ln>
            <a:noFill/>
          </a:ln>
        </p:spPr>
      </p:pic>
      <p:pic>
        <p:nvPicPr>
          <p:cNvPr id="601" name="Google Shape;601;p105"/>
          <p:cNvPicPr preferRelativeResize="0"/>
          <p:nvPr/>
        </p:nvPicPr>
        <p:blipFill>
          <a:blip r:embed="rId5">
            <a:alphaModFix/>
          </a:blip>
          <a:stretch>
            <a:fillRect/>
          </a:stretch>
        </p:blipFill>
        <p:spPr>
          <a:xfrm>
            <a:off x="3755575" y="-336775"/>
            <a:ext cx="5687800" cy="568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5" name="Shape 605"/>
        <p:cNvGrpSpPr/>
        <p:nvPr/>
      </p:nvGrpSpPr>
      <p:grpSpPr>
        <a:xfrm>
          <a:off x="0" y="0"/>
          <a:ext cx="0" cy="0"/>
          <a:chOff x="0" y="0"/>
          <a:chExt cx="0" cy="0"/>
        </a:xfrm>
      </p:grpSpPr>
      <p:sp>
        <p:nvSpPr>
          <p:cNvPr id="606" name="Google Shape;606;p106"/>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06"/>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Course </a:t>
            </a:r>
            <a:r>
              <a:rPr lang="en-GB" sz="4800">
                <a:solidFill>
                  <a:schemeClr val="lt1"/>
                </a:solidFill>
              </a:rPr>
              <a:t>Reflections</a:t>
            </a:r>
            <a:endParaRPr sz="4800">
              <a:solidFill>
                <a:schemeClr val="lt1"/>
              </a:solidFill>
            </a:endParaRPr>
          </a:p>
        </p:txBody>
      </p:sp>
      <p:pic>
        <p:nvPicPr>
          <p:cNvPr id="608" name="Google Shape;608;p106"/>
          <p:cNvPicPr preferRelativeResize="0"/>
          <p:nvPr/>
        </p:nvPicPr>
        <p:blipFill>
          <a:blip r:embed="rId3">
            <a:alphaModFix/>
          </a:blip>
          <a:stretch>
            <a:fillRect/>
          </a:stretch>
        </p:blipFill>
        <p:spPr>
          <a:xfrm>
            <a:off x="2789350" y="967150"/>
            <a:ext cx="4450750" cy="445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07"/>
          <p:cNvSpPr txBox="1"/>
          <p:nvPr>
            <p:ph type="title"/>
          </p:nvPr>
        </p:nvSpPr>
        <p:spPr>
          <a:xfrm>
            <a:off x="0" y="-16500"/>
            <a:ext cx="9144000" cy="5013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Reflection</a:t>
            </a:r>
            <a:endParaRPr>
              <a:solidFill>
                <a:schemeClr val="lt2"/>
              </a:solidFill>
            </a:endParaRPr>
          </a:p>
          <a:p>
            <a:pPr indent="0" lvl="0" marL="0" rtl="0" algn="l">
              <a:spcBef>
                <a:spcPts val="0"/>
              </a:spcBef>
              <a:spcAft>
                <a:spcPts val="0"/>
              </a:spcAft>
              <a:buNone/>
            </a:pPr>
            <a:r>
              <a:t/>
            </a:r>
            <a:endParaRPr>
              <a:solidFill>
                <a:schemeClr val="lt2"/>
              </a:solidFill>
            </a:endParaRPr>
          </a:p>
          <a:p>
            <a:pPr indent="0" lvl="0" marL="0" rtl="0" algn="l">
              <a:spcBef>
                <a:spcPts val="0"/>
              </a:spcBef>
              <a:spcAft>
                <a:spcPts val="0"/>
              </a:spcAft>
              <a:buNone/>
            </a:pPr>
            <a:r>
              <a:t/>
            </a:r>
            <a:endParaRPr sz="2000">
              <a:solidFill>
                <a:schemeClr val="lt2"/>
              </a:solidFill>
            </a:endParaRPr>
          </a:p>
        </p:txBody>
      </p:sp>
      <p:sp>
        <p:nvSpPr>
          <p:cNvPr id="614" name="Google Shape;614;p107"/>
          <p:cNvSpPr txBox="1"/>
          <p:nvPr/>
        </p:nvSpPr>
        <p:spPr>
          <a:xfrm>
            <a:off x="1414938" y="1379775"/>
            <a:ext cx="174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600">
              <a:solidFill>
                <a:schemeClr val="dk2"/>
              </a:solidFill>
            </a:endParaRPr>
          </a:p>
        </p:txBody>
      </p:sp>
      <p:sp>
        <p:nvSpPr>
          <p:cNvPr id="615" name="Google Shape;615;p107"/>
          <p:cNvSpPr txBox="1"/>
          <p:nvPr/>
        </p:nvSpPr>
        <p:spPr>
          <a:xfrm>
            <a:off x="0" y="562838"/>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One: </a:t>
            </a:r>
            <a:r>
              <a:rPr lang="en-GB" sz="1800">
                <a:solidFill>
                  <a:schemeClr val="dk1"/>
                </a:solidFill>
              </a:rPr>
              <a:t>We explored our mutual values and aspirations for the course - discussed why this course is so important and looked over the materials</a:t>
            </a:r>
            <a:endParaRPr sz="1800">
              <a:solidFill>
                <a:schemeClr val="dk1"/>
              </a:solidFill>
            </a:endParaRPr>
          </a:p>
        </p:txBody>
      </p:sp>
      <p:sp>
        <p:nvSpPr>
          <p:cNvPr id="616" name="Google Shape;616;p107"/>
          <p:cNvSpPr txBox="1"/>
          <p:nvPr/>
        </p:nvSpPr>
        <p:spPr>
          <a:xfrm>
            <a:off x="498875" y="1301738"/>
            <a:ext cx="8684700" cy="7389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Two:</a:t>
            </a:r>
            <a:r>
              <a:rPr lang="en-GB" sz="1800">
                <a:solidFill>
                  <a:schemeClr val="lt1"/>
                </a:solidFill>
              </a:rPr>
              <a:t>Together we explored essential skills needed in regards to teaching and facilitation when running an online course</a:t>
            </a:r>
            <a:endParaRPr/>
          </a:p>
        </p:txBody>
      </p:sp>
      <p:sp>
        <p:nvSpPr>
          <p:cNvPr id="617" name="Google Shape;617;p107"/>
          <p:cNvSpPr txBox="1"/>
          <p:nvPr/>
        </p:nvSpPr>
        <p:spPr>
          <a:xfrm>
            <a:off x="-89000" y="2033463"/>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Three:</a:t>
            </a:r>
            <a:r>
              <a:rPr lang="en-GB" sz="1800">
                <a:solidFill>
                  <a:schemeClr val="dk1"/>
                </a:solidFill>
              </a:rPr>
              <a:t>This week we discussed all things administration  and logistics including marking</a:t>
            </a:r>
            <a:endParaRPr b="1" sz="1800">
              <a:solidFill>
                <a:schemeClr val="dk1"/>
              </a:solidFill>
            </a:endParaRPr>
          </a:p>
        </p:txBody>
      </p:sp>
      <p:sp>
        <p:nvSpPr>
          <p:cNvPr id="618" name="Google Shape;618;p107"/>
          <p:cNvSpPr txBox="1"/>
          <p:nvPr/>
        </p:nvSpPr>
        <p:spPr>
          <a:xfrm>
            <a:off x="498875" y="2772375"/>
            <a:ext cx="8684700" cy="7389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Four: </a:t>
            </a:r>
            <a:r>
              <a:rPr lang="en-GB" sz="1800">
                <a:solidFill>
                  <a:schemeClr val="lt1"/>
                </a:solidFill>
              </a:rPr>
              <a:t>No live session - This week you went  through activities in your portfolio including Marking a Mock Needs Assignment</a:t>
            </a:r>
            <a:endParaRPr/>
          </a:p>
        </p:txBody>
      </p:sp>
      <p:sp>
        <p:nvSpPr>
          <p:cNvPr id="619" name="Google Shape;619;p107"/>
          <p:cNvSpPr txBox="1"/>
          <p:nvPr/>
        </p:nvSpPr>
        <p:spPr>
          <a:xfrm>
            <a:off x="-89000" y="3504088"/>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5:</a:t>
            </a:r>
            <a:r>
              <a:rPr lang="en-GB" sz="1800">
                <a:solidFill>
                  <a:schemeClr val="dk1"/>
                </a:solidFill>
              </a:rPr>
              <a:t>No Live Session -</a:t>
            </a:r>
            <a:r>
              <a:rPr lang="en-GB" sz="1800">
                <a:solidFill>
                  <a:schemeClr val="dk1"/>
                </a:solidFill>
              </a:rPr>
              <a:t> you went  through activities in your portfolio including recording a mock delivery session</a:t>
            </a:r>
            <a:endParaRPr b="1" sz="1800">
              <a:solidFill>
                <a:schemeClr val="dk1"/>
              </a:solidFill>
            </a:endParaRPr>
          </a:p>
        </p:txBody>
      </p:sp>
      <p:sp>
        <p:nvSpPr>
          <p:cNvPr id="620" name="Google Shape;620;p107"/>
          <p:cNvSpPr txBox="1"/>
          <p:nvPr/>
        </p:nvSpPr>
        <p:spPr>
          <a:xfrm>
            <a:off x="498875" y="4243000"/>
            <a:ext cx="8684700" cy="7389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Six : </a:t>
            </a:r>
            <a:r>
              <a:rPr lang="en-GB" sz="1800">
                <a:solidFill>
                  <a:schemeClr val="lt1"/>
                </a:solidFill>
              </a:rPr>
              <a:t>We are here!!</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pic>
        <p:nvPicPr>
          <p:cNvPr id="621" name="Google Shape;621;p107"/>
          <p:cNvPicPr preferRelativeResize="0"/>
          <p:nvPr/>
        </p:nvPicPr>
        <p:blipFill>
          <a:blip r:embed="rId3">
            <a:alphaModFix/>
          </a:blip>
          <a:stretch>
            <a:fillRect/>
          </a:stretch>
        </p:blipFill>
        <p:spPr>
          <a:xfrm>
            <a:off x="7185900" y="-785925"/>
            <a:ext cx="4762500" cy="4762500"/>
          </a:xfrm>
          <a:prstGeom prst="rect">
            <a:avLst/>
          </a:prstGeom>
          <a:noFill/>
          <a:ln>
            <a:noFill/>
          </a:ln>
        </p:spPr>
      </p:pic>
      <p:pic>
        <p:nvPicPr>
          <p:cNvPr id="622" name="Google Shape;622;p107"/>
          <p:cNvPicPr preferRelativeResize="0"/>
          <p:nvPr/>
        </p:nvPicPr>
        <p:blipFill>
          <a:blip r:embed="rId4">
            <a:alphaModFix/>
          </a:blip>
          <a:stretch>
            <a:fillRect/>
          </a:stretch>
        </p:blipFill>
        <p:spPr>
          <a:xfrm>
            <a:off x="7185900" y="688525"/>
            <a:ext cx="4762500" cy="4762500"/>
          </a:xfrm>
          <a:prstGeom prst="rect">
            <a:avLst/>
          </a:prstGeom>
          <a:noFill/>
          <a:ln>
            <a:noFill/>
          </a:ln>
        </p:spPr>
      </p:pic>
      <p:pic>
        <p:nvPicPr>
          <p:cNvPr id="623" name="Google Shape;623;p107"/>
          <p:cNvPicPr preferRelativeResize="0"/>
          <p:nvPr/>
        </p:nvPicPr>
        <p:blipFill>
          <a:blip r:embed="rId4">
            <a:alphaModFix/>
          </a:blip>
          <a:stretch>
            <a:fillRect/>
          </a:stretch>
        </p:blipFill>
        <p:spPr>
          <a:xfrm>
            <a:off x="-1468175" y="1379800"/>
            <a:ext cx="4762500" cy="4762500"/>
          </a:xfrm>
          <a:prstGeom prst="rect">
            <a:avLst/>
          </a:prstGeom>
          <a:noFill/>
          <a:ln>
            <a:noFill/>
          </a:ln>
        </p:spPr>
      </p:pic>
      <p:pic>
        <p:nvPicPr>
          <p:cNvPr id="624" name="Google Shape;624;p107"/>
          <p:cNvPicPr preferRelativeResize="0"/>
          <p:nvPr/>
        </p:nvPicPr>
        <p:blipFill rotWithShape="1">
          <a:blip r:embed="rId5">
            <a:alphaModFix/>
          </a:blip>
          <a:srcRect b="0" l="-8100" r="8099" t="0"/>
          <a:stretch/>
        </p:blipFill>
        <p:spPr>
          <a:xfrm>
            <a:off x="5439875" y="2571750"/>
            <a:ext cx="4762500" cy="47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08"/>
          <p:cNvSpPr txBox="1"/>
          <p:nvPr>
            <p:ph idx="1" type="body"/>
          </p:nvPr>
        </p:nvSpPr>
        <p:spPr>
          <a:xfrm>
            <a:off x="0" y="112170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a:p>
        </p:txBody>
      </p:sp>
      <p:sp>
        <p:nvSpPr>
          <p:cNvPr id="630" name="Google Shape;630;p10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Reflection - Stand out participants</a:t>
            </a:r>
            <a:endParaRPr>
              <a:solidFill>
                <a:schemeClr val="lt2"/>
              </a:solidFill>
            </a:endParaRPr>
          </a:p>
          <a:p>
            <a:pPr indent="0" lvl="0" marL="0" rtl="0" algn="l">
              <a:spcBef>
                <a:spcPts val="0"/>
              </a:spcBef>
              <a:spcAft>
                <a:spcPts val="0"/>
              </a:spcAft>
              <a:buNone/>
            </a:pPr>
            <a:r>
              <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31" name="Google Shape;631;p10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32" name="Google Shape;632;p108"/>
          <p:cNvPicPr preferRelativeResize="0"/>
          <p:nvPr/>
        </p:nvPicPr>
        <p:blipFill>
          <a:blip r:embed="rId4">
            <a:alphaModFix/>
          </a:blip>
          <a:stretch>
            <a:fillRect/>
          </a:stretch>
        </p:blipFill>
        <p:spPr>
          <a:xfrm>
            <a:off x="0" y="314800"/>
            <a:ext cx="9144000" cy="5143500"/>
          </a:xfrm>
          <a:prstGeom prst="rect">
            <a:avLst/>
          </a:prstGeom>
          <a:noFill/>
          <a:ln>
            <a:noFill/>
          </a:ln>
        </p:spPr>
      </p:pic>
      <p:sp>
        <p:nvSpPr>
          <p:cNvPr id="633" name="Google Shape;633;p108"/>
          <p:cNvSpPr txBox="1"/>
          <p:nvPr/>
        </p:nvSpPr>
        <p:spPr>
          <a:xfrm>
            <a:off x="724575" y="2743875"/>
            <a:ext cx="128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Add Name</a:t>
            </a:r>
            <a:endParaRPr/>
          </a:p>
        </p:txBody>
      </p:sp>
      <p:sp>
        <p:nvSpPr>
          <p:cNvPr id="634" name="Google Shape;634;p108"/>
          <p:cNvSpPr txBox="1"/>
          <p:nvPr/>
        </p:nvSpPr>
        <p:spPr>
          <a:xfrm>
            <a:off x="3601800" y="26864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Add Name</a:t>
            </a:r>
            <a:endParaRPr/>
          </a:p>
        </p:txBody>
      </p:sp>
      <p:sp>
        <p:nvSpPr>
          <p:cNvPr id="635" name="Google Shape;635;p108"/>
          <p:cNvSpPr txBox="1"/>
          <p:nvPr/>
        </p:nvSpPr>
        <p:spPr>
          <a:xfrm>
            <a:off x="6734175" y="27438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Add Name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9"/>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09"/>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GB"/>
              <a:t>Interesting things </a:t>
            </a:r>
            <a:r>
              <a:rPr lang="en-GB"/>
              <a:t>you</a:t>
            </a:r>
            <a:r>
              <a:rPr lang="en-GB"/>
              <a:t>’ve learnt</a:t>
            </a:r>
            <a:endParaRPr/>
          </a:p>
          <a:p>
            <a:pPr indent="-406400" lvl="0" marL="457200" rtl="0" algn="l">
              <a:spcBef>
                <a:spcPts val="1000"/>
              </a:spcBef>
              <a:spcAft>
                <a:spcPts val="0"/>
              </a:spcAft>
              <a:buSzPts val="2800"/>
              <a:buChar char="●"/>
            </a:pPr>
            <a:r>
              <a:rPr lang="en-GB"/>
              <a:t>Personal reflections - what you learnt about yourself (teaching and facilitation skills)</a:t>
            </a:r>
            <a:endParaRPr/>
          </a:p>
          <a:p>
            <a:pPr indent="0" lvl="0" marL="0" rtl="0" algn="l">
              <a:spcBef>
                <a:spcPts val="1000"/>
              </a:spcBef>
              <a:spcAft>
                <a:spcPts val="1000"/>
              </a:spcAft>
              <a:buNone/>
            </a:pPr>
            <a:r>
              <a:t/>
            </a:r>
            <a:endParaRPr/>
          </a:p>
        </p:txBody>
      </p:sp>
      <p:sp>
        <p:nvSpPr>
          <p:cNvPr id="642" name="Google Shape;642;p109"/>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Any Concerns we can support </a:t>
            </a:r>
            <a:r>
              <a:rPr b="1" lang="en-GB"/>
              <a:t>you</a:t>
            </a:r>
            <a:r>
              <a:rPr b="1" lang="en-GB"/>
              <a:t> with </a:t>
            </a:r>
            <a:endParaRPr b="1"/>
          </a:p>
          <a:p>
            <a:pPr indent="0" lvl="0" marL="0" rtl="0" algn="ctr">
              <a:spcBef>
                <a:spcPts val="0"/>
              </a:spcBef>
              <a:spcAft>
                <a:spcPts val="0"/>
              </a:spcAft>
              <a:buNone/>
            </a:pPr>
            <a:r>
              <a:t/>
            </a:r>
            <a:endParaRPr/>
          </a:p>
        </p:txBody>
      </p:sp>
      <p:sp>
        <p:nvSpPr>
          <p:cNvPr id="643" name="Google Shape;643;p109"/>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47" name="Shape 647"/>
        <p:cNvGrpSpPr/>
        <p:nvPr/>
      </p:nvGrpSpPr>
      <p:grpSpPr>
        <a:xfrm>
          <a:off x="0" y="0"/>
          <a:ext cx="0" cy="0"/>
          <a:chOff x="0" y="0"/>
          <a:chExt cx="0" cy="0"/>
        </a:xfrm>
      </p:grpSpPr>
      <p:sp>
        <p:nvSpPr>
          <p:cNvPr id="648" name="Google Shape;648;p11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0"/>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Whats Next?</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50" name="Google Shape;650;p110"/>
          <p:cNvPicPr preferRelativeResize="0"/>
          <p:nvPr/>
        </p:nvPicPr>
        <p:blipFill>
          <a:blip r:embed="rId3">
            <a:alphaModFix/>
          </a:blip>
          <a:stretch>
            <a:fillRect/>
          </a:stretch>
        </p:blipFill>
        <p:spPr>
          <a:xfrm>
            <a:off x="4193575" y="397050"/>
            <a:ext cx="4762500" cy="476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11"/>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361950" lvl="0" marL="457200" rtl="0" algn="l">
              <a:lnSpc>
                <a:spcPct val="115000"/>
              </a:lnSpc>
              <a:spcBef>
                <a:spcPts val="1000"/>
              </a:spcBef>
              <a:spcAft>
                <a:spcPts val="0"/>
              </a:spcAft>
              <a:buSzPts val="2100"/>
              <a:buChar char="●"/>
            </a:pPr>
            <a:r>
              <a:rPr b="1" lang="en-GB" sz="2100"/>
              <a:t>Will support delivery of your first course</a:t>
            </a:r>
            <a:endParaRPr b="1" sz="2100"/>
          </a:p>
          <a:p>
            <a:pPr indent="-361950" lvl="0" marL="457200" rtl="0" algn="l">
              <a:lnSpc>
                <a:spcPct val="115000"/>
              </a:lnSpc>
              <a:spcBef>
                <a:spcPts val="1000"/>
              </a:spcBef>
              <a:spcAft>
                <a:spcPts val="0"/>
              </a:spcAft>
              <a:buSzPts val="2100"/>
              <a:buChar char="●"/>
            </a:pPr>
            <a:r>
              <a:rPr b="1" lang="en-GB" sz="2100"/>
              <a:t>Will offer annual refresher courses</a:t>
            </a:r>
            <a:endParaRPr b="1" sz="2100"/>
          </a:p>
          <a:p>
            <a:pPr indent="0" lvl="0" marL="457200" rtl="0" algn="l">
              <a:lnSpc>
                <a:spcPct val="115000"/>
              </a:lnSpc>
              <a:spcBef>
                <a:spcPts val="1000"/>
              </a:spcBef>
              <a:spcAft>
                <a:spcPts val="0"/>
              </a:spcAft>
              <a:buNone/>
            </a:pPr>
            <a:r>
              <a:t/>
            </a:r>
            <a:endParaRPr sz="1800"/>
          </a:p>
          <a:p>
            <a:pPr indent="0" lvl="0" marL="457200" rtl="0" algn="l">
              <a:lnSpc>
                <a:spcPct val="115000"/>
              </a:lnSpc>
              <a:spcBef>
                <a:spcPts val="0"/>
              </a:spcBef>
              <a:spcAft>
                <a:spcPts val="0"/>
              </a:spcAft>
              <a:buNone/>
            </a:pPr>
            <a:r>
              <a:t/>
            </a:r>
            <a:endParaRPr sz="12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p:txBody>
      </p:sp>
      <p:sp>
        <p:nvSpPr>
          <p:cNvPr id="656" name="Google Shape;656;p11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Next Steps</a:t>
            </a:r>
            <a:endParaRPr>
              <a:solidFill>
                <a:schemeClr val="lt2"/>
              </a:solidFill>
            </a:endParaRPr>
          </a:p>
        </p:txBody>
      </p:sp>
      <p:pic>
        <p:nvPicPr>
          <p:cNvPr id="657" name="Google Shape;657;p111"/>
          <p:cNvPicPr preferRelativeResize="0"/>
          <p:nvPr/>
        </p:nvPicPr>
        <p:blipFill rotWithShape="1">
          <a:blip r:embed="rId3">
            <a:alphaModFix/>
          </a:blip>
          <a:srcRect b="0" l="0" r="0" t="0"/>
          <a:stretch/>
        </p:blipFill>
        <p:spPr>
          <a:xfrm>
            <a:off x="7927075" y="4829745"/>
            <a:ext cx="1131301" cy="272456"/>
          </a:xfrm>
          <a:prstGeom prst="rect">
            <a:avLst/>
          </a:prstGeom>
          <a:noFill/>
          <a:ln>
            <a:noFill/>
          </a:ln>
        </p:spPr>
      </p:pic>
      <p:pic>
        <p:nvPicPr>
          <p:cNvPr id="658" name="Google Shape;658;p111"/>
          <p:cNvPicPr preferRelativeResize="0"/>
          <p:nvPr/>
        </p:nvPicPr>
        <p:blipFill>
          <a:blip r:embed="rId4">
            <a:alphaModFix/>
          </a:blip>
          <a:stretch>
            <a:fillRect/>
          </a:stretch>
        </p:blipFill>
        <p:spPr>
          <a:xfrm>
            <a:off x="5439450" y="1664547"/>
            <a:ext cx="1814400" cy="1814400"/>
          </a:xfrm>
          <a:prstGeom prst="rect">
            <a:avLst/>
          </a:prstGeom>
          <a:noFill/>
          <a:ln>
            <a:noFill/>
          </a:ln>
        </p:spPr>
      </p:pic>
      <p:pic>
        <p:nvPicPr>
          <p:cNvPr id="659" name="Google Shape;659;p111"/>
          <p:cNvPicPr preferRelativeResize="0"/>
          <p:nvPr/>
        </p:nvPicPr>
        <p:blipFill>
          <a:blip r:embed="rId4">
            <a:alphaModFix/>
          </a:blip>
          <a:stretch>
            <a:fillRect/>
          </a:stretch>
        </p:blipFill>
        <p:spPr>
          <a:xfrm>
            <a:off x="5439450" y="2571746"/>
            <a:ext cx="1619800" cy="1619800"/>
          </a:xfrm>
          <a:prstGeom prst="rect">
            <a:avLst/>
          </a:prstGeom>
          <a:noFill/>
          <a:ln>
            <a:noFill/>
          </a:ln>
        </p:spPr>
      </p:pic>
      <p:pic>
        <p:nvPicPr>
          <p:cNvPr id="660" name="Google Shape;660;p111"/>
          <p:cNvPicPr preferRelativeResize="0"/>
          <p:nvPr/>
        </p:nvPicPr>
        <p:blipFill>
          <a:blip r:embed="rId5">
            <a:alphaModFix/>
          </a:blip>
          <a:stretch>
            <a:fillRect/>
          </a:stretch>
        </p:blipFill>
        <p:spPr>
          <a:xfrm>
            <a:off x="5874900" y="-768800"/>
            <a:ext cx="4762500" cy="4762500"/>
          </a:xfrm>
          <a:prstGeom prst="rect">
            <a:avLst/>
          </a:prstGeom>
          <a:noFill/>
          <a:ln>
            <a:noFill/>
          </a:ln>
        </p:spPr>
      </p:pic>
      <p:pic>
        <p:nvPicPr>
          <p:cNvPr id="661" name="Google Shape;661;p111"/>
          <p:cNvPicPr preferRelativeResize="0"/>
          <p:nvPr/>
        </p:nvPicPr>
        <p:blipFill>
          <a:blip r:embed="rId6">
            <a:alphaModFix/>
          </a:blip>
          <a:stretch>
            <a:fillRect/>
          </a:stretch>
        </p:blipFill>
        <p:spPr>
          <a:xfrm>
            <a:off x="0" y="-689825"/>
            <a:ext cx="4762500" cy="4762500"/>
          </a:xfrm>
          <a:prstGeom prst="rect">
            <a:avLst/>
          </a:prstGeom>
          <a:noFill/>
          <a:ln>
            <a:noFill/>
          </a:ln>
        </p:spPr>
      </p:pic>
      <p:sp>
        <p:nvSpPr>
          <p:cNvPr id="662" name="Google Shape;662;p111"/>
          <p:cNvSpPr/>
          <p:nvPr/>
        </p:nvSpPr>
        <p:spPr>
          <a:xfrm>
            <a:off x="78100" y="3756325"/>
            <a:ext cx="8872500" cy="1019100"/>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solidFill>
                  <a:schemeClr val="dk2"/>
                </a:solidFill>
              </a:rPr>
              <a:t>Please do stay in touch </a:t>
            </a:r>
            <a:endParaRPr b="1" sz="19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11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2"/>
          <p:cNvSpPr txBox="1"/>
          <p:nvPr>
            <p:ph type="title"/>
          </p:nvPr>
        </p:nvSpPr>
        <p:spPr>
          <a:xfrm>
            <a:off x="3323325" y="16692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100"/>
              <a:t>Atif - Thanks and Reflections</a:t>
            </a:r>
            <a:endParaRPr sz="4100"/>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69" name="Google Shape;669;p112"/>
          <p:cNvPicPr preferRelativeResize="0"/>
          <p:nvPr/>
        </p:nvPicPr>
        <p:blipFill>
          <a:blip r:embed="rId4">
            <a:alphaModFix/>
          </a:blip>
          <a:stretch>
            <a:fillRect/>
          </a:stretch>
        </p:blipFill>
        <p:spPr>
          <a:xfrm>
            <a:off x="1230667" y="1294275"/>
            <a:ext cx="1864550" cy="2554950"/>
          </a:xfrm>
          <a:prstGeom prst="rect">
            <a:avLst/>
          </a:prstGeom>
          <a:noFill/>
          <a:ln>
            <a:noFill/>
          </a:ln>
        </p:spPr>
      </p:pic>
      <p:pic>
        <p:nvPicPr>
          <p:cNvPr id="670" name="Google Shape;670;p112"/>
          <p:cNvPicPr preferRelativeResize="0"/>
          <p:nvPr/>
        </p:nvPicPr>
        <p:blipFill>
          <a:blip r:embed="rId5">
            <a:alphaModFix/>
          </a:blip>
          <a:stretch>
            <a:fillRect/>
          </a:stretch>
        </p:blipFill>
        <p:spPr>
          <a:xfrm>
            <a:off x="6296475" y="2479900"/>
            <a:ext cx="2194375" cy="219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4" name="Shape 674"/>
        <p:cNvGrpSpPr/>
        <p:nvPr/>
      </p:nvGrpSpPr>
      <p:grpSpPr>
        <a:xfrm>
          <a:off x="0" y="0"/>
          <a:ext cx="0" cy="0"/>
          <a:chOff x="0" y="0"/>
          <a:chExt cx="0" cy="0"/>
        </a:xfrm>
      </p:grpSpPr>
      <p:sp>
        <p:nvSpPr>
          <p:cNvPr id="675" name="Google Shape;675;p113"/>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13"/>
          <p:cNvSpPr txBox="1"/>
          <p:nvPr>
            <p:ph type="title"/>
          </p:nvPr>
        </p:nvSpPr>
        <p:spPr>
          <a:xfrm>
            <a:off x="1373550" y="14116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6 - Post Session Assignments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77" name="Google Shape;677;p113"/>
          <p:cNvPicPr preferRelativeResize="0"/>
          <p:nvPr/>
        </p:nvPicPr>
        <p:blipFill>
          <a:blip r:embed="rId3">
            <a:alphaModFix/>
          </a:blip>
          <a:stretch>
            <a:fillRect/>
          </a:stretch>
        </p:blipFill>
        <p:spPr>
          <a:xfrm>
            <a:off x="4381500" y="323150"/>
            <a:ext cx="4762500"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09" name="Shape 509"/>
        <p:cNvGrpSpPr/>
        <p:nvPr/>
      </p:nvGrpSpPr>
      <p:grpSpPr>
        <a:xfrm>
          <a:off x="0" y="0"/>
          <a:ext cx="0" cy="0"/>
          <a:chOff x="0" y="0"/>
          <a:chExt cx="0" cy="0"/>
        </a:xfrm>
      </p:grpSpPr>
      <p:sp>
        <p:nvSpPr>
          <p:cNvPr id="510" name="Google Shape;510;p96"/>
          <p:cNvSpPr/>
          <p:nvPr/>
        </p:nvSpPr>
        <p:spPr>
          <a:xfrm>
            <a:off x="0" y="0"/>
            <a:ext cx="9144000" cy="16356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1" name="Google Shape;511;p96"/>
          <p:cNvSpPr txBox="1"/>
          <p:nvPr/>
        </p:nvSpPr>
        <p:spPr>
          <a:xfrm>
            <a:off x="746257" y="493941"/>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lang="en-GB" sz="3800">
                <a:solidFill>
                  <a:srgbClr val="302B70"/>
                </a:solidFill>
                <a:latin typeface="Open Sans ExtraBold"/>
                <a:ea typeface="Open Sans ExtraBold"/>
                <a:cs typeface="Open Sans ExtraBold"/>
                <a:sym typeface="Open Sans ExtraBold"/>
              </a:rPr>
              <a:t>This Session will be recorded</a:t>
            </a:r>
            <a:endParaRPr sz="700"/>
          </a:p>
        </p:txBody>
      </p:sp>
      <p:pic>
        <p:nvPicPr>
          <p:cNvPr id="512" name="Google Shape;512;p96"/>
          <p:cNvPicPr preferRelativeResize="0"/>
          <p:nvPr/>
        </p:nvPicPr>
        <p:blipFill rotWithShape="1">
          <a:blip r:embed="rId3">
            <a:alphaModFix/>
          </a:blip>
          <a:srcRect b="0" l="0" r="0" t="0"/>
          <a:stretch/>
        </p:blipFill>
        <p:spPr>
          <a:xfrm>
            <a:off x="7596998" y="72339"/>
            <a:ext cx="1448023" cy="348732"/>
          </a:xfrm>
          <a:prstGeom prst="rect">
            <a:avLst/>
          </a:prstGeom>
          <a:noFill/>
          <a:ln>
            <a:noFill/>
          </a:ln>
        </p:spPr>
      </p:pic>
      <p:pic>
        <p:nvPicPr>
          <p:cNvPr id="513" name="Google Shape;513;p96"/>
          <p:cNvPicPr preferRelativeResize="0"/>
          <p:nvPr/>
        </p:nvPicPr>
        <p:blipFill>
          <a:blip r:embed="rId4">
            <a:alphaModFix/>
          </a:blip>
          <a:stretch>
            <a:fillRect/>
          </a:stretch>
        </p:blipFill>
        <p:spPr>
          <a:xfrm>
            <a:off x="3270150" y="1141650"/>
            <a:ext cx="2603700" cy="2603700"/>
          </a:xfrm>
          <a:prstGeom prst="rect">
            <a:avLst/>
          </a:prstGeom>
          <a:noFill/>
          <a:ln>
            <a:noFill/>
          </a:ln>
        </p:spPr>
      </p:pic>
      <p:sp>
        <p:nvSpPr>
          <p:cNvPr id="514" name="Google Shape;514;p96"/>
          <p:cNvSpPr txBox="1"/>
          <p:nvPr/>
        </p:nvSpPr>
        <p:spPr>
          <a:xfrm>
            <a:off x="554450" y="3108300"/>
            <a:ext cx="8259900" cy="1701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en-GB" sz="2200">
                <a:solidFill>
                  <a:schemeClr val="lt2"/>
                </a:solidFill>
              </a:rPr>
              <a:t>If you prefer you can:</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Turn off your camera</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Change your Zoom name</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Ask questions via the chat</a:t>
            </a:r>
            <a:endParaRPr sz="22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4"/>
          <p:cNvSpPr txBox="1"/>
          <p:nvPr>
            <p:ph idx="1" type="body"/>
          </p:nvPr>
        </p:nvSpPr>
        <p:spPr>
          <a:xfrm>
            <a:off x="254050" y="944650"/>
            <a:ext cx="8520600" cy="33483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rPr lang="en-GB" sz="1800">
                <a:solidFill>
                  <a:schemeClr val="lt1"/>
                </a:solidFill>
              </a:rPr>
              <a:t>Within the weeks portfolio we ask you to reflect on the following and complete any activities before uploading it to your moodle </a:t>
            </a:r>
            <a:endParaRPr sz="1800">
              <a:solidFill>
                <a:schemeClr val="lt1"/>
              </a:solidFill>
            </a:endParaRPr>
          </a:p>
          <a:p>
            <a:pPr indent="0" lvl="0" marL="457200" rtl="0" algn="l">
              <a:lnSpc>
                <a:spcPct val="100000"/>
              </a:lnSpc>
              <a:spcBef>
                <a:spcPts val="1000"/>
              </a:spcBef>
              <a:spcAft>
                <a:spcPts val="0"/>
              </a:spcAft>
              <a:buNone/>
            </a:pPr>
            <a:r>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What are your aspirations for future learners  following this course?</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Where do you think Assistive Technology Training will be in 10 years time?</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Mop up week for any pending work </a:t>
            </a:r>
            <a:endParaRPr sz="1800">
              <a:solidFill>
                <a:schemeClr val="lt1"/>
              </a:solidFill>
            </a:endParaRPr>
          </a:p>
          <a:p>
            <a:pPr indent="0" lvl="0" marL="457200" rtl="0" algn="l">
              <a:lnSpc>
                <a:spcPct val="100000"/>
              </a:lnSpc>
              <a:spcBef>
                <a:spcPts val="1000"/>
              </a:spcBef>
              <a:spcAft>
                <a:spcPts val="0"/>
              </a:spcAft>
              <a:buNone/>
            </a:pPr>
            <a:r>
              <a:t/>
            </a:r>
            <a:endParaRPr sz="1800">
              <a:solidFill>
                <a:schemeClr val="lt1"/>
              </a:solidFill>
            </a:endParaRPr>
          </a:p>
          <a:p>
            <a:pPr indent="0" lvl="0" marL="457200" rtl="0" algn="l">
              <a:lnSpc>
                <a:spcPct val="100000"/>
              </a:lnSpc>
              <a:spcBef>
                <a:spcPts val="1000"/>
              </a:spcBef>
              <a:spcAft>
                <a:spcPts val="1000"/>
              </a:spcAft>
              <a:buNone/>
            </a:pPr>
            <a:r>
              <a:t/>
            </a:r>
            <a:endParaRPr sz="1800"/>
          </a:p>
        </p:txBody>
      </p:sp>
      <p:sp>
        <p:nvSpPr>
          <p:cNvPr id="683" name="Google Shape;683;p11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Post Session Expectations </a:t>
            </a:r>
            <a:endParaRPr>
              <a:solidFill>
                <a:schemeClr val="lt2"/>
              </a:solidFill>
            </a:endParaRPr>
          </a:p>
        </p:txBody>
      </p:sp>
      <p:pic>
        <p:nvPicPr>
          <p:cNvPr id="684" name="Google Shape;684;p11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85" name="Google Shape;685;p114"/>
          <p:cNvPicPr preferRelativeResize="0"/>
          <p:nvPr/>
        </p:nvPicPr>
        <p:blipFill>
          <a:blip r:embed="rId4">
            <a:alphaModFix/>
          </a:blip>
          <a:stretch>
            <a:fillRect/>
          </a:stretch>
        </p:blipFill>
        <p:spPr>
          <a:xfrm>
            <a:off x="5014250" y="1404575"/>
            <a:ext cx="3941825" cy="3941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689" name="Shape 689"/>
        <p:cNvGrpSpPr/>
        <p:nvPr/>
      </p:nvGrpSpPr>
      <p:grpSpPr>
        <a:xfrm>
          <a:off x="0" y="0"/>
          <a:ext cx="0" cy="0"/>
          <a:chOff x="0" y="0"/>
          <a:chExt cx="0" cy="0"/>
        </a:xfrm>
      </p:grpSpPr>
      <p:sp>
        <p:nvSpPr>
          <p:cNvPr id="690" name="Google Shape;690;p115"/>
          <p:cNvSpPr/>
          <p:nvPr/>
        </p:nvSpPr>
        <p:spPr>
          <a:xfrm>
            <a:off x="0" y="0"/>
            <a:ext cx="9144000" cy="3979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1" name="Google Shape;691;p115"/>
          <p:cNvSpPr txBox="1"/>
          <p:nvPr/>
        </p:nvSpPr>
        <p:spPr>
          <a:xfrm>
            <a:off x="858574" y="1297000"/>
            <a:ext cx="3468000" cy="989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n-GB" sz="4500">
                <a:solidFill>
                  <a:schemeClr val="lt2"/>
                </a:solidFill>
              </a:rPr>
              <a:t>Any questions?</a:t>
            </a:r>
            <a:endParaRPr b="1" sz="4500">
              <a:solidFill>
                <a:schemeClr val="lt2"/>
              </a:solidFill>
            </a:endParaRPr>
          </a:p>
        </p:txBody>
      </p:sp>
      <p:grpSp>
        <p:nvGrpSpPr>
          <p:cNvPr id="692" name="Google Shape;692;p115"/>
          <p:cNvGrpSpPr/>
          <p:nvPr/>
        </p:nvGrpSpPr>
        <p:grpSpPr>
          <a:xfrm>
            <a:off x="5701220" y="991541"/>
            <a:ext cx="3287718" cy="4202369"/>
            <a:chOff x="203100" y="706725"/>
            <a:chExt cx="2183950" cy="2995701"/>
          </a:xfrm>
        </p:grpSpPr>
        <p:pic>
          <p:nvPicPr>
            <p:cNvPr id="693" name="Google Shape;693;p115"/>
            <p:cNvPicPr preferRelativeResize="0"/>
            <p:nvPr/>
          </p:nvPicPr>
          <p:blipFill rotWithShape="1">
            <a:blip r:embed="rId3">
              <a:alphaModFix/>
            </a:blip>
            <a:srcRect b="0" l="0" r="0" t="0"/>
            <a:stretch/>
          </p:blipFill>
          <p:spPr>
            <a:xfrm>
              <a:off x="586621" y="706725"/>
              <a:ext cx="1493197" cy="1420603"/>
            </a:xfrm>
            <a:prstGeom prst="rect">
              <a:avLst/>
            </a:prstGeom>
            <a:noFill/>
            <a:ln>
              <a:noFill/>
            </a:ln>
          </p:spPr>
        </p:pic>
        <p:pic>
          <p:nvPicPr>
            <p:cNvPr id="694" name="Google Shape;694;p115"/>
            <p:cNvPicPr preferRelativeResize="0"/>
            <p:nvPr/>
          </p:nvPicPr>
          <p:blipFill rotWithShape="1">
            <a:blip r:embed="rId4">
              <a:alphaModFix/>
            </a:blip>
            <a:srcRect b="0" l="0" r="0" t="0"/>
            <a:stretch/>
          </p:blipFill>
          <p:spPr>
            <a:xfrm>
              <a:off x="1651129" y="751532"/>
              <a:ext cx="582174" cy="1915525"/>
            </a:xfrm>
            <a:prstGeom prst="rect">
              <a:avLst/>
            </a:prstGeom>
            <a:noFill/>
            <a:ln>
              <a:noFill/>
            </a:ln>
          </p:spPr>
        </p:pic>
        <p:pic>
          <p:nvPicPr>
            <p:cNvPr id="695" name="Google Shape;695;p115"/>
            <p:cNvPicPr preferRelativeResize="0"/>
            <p:nvPr/>
          </p:nvPicPr>
          <p:blipFill rotWithShape="1">
            <a:blip r:embed="rId5">
              <a:alphaModFix/>
            </a:blip>
            <a:srcRect b="0" l="0" r="0" t="0"/>
            <a:stretch/>
          </p:blipFill>
          <p:spPr>
            <a:xfrm>
              <a:off x="203100" y="922800"/>
              <a:ext cx="562893" cy="1841563"/>
            </a:xfrm>
            <a:prstGeom prst="rect">
              <a:avLst/>
            </a:prstGeom>
            <a:noFill/>
            <a:ln>
              <a:noFill/>
            </a:ln>
          </p:spPr>
        </p:pic>
        <p:pic>
          <p:nvPicPr>
            <p:cNvPr id="696" name="Google Shape;696;p115"/>
            <p:cNvPicPr preferRelativeResize="0"/>
            <p:nvPr/>
          </p:nvPicPr>
          <p:blipFill rotWithShape="1">
            <a:blip r:embed="rId6">
              <a:alphaModFix/>
            </a:blip>
            <a:srcRect b="0" l="0" r="0" t="0"/>
            <a:stretch/>
          </p:blipFill>
          <p:spPr>
            <a:xfrm>
              <a:off x="586598" y="751514"/>
              <a:ext cx="847703" cy="1470209"/>
            </a:xfrm>
            <a:prstGeom prst="rect">
              <a:avLst/>
            </a:prstGeom>
            <a:noFill/>
            <a:ln>
              <a:noFill/>
            </a:ln>
          </p:spPr>
        </p:pic>
        <p:pic>
          <p:nvPicPr>
            <p:cNvPr id="697" name="Google Shape;697;p115"/>
            <p:cNvPicPr preferRelativeResize="0"/>
            <p:nvPr/>
          </p:nvPicPr>
          <p:blipFill rotWithShape="1">
            <a:blip r:embed="rId7">
              <a:alphaModFix/>
            </a:blip>
            <a:srcRect b="0" l="0" r="0" t="0"/>
            <a:stretch/>
          </p:blipFill>
          <p:spPr>
            <a:xfrm>
              <a:off x="1160333" y="1090729"/>
              <a:ext cx="633895" cy="1636765"/>
            </a:xfrm>
            <a:prstGeom prst="rect">
              <a:avLst/>
            </a:prstGeom>
            <a:noFill/>
            <a:ln>
              <a:noFill/>
            </a:ln>
          </p:spPr>
        </p:pic>
        <p:pic>
          <p:nvPicPr>
            <p:cNvPr id="698" name="Google Shape;698;p115"/>
            <p:cNvPicPr preferRelativeResize="0"/>
            <p:nvPr/>
          </p:nvPicPr>
          <p:blipFill rotWithShape="1">
            <a:blip r:embed="rId8">
              <a:alphaModFix/>
            </a:blip>
            <a:srcRect b="0" l="0" r="0" t="0"/>
            <a:stretch/>
          </p:blipFill>
          <p:spPr>
            <a:xfrm>
              <a:off x="287902" y="1794811"/>
              <a:ext cx="919372" cy="1561582"/>
            </a:xfrm>
            <a:prstGeom prst="rect">
              <a:avLst/>
            </a:prstGeom>
            <a:noFill/>
            <a:ln>
              <a:noFill/>
            </a:ln>
          </p:spPr>
        </p:pic>
        <p:pic>
          <p:nvPicPr>
            <p:cNvPr id="699" name="Google Shape;699;p115"/>
            <p:cNvPicPr preferRelativeResize="0"/>
            <p:nvPr/>
          </p:nvPicPr>
          <p:blipFill rotWithShape="1">
            <a:blip r:embed="rId9">
              <a:alphaModFix/>
            </a:blip>
            <a:srcRect b="0" l="0" r="0" t="0"/>
            <a:stretch/>
          </p:blipFill>
          <p:spPr>
            <a:xfrm>
              <a:off x="851796" y="1918845"/>
              <a:ext cx="1381510" cy="1783581"/>
            </a:xfrm>
            <a:prstGeom prst="rect">
              <a:avLst/>
            </a:prstGeom>
            <a:noFill/>
            <a:ln>
              <a:noFill/>
            </a:ln>
          </p:spPr>
        </p:pic>
        <p:pic>
          <p:nvPicPr>
            <p:cNvPr id="700" name="Google Shape;700;p115"/>
            <p:cNvPicPr preferRelativeResize="0"/>
            <p:nvPr/>
          </p:nvPicPr>
          <p:blipFill rotWithShape="1">
            <a:blip r:embed="rId10">
              <a:alphaModFix/>
            </a:blip>
            <a:srcRect b="0" l="0" r="0" t="0"/>
            <a:stretch/>
          </p:blipFill>
          <p:spPr>
            <a:xfrm>
              <a:off x="1884700" y="1461097"/>
              <a:ext cx="502350" cy="1699288"/>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704" name="Shape 704"/>
        <p:cNvGrpSpPr/>
        <p:nvPr/>
      </p:nvGrpSpPr>
      <p:grpSpPr>
        <a:xfrm>
          <a:off x="0" y="0"/>
          <a:ext cx="0" cy="0"/>
          <a:chOff x="0" y="0"/>
          <a:chExt cx="0" cy="0"/>
        </a:xfrm>
      </p:grpSpPr>
      <p:sp>
        <p:nvSpPr>
          <p:cNvPr id="705" name="Google Shape;705;p116"/>
          <p:cNvSpPr/>
          <p:nvPr/>
        </p:nvSpPr>
        <p:spPr>
          <a:xfrm>
            <a:off x="0" y="0"/>
            <a:ext cx="9144000" cy="3979500"/>
          </a:xfrm>
          <a:prstGeom prst="rect">
            <a:avLst/>
          </a:pr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6" name="Google Shape;706;p116"/>
          <p:cNvSpPr txBox="1"/>
          <p:nvPr/>
        </p:nvSpPr>
        <p:spPr>
          <a:xfrm>
            <a:off x="373925" y="906150"/>
            <a:ext cx="4034700" cy="989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sz="3300">
                <a:solidFill>
                  <a:schemeClr val="dk2"/>
                </a:solidFill>
              </a:rPr>
              <a:t>Thank you for your commitment and Good luck for the future</a:t>
            </a:r>
            <a:endParaRPr b="1" sz="3300">
              <a:solidFill>
                <a:schemeClr val="dk2"/>
              </a:solidFill>
            </a:endParaRPr>
          </a:p>
        </p:txBody>
      </p:sp>
      <p:grpSp>
        <p:nvGrpSpPr>
          <p:cNvPr id="707" name="Google Shape;707;p116"/>
          <p:cNvGrpSpPr/>
          <p:nvPr/>
        </p:nvGrpSpPr>
        <p:grpSpPr>
          <a:xfrm>
            <a:off x="5701220" y="991541"/>
            <a:ext cx="3287718" cy="4202369"/>
            <a:chOff x="203100" y="706725"/>
            <a:chExt cx="2183950" cy="2995701"/>
          </a:xfrm>
        </p:grpSpPr>
        <p:pic>
          <p:nvPicPr>
            <p:cNvPr id="708" name="Google Shape;708;p116"/>
            <p:cNvPicPr preferRelativeResize="0"/>
            <p:nvPr/>
          </p:nvPicPr>
          <p:blipFill rotWithShape="1">
            <a:blip r:embed="rId3">
              <a:alphaModFix/>
            </a:blip>
            <a:srcRect b="0" l="0" r="0" t="0"/>
            <a:stretch/>
          </p:blipFill>
          <p:spPr>
            <a:xfrm>
              <a:off x="586621" y="706725"/>
              <a:ext cx="1493197" cy="1420603"/>
            </a:xfrm>
            <a:prstGeom prst="rect">
              <a:avLst/>
            </a:prstGeom>
            <a:noFill/>
            <a:ln>
              <a:noFill/>
            </a:ln>
          </p:spPr>
        </p:pic>
        <p:pic>
          <p:nvPicPr>
            <p:cNvPr id="709" name="Google Shape;709;p116"/>
            <p:cNvPicPr preferRelativeResize="0"/>
            <p:nvPr/>
          </p:nvPicPr>
          <p:blipFill rotWithShape="1">
            <a:blip r:embed="rId4">
              <a:alphaModFix/>
            </a:blip>
            <a:srcRect b="0" l="0" r="0" t="0"/>
            <a:stretch/>
          </p:blipFill>
          <p:spPr>
            <a:xfrm>
              <a:off x="1651129" y="751532"/>
              <a:ext cx="582174" cy="1915525"/>
            </a:xfrm>
            <a:prstGeom prst="rect">
              <a:avLst/>
            </a:prstGeom>
            <a:noFill/>
            <a:ln>
              <a:noFill/>
            </a:ln>
          </p:spPr>
        </p:pic>
        <p:pic>
          <p:nvPicPr>
            <p:cNvPr id="710" name="Google Shape;710;p116"/>
            <p:cNvPicPr preferRelativeResize="0"/>
            <p:nvPr/>
          </p:nvPicPr>
          <p:blipFill rotWithShape="1">
            <a:blip r:embed="rId5">
              <a:alphaModFix/>
            </a:blip>
            <a:srcRect b="0" l="0" r="0" t="0"/>
            <a:stretch/>
          </p:blipFill>
          <p:spPr>
            <a:xfrm>
              <a:off x="203100" y="922800"/>
              <a:ext cx="562893" cy="1841563"/>
            </a:xfrm>
            <a:prstGeom prst="rect">
              <a:avLst/>
            </a:prstGeom>
            <a:noFill/>
            <a:ln>
              <a:noFill/>
            </a:ln>
          </p:spPr>
        </p:pic>
        <p:pic>
          <p:nvPicPr>
            <p:cNvPr id="711" name="Google Shape;711;p116"/>
            <p:cNvPicPr preferRelativeResize="0"/>
            <p:nvPr/>
          </p:nvPicPr>
          <p:blipFill rotWithShape="1">
            <a:blip r:embed="rId6">
              <a:alphaModFix/>
            </a:blip>
            <a:srcRect b="0" l="0" r="0" t="0"/>
            <a:stretch/>
          </p:blipFill>
          <p:spPr>
            <a:xfrm>
              <a:off x="586598" y="751514"/>
              <a:ext cx="847703" cy="1470209"/>
            </a:xfrm>
            <a:prstGeom prst="rect">
              <a:avLst/>
            </a:prstGeom>
            <a:noFill/>
            <a:ln>
              <a:noFill/>
            </a:ln>
          </p:spPr>
        </p:pic>
        <p:pic>
          <p:nvPicPr>
            <p:cNvPr id="712" name="Google Shape;712;p116"/>
            <p:cNvPicPr preferRelativeResize="0"/>
            <p:nvPr/>
          </p:nvPicPr>
          <p:blipFill rotWithShape="1">
            <a:blip r:embed="rId7">
              <a:alphaModFix/>
            </a:blip>
            <a:srcRect b="0" l="0" r="0" t="0"/>
            <a:stretch/>
          </p:blipFill>
          <p:spPr>
            <a:xfrm>
              <a:off x="1160333" y="1090729"/>
              <a:ext cx="633895" cy="1636765"/>
            </a:xfrm>
            <a:prstGeom prst="rect">
              <a:avLst/>
            </a:prstGeom>
            <a:noFill/>
            <a:ln>
              <a:noFill/>
            </a:ln>
          </p:spPr>
        </p:pic>
        <p:pic>
          <p:nvPicPr>
            <p:cNvPr id="713" name="Google Shape;713;p116"/>
            <p:cNvPicPr preferRelativeResize="0"/>
            <p:nvPr/>
          </p:nvPicPr>
          <p:blipFill rotWithShape="1">
            <a:blip r:embed="rId8">
              <a:alphaModFix/>
            </a:blip>
            <a:srcRect b="0" l="0" r="0" t="0"/>
            <a:stretch/>
          </p:blipFill>
          <p:spPr>
            <a:xfrm>
              <a:off x="287902" y="1794811"/>
              <a:ext cx="919372" cy="1561582"/>
            </a:xfrm>
            <a:prstGeom prst="rect">
              <a:avLst/>
            </a:prstGeom>
            <a:noFill/>
            <a:ln>
              <a:noFill/>
            </a:ln>
          </p:spPr>
        </p:pic>
        <p:pic>
          <p:nvPicPr>
            <p:cNvPr id="714" name="Google Shape;714;p116"/>
            <p:cNvPicPr preferRelativeResize="0"/>
            <p:nvPr/>
          </p:nvPicPr>
          <p:blipFill rotWithShape="1">
            <a:blip r:embed="rId9">
              <a:alphaModFix/>
            </a:blip>
            <a:srcRect b="0" l="0" r="0" t="0"/>
            <a:stretch/>
          </p:blipFill>
          <p:spPr>
            <a:xfrm>
              <a:off x="851796" y="1918845"/>
              <a:ext cx="1381510" cy="1783581"/>
            </a:xfrm>
            <a:prstGeom prst="rect">
              <a:avLst/>
            </a:prstGeom>
            <a:noFill/>
            <a:ln>
              <a:noFill/>
            </a:ln>
          </p:spPr>
        </p:pic>
        <p:pic>
          <p:nvPicPr>
            <p:cNvPr id="715" name="Google Shape;715;p116"/>
            <p:cNvPicPr preferRelativeResize="0"/>
            <p:nvPr/>
          </p:nvPicPr>
          <p:blipFill rotWithShape="1">
            <a:blip r:embed="rId10">
              <a:alphaModFix/>
            </a:blip>
            <a:srcRect b="0" l="0" r="0" t="0"/>
            <a:stretch/>
          </p:blipFill>
          <p:spPr>
            <a:xfrm>
              <a:off x="1884700" y="1461097"/>
              <a:ext cx="502350" cy="16992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18" name="Shape 518"/>
        <p:cNvGrpSpPr/>
        <p:nvPr/>
      </p:nvGrpSpPr>
      <p:grpSpPr>
        <a:xfrm>
          <a:off x="0" y="0"/>
          <a:ext cx="0" cy="0"/>
          <a:chOff x="0" y="0"/>
          <a:chExt cx="0" cy="0"/>
        </a:xfrm>
      </p:grpSpPr>
      <p:sp>
        <p:nvSpPr>
          <p:cNvPr id="519" name="Google Shape;519;p97"/>
          <p:cNvSpPr/>
          <p:nvPr/>
        </p:nvSpPr>
        <p:spPr>
          <a:xfrm>
            <a:off x="0" y="0"/>
            <a:ext cx="9144000" cy="17691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97"/>
          <p:cNvSpPr txBox="1"/>
          <p:nvPr/>
        </p:nvSpPr>
        <p:spPr>
          <a:xfrm>
            <a:off x="746282" y="522616"/>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3800" u="none" cap="none" strike="noStrike">
                <a:solidFill>
                  <a:srgbClr val="302B70"/>
                </a:solidFill>
                <a:latin typeface="Open Sans ExtraBold"/>
                <a:ea typeface="Open Sans ExtraBold"/>
                <a:cs typeface="Open Sans ExtraBold"/>
                <a:sym typeface="Open Sans ExtraBold"/>
              </a:rPr>
              <a:t>Helpful Housekeeping</a:t>
            </a:r>
            <a:endParaRPr sz="700"/>
          </a:p>
        </p:txBody>
      </p:sp>
      <p:grpSp>
        <p:nvGrpSpPr>
          <p:cNvPr id="521" name="Google Shape;521;p97"/>
          <p:cNvGrpSpPr/>
          <p:nvPr/>
        </p:nvGrpSpPr>
        <p:grpSpPr>
          <a:xfrm>
            <a:off x="1044244" y="2191780"/>
            <a:ext cx="7055500" cy="2559365"/>
            <a:chOff x="0" y="0"/>
            <a:chExt cx="18814667" cy="6824973"/>
          </a:xfrm>
        </p:grpSpPr>
        <p:sp>
          <p:nvSpPr>
            <p:cNvPr id="522" name="Google Shape;522;p97"/>
            <p:cNvSpPr txBox="1"/>
            <p:nvPr/>
          </p:nvSpPr>
          <p:spPr>
            <a:xfrm>
              <a:off x="14708267"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This is a safe and inclusive learning space</a:t>
              </a:r>
              <a:endParaRPr sz="700"/>
            </a:p>
          </p:txBody>
        </p:sp>
        <p:pic>
          <p:nvPicPr>
            <p:cNvPr id="523" name="Google Shape;523;p97"/>
            <p:cNvPicPr preferRelativeResize="0"/>
            <p:nvPr/>
          </p:nvPicPr>
          <p:blipFill rotWithShape="1">
            <a:blip r:embed="rId3">
              <a:alphaModFix/>
            </a:blip>
            <a:srcRect b="0" l="0" r="0" t="0"/>
            <a:stretch/>
          </p:blipFill>
          <p:spPr>
            <a:xfrm>
              <a:off x="733985" y="0"/>
              <a:ext cx="2638460" cy="2903395"/>
            </a:xfrm>
            <a:prstGeom prst="rect">
              <a:avLst/>
            </a:prstGeom>
            <a:noFill/>
            <a:ln>
              <a:noFill/>
            </a:ln>
          </p:spPr>
        </p:pic>
        <p:pic>
          <p:nvPicPr>
            <p:cNvPr id="524" name="Google Shape;524;p97"/>
            <p:cNvPicPr preferRelativeResize="0"/>
            <p:nvPr/>
          </p:nvPicPr>
          <p:blipFill rotWithShape="1">
            <a:blip r:embed="rId4">
              <a:alphaModFix/>
            </a:blip>
            <a:srcRect b="0" l="0" r="0" t="0"/>
            <a:stretch/>
          </p:blipFill>
          <p:spPr>
            <a:xfrm>
              <a:off x="7961164" y="0"/>
              <a:ext cx="2892370" cy="2900634"/>
            </a:xfrm>
            <a:prstGeom prst="rect">
              <a:avLst/>
            </a:prstGeom>
            <a:noFill/>
            <a:ln>
              <a:noFill/>
            </a:ln>
          </p:spPr>
        </p:pic>
        <p:pic>
          <p:nvPicPr>
            <p:cNvPr id="525" name="Google Shape;525;p97"/>
            <p:cNvPicPr preferRelativeResize="0"/>
            <p:nvPr/>
          </p:nvPicPr>
          <p:blipFill rotWithShape="1">
            <a:blip r:embed="rId5">
              <a:alphaModFix/>
            </a:blip>
            <a:srcRect b="0" l="0" r="0" t="0"/>
            <a:stretch/>
          </p:blipFill>
          <p:spPr>
            <a:xfrm>
              <a:off x="15350984" y="78868"/>
              <a:ext cx="2820997" cy="2824527"/>
            </a:xfrm>
            <a:prstGeom prst="rect">
              <a:avLst/>
            </a:prstGeom>
            <a:noFill/>
            <a:ln>
              <a:noFill/>
            </a:ln>
          </p:spPr>
        </p:pic>
        <p:sp>
          <p:nvSpPr>
            <p:cNvPr id="526" name="Google Shape;526;p97"/>
            <p:cNvSpPr txBox="1"/>
            <p:nvPr/>
          </p:nvSpPr>
          <p:spPr>
            <a:xfrm>
              <a:off x="6638267" y="3805473"/>
              <a:ext cx="5595300" cy="3019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do put questions in the chat box or verbalise them at the end</a:t>
              </a:r>
              <a:endParaRPr sz="700"/>
            </a:p>
          </p:txBody>
        </p:sp>
        <p:sp>
          <p:nvSpPr>
            <p:cNvPr id="527" name="Google Shape;527;p97"/>
            <p:cNvSpPr txBox="1"/>
            <p:nvPr/>
          </p:nvSpPr>
          <p:spPr>
            <a:xfrm>
              <a:off x="0"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keep </a:t>
              </a:r>
              <a:endParaRPr sz="700"/>
            </a:p>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your microphone muted</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31" name="Shape 531"/>
        <p:cNvGrpSpPr/>
        <p:nvPr/>
      </p:nvGrpSpPr>
      <p:grpSpPr>
        <a:xfrm>
          <a:off x="0" y="0"/>
          <a:ext cx="0" cy="0"/>
          <a:chOff x="0" y="0"/>
          <a:chExt cx="0" cy="0"/>
        </a:xfrm>
      </p:grpSpPr>
      <p:sp>
        <p:nvSpPr>
          <p:cNvPr id="532" name="Google Shape;532;p98"/>
          <p:cNvSpPr/>
          <p:nvPr/>
        </p:nvSpPr>
        <p:spPr>
          <a:xfrm>
            <a:off x="6539607" y="-43806"/>
            <a:ext cx="2604600" cy="52311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33" name="Google Shape;533;p98"/>
          <p:cNvGrpSpPr/>
          <p:nvPr/>
        </p:nvGrpSpPr>
        <p:grpSpPr>
          <a:xfrm>
            <a:off x="241138" y="302775"/>
            <a:ext cx="5305725" cy="865447"/>
            <a:chOff x="0" y="-152400"/>
            <a:chExt cx="14148600" cy="2307860"/>
          </a:xfrm>
        </p:grpSpPr>
        <p:sp>
          <p:nvSpPr>
            <p:cNvPr id="534" name="Google Shape;534;p98"/>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98"/>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Who we are</a:t>
              </a:r>
              <a:endParaRPr sz="700"/>
            </a:p>
          </p:txBody>
        </p:sp>
      </p:grpSp>
      <p:pic>
        <p:nvPicPr>
          <p:cNvPr id="536" name="Google Shape;536;p98"/>
          <p:cNvPicPr preferRelativeResize="0"/>
          <p:nvPr/>
        </p:nvPicPr>
        <p:blipFill rotWithShape="1">
          <a:blip r:embed="rId3">
            <a:alphaModFix/>
          </a:blip>
          <a:srcRect b="0" l="0" r="0" t="0"/>
          <a:stretch/>
        </p:blipFill>
        <p:spPr>
          <a:xfrm>
            <a:off x="6859403" y="118396"/>
            <a:ext cx="1611076" cy="387975"/>
          </a:xfrm>
          <a:prstGeom prst="rect">
            <a:avLst/>
          </a:prstGeom>
          <a:noFill/>
          <a:ln>
            <a:noFill/>
          </a:ln>
        </p:spPr>
      </p:pic>
      <p:sp>
        <p:nvSpPr>
          <p:cNvPr id="537" name="Google Shape;537;p98"/>
          <p:cNvSpPr txBox="1"/>
          <p:nvPr/>
        </p:nvSpPr>
        <p:spPr>
          <a:xfrm>
            <a:off x="241138" y="1335861"/>
            <a:ext cx="5737500" cy="2271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i="0" lang="en-GB" sz="1500" u="none" cap="none" strike="noStrike">
                <a:solidFill>
                  <a:srgbClr val="2B2B73"/>
                </a:solidFill>
                <a:latin typeface="Open Sans"/>
                <a:ea typeface="Open Sans"/>
                <a:cs typeface="Open Sans"/>
                <a:sym typeface="Open Sans"/>
              </a:rPr>
              <a:t>Diversity and Ability is a multi award-winning social enterprise led by and f</a:t>
            </a:r>
            <a:r>
              <a:rPr b="1" lang="en-GB" sz="1500">
                <a:solidFill>
                  <a:srgbClr val="2B2B73"/>
                </a:solidFill>
                <a:latin typeface="Open Sans"/>
                <a:ea typeface="Open Sans"/>
                <a:cs typeface="Open Sans"/>
                <a:sym typeface="Open Sans"/>
              </a:rPr>
              <a:t>or disabled people</a:t>
            </a:r>
            <a:r>
              <a:rPr b="1" i="0" lang="en-GB" sz="1500" u="none" cap="none" strike="noStrike">
                <a:solidFill>
                  <a:srgbClr val="2B2B73"/>
                </a:solidFill>
                <a:latin typeface="Open Sans"/>
                <a:ea typeface="Open Sans"/>
                <a:cs typeface="Open Sans"/>
                <a:sym typeface="Open Sans"/>
              </a:rPr>
              <a:t> which supports organisations to create inclusive cultures where diversity is valued and people can thrive.</a:t>
            </a:r>
            <a:endParaRPr sz="700"/>
          </a:p>
          <a:p>
            <a:pPr indent="0" lvl="0" marL="0" marR="0" rtl="0" algn="l">
              <a:lnSpc>
                <a:spcPct val="150000"/>
              </a:lnSpc>
              <a:spcBef>
                <a:spcPts val="0"/>
              </a:spcBef>
              <a:spcAft>
                <a:spcPts val="0"/>
              </a:spcAft>
              <a:buNone/>
            </a:pPr>
            <a:r>
              <a:t/>
            </a:r>
            <a:endParaRPr b="1" i="0" sz="1500" u="none" cap="none" strike="noStrike">
              <a:solidFill>
                <a:srgbClr val="2B2B73"/>
              </a:solidFill>
              <a:latin typeface="Open Sans"/>
              <a:ea typeface="Open Sans"/>
              <a:cs typeface="Open Sans"/>
              <a:sym typeface="Open Sans"/>
            </a:endParaRPr>
          </a:p>
          <a:p>
            <a:pPr indent="0" lvl="0" marL="0" marR="0" rtl="0" algn="l">
              <a:lnSpc>
                <a:spcPct val="150000"/>
              </a:lnSpc>
              <a:spcBef>
                <a:spcPts val="0"/>
              </a:spcBef>
              <a:spcAft>
                <a:spcPts val="0"/>
              </a:spcAft>
              <a:buNone/>
            </a:pPr>
            <a:r>
              <a:rPr b="0" i="0" lang="en-GB" sz="1500" u="none" cap="none" strike="noStrike">
                <a:solidFill>
                  <a:srgbClr val="2B2B73"/>
                </a:solidFill>
                <a:latin typeface="Open Sans"/>
                <a:ea typeface="Open Sans"/>
                <a:cs typeface="Open Sans"/>
                <a:sym typeface="Open Sans"/>
              </a:rPr>
              <a:t>D&amp;A specialises in training &amp; consultancy, supporting both employees and employers to be the best they can be. D&amp;A is driven by authentic lived experiences.</a:t>
            </a:r>
            <a:endParaRPr sz="700"/>
          </a:p>
        </p:txBody>
      </p:sp>
      <p:sp>
        <p:nvSpPr>
          <p:cNvPr id="538" name="Google Shape;538;p98"/>
          <p:cNvSpPr txBox="1"/>
          <p:nvPr/>
        </p:nvSpPr>
        <p:spPr>
          <a:xfrm>
            <a:off x="241138" y="4239239"/>
            <a:ext cx="6004800" cy="760200"/>
          </a:xfrm>
          <a:prstGeom prst="rect">
            <a:avLst/>
          </a:prstGeom>
          <a:solidFill>
            <a:srgbClr val="FCCCC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800" u="none" cap="none" strike="noStrike">
                <a:solidFill>
                  <a:srgbClr val="2B2B73"/>
                </a:solidFill>
              </a:rPr>
              <a:t>85% of our team identify as disabled or neurodiverse </a:t>
            </a:r>
            <a:endParaRPr b="1" sz="700"/>
          </a:p>
          <a:p>
            <a:pPr indent="0" lvl="0" marL="0" marR="0" rtl="0" algn="ctr">
              <a:lnSpc>
                <a:spcPct val="100000"/>
              </a:lnSpc>
              <a:spcBef>
                <a:spcPts val="0"/>
              </a:spcBef>
              <a:spcAft>
                <a:spcPts val="0"/>
              </a:spcAft>
              <a:buNone/>
            </a:pPr>
            <a:r>
              <a:rPr b="1" i="0" lang="en-GB" sz="1800" u="none" cap="none" strike="noStrike">
                <a:solidFill>
                  <a:srgbClr val="2B2B73"/>
                </a:solidFill>
              </a:rPr>
              <a:t>100% of our clients would reuse our services</a:t>
            </a:r>
            <a:endParaRPr b="1" sz="700"/>
          </a:p>
        </p:txBody>
      </p:sp>
      <p:sp>
        <p:nvSpPr>
          <p:cNvPr id="539" name="Google Shape;539;p98"/>
          <p:cNvSpPr txBox="1"/>
          <p:nvPr/>
        </p:nvSpPr>
        <p:spPr>
          <a:xfrm>
            <a:off x="6716500" y="3849375"/>
            <a:ext cx="2250600" cy="9870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t/>
            </a:r>
            <a:endParaRPr b="1" sz="1700">
              <a:solidFill>
                <a:srgbClr val="E9EFF6"/>
              </a:solidFill>
            </a:endParaRPr>
          </a:p>
        </p:txBody>
      </p:sp>
      <p:sp>
        <p:nvSpPr>
          <p:cNvPr id="540" name="Google Shape;540;p98"/>
          <p:cNvSpPr txBox="1"/>
          <p:nvPr/>
        </p:nvSpPr>
        <p:spPr>
          <a:xfrm>
            <a:off x="6506488" y="2154188"/>
            <a:ext cx="231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Alice Dodds </a:t>
            </a:r>
            <a:endParaRPr b="1">
              <a:solidFill>
                <a:schemeClr val="lt1"/>
              </a:solidFill>
            </a:endParaRPr>
          </a:p>
          <a:p>
            <a:pPr indent="0" lvl="0" marL="0" rtl="0" algn="l">
              <a:spcBef>
                <a:spcPts val="0"/>
              </a:spcBef>
              <a:spcAft>
                <a:spcPts val="0"/>
              </a:spcAft>
              <a:buNone/>
            </a:pPr>
            <a:r>
              <a:rPr b="1" lang="en-GB">
                <a:solidFill>
                  <a:schemeClr val="lt2"/>
                </a:solidFill>
              </a:rPr>
              <a:t>Operational Manager</a:t>
            </a:r>
            <a:endParaRPr b="1">
              <a:solidFill>
                <a:schemeClr val="lt2"/>
              </a:solidFill>
            </a:endParaRPr>
          </a:p>
        </p:txBody>
      </p:sp>
      <p:pic>
        <p:nvPicPr>
          <p:cNvPr id="541" name="Google Shape;541;p98"/>
          <p:cNvPicPr preferRelativeResize="0"/>
          <p:nvPr/>
        </p:nvPicPr>
        <p:blipFill rotWithShape="1">
          <a:blip r:embed="rId4">
            <a:alphaModFix/>
          </a:blip>
          <a:srcRect b="0" l="16064" r="3691" t="0"/>
          <a:stretch/>
        </p:blipFill>
        <p:spPr>
          <a:xfrm>
            <a:off x="6938138" y="580250"/>
            <a:ext cx="1113375" cy="1515201"/>
          </a:xfrm>
          <a:prstGeom prst="rect">
            <a:avLst/>
          </a:prstGeom>
          <a:noFill/>
          <a:ln>
            <a:noFill/>
          </a:ln>
        </p:spPr>
      </p:pic>
      <p:pic>
        <p:nvPicPr>
          <p:cNvPr id="542" name="Google Shape;542;p98"/>
          <p:cNvPicPr preferRelativeResize="0"/>
          <p:nvPr/>
        </p:nvPicPr>
        <p:blipFill rotWithShape="1">
          <a:blip r:embed="rId5">
            <a:alphaModFix/>
          </a:blip>
          <a:srcRect b="0" l="11538" r="13728" t="0"/>
          <a:stretch/>
        </p:blipFill>
        <p:spPr>
          <a:xfrm>
            <a:off x="7068975" y="2828525"/>
            <a:ext cx="1191924" cy="1594912"/>
          </a:xfrm>
          <a:prstGeom prst="rect">
            <a:avLst/>
          </a:prstGeom>
          <a:noFill/>
          <a:ln>
            <a:noFill/>
          </a:ln>
        </p:spPr>
      </p:pic>
      <p:sp>
        <p:nvSpPr>
          <p:cNvPr id="543" name="Google Shape;543;p98"/>
          <p:cNvSpPr txBox="1"/>
          <p:nvPr/>
        </p:nvSpPr>
        <p:spPr>
          <a:xfrm>
            <a:off x="6539600" y="4417625"/>
            <a:ext cx="277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Roxanne Steel</a:t>
            </a:r>
            <a:endParaRPr b="1">
              <a:solidFill>
                <a:schemeClr val="lt1"/>
              </a:solidFill>
            </a:endParaRPr>
          </a:p>
          <a:p>
            <a:pPr indent="0" lvl="0" marL="0" rtl="0" algn="l">
              <a:spcBef>
                <a:spcPts val="0"/>
              </a:spcBef>
              <a:spcAft>
                <a:spcPts val="0"/>
              </a:spcAft>
              <a:buNone/>
            </a:pPr>
            <a:r>
              <a:rPr b="1" lang="en-GB">
                <a:solidFill>
                  <a:schemeClr val="lt2"/>
                </a:solidFill>
              </a:rPr>
              <a:t>Accessibility and Inclusion Specialist </a:t>
            </a:r>
            <a:endParaRPr b="1">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47" name="Shape 547"/>
        <p:cNvGrpSpPr/>
        <p:nvPr/>
      </p:nvGrpSpPr>
      <p:grpSpPr>
        <a:xfrm>
          <a:off x="0" y="0"/>
          <a:ext cx="0" cy="0"/>
          <a:chOff x="0" y="0"/>
          <a:chExt cx="0" cy="0"/>
        </a:xfrm>
      </p:grpSpPr>
      <p:sp>
        <p:nvSpPr>
          <p:cNvPr id="548" name="Google Shape;548;p99"/>
          <p:cNvSpPr/>
          <p:nvPr/>
        </p:nvSpPr>
        <p:spPr>
          <a:xfrm>
            <a:off x="6539607" y="-43806"/>
            <a:ext cx="2604600" cy="5231100"/>
          </a:xfrm>
          <a:prstGeom prst="rect">
            <a:avLst/>
          </a:prstGeom>
          <a:solidFill>
            <a:srgbClr val="FF524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49" name="Google Shape;549;p99"/>
          <p:cNvGrpSpPr/>
          <p:nvPr/>
        </p:nvGrpSpPr>
        <p:grpSpPr>
          <a:xfrm>
            <a:off x="412588" y="283725"/>
            <a:ext cx="5305725" cy="865447"/>
            <a:chOff x="0" y="-152400"/>
            <a:chExt cx="14148600" cy="2307860"/>
          </a:xfrm>
        </p:grpSpPr>
        <p:sp>
          <p:nvSpPr>
            <p:cNvPr id="550" name="Google Shape;550;p99"/>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99"/>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Session Overview</a:t>
              </a:r>
              <a:endParaRPr sz="700"/>
            </a:p>
          </p:txBody>
        </p:sp>
      </p:grpSp>
      <p:pic>
        <p:nvPicPr>
          <p:cNvPr id="552" name="Google Shape;552;p99"/>
          <p:cNvPicPr preferRelativeResize="0"/>
          <p:nvPr/>
        </p:nvPicPr>
        <p:blipFill rotWithShape="1">
          <a:blip r:embed="rId3">
            <a:alphaModFix/>
          </a:blip>
          <a:srcRect b="8966" l="0" r="19614" t="0"/>
          <a:stretch/>
        </p:blipFill>
        <p:spPr>
          <a:xfrm>
            <a:off x="7128288" y="3441063"/>
            <a:ext cx="2015712" cy="1746237"/>
          </a:xfrm>
          <a:prstGeom prst="rect">
            <a:avLst/>
          </a:prstGeom>
          <a:noFill/>
          <a:ln>
            <a:noFill/>
          </a:ln>
        </p:spPr>
      </p:pic>
      <p:sp>
        <p:nvSpPr>
          <p:cNvPr id="553" name="Google Shape;553;p99"/>
          <p:cNvSpPr txBox="1"/>
          <p:nvPr/>
        </p:nvSpPr>
        <p:spPr>
          <a:xfrm>
            <a:off x="198275" y="1299200"/>
            <a:ext cx="6244200" cy="3075300"/>
          </a:xfrm>
          <a:prstGeom prst="rect">
            <a:avLst/>
          </a:prstGeom>
          <a:noFill/>
          <a:ln>
            <a:noFill/>
          </a:ln>
        </p:spPr>
        <p:txBody>
          <a:bodyPr anchorCtr="0" anchor="t" bIns="0" lIns="0" spcFirstLastPara="1" rIns="0" wrap="square" tIns="0">
            <a:noAutofit/>
          </a:bodyPr>
          <a:lstStyle/>
          <a:p>
            <a:pPr indent="-228600" lvl="1" marL="457200" rtl="0" algn="l">
              <a:lnSpc>
                <a:spcPct val="150000"/>
              </a:lnSpc>
              <a:spcBef>
                <a:spcPts val="0"/>
              </a:spcBef>
              <a:spcAft>
                <a:spcPts val="0"/>
              </a:spcAft>
              <a:buClr>
                <a:schemeClr val="dk1"/>
              </a:buClr>
              <a:buSzPts val="1800"/>
              <a:buChar char="•"/>
            </a:pPr>
            <a:r>
              <a:rPr b="1" lang="en-GB" sz="1800">
                <a:solidFill>
                  <a:schemeClr val="dk1"/>
                </a:solidFill>
                <a:latin typeface="Open Sans"/>
                <a:ea typeface="Open Sans"/>
                <a:cs typeface="Open Sans"/>
                <a:sym typeface="Open Sans"/>
              </a:rPr>
              <a:t>Introductions and Helpful Housekeeping</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Break Weeks Reflections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Mock Delivery and Action Plan Presentations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Course Reflections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Whats Next</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Atif - Thanks and Reflections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Questions </a:t>
            </a:r>
            <a:endParaRPr b="1" sz="1800">
              <a:solidFill>
                <a:srgbClr val="2B2B73"/>
              </a:solidFill>
              <a:latin typeface="Open Sans"/>
              <a:ea typeface="Open Sans"/>
              <a:cs typeface="Open Sans"/>
              <a:sym typeface="Open Sans"/>
            </a:endParaRPr>
          </a:p>
        </p:txBody>
      </p:sp>
      <p:pic>
        <p:nvPicPr>
          <p:cNvPr id="554" name="Google Shape;554;p99"/>
          <p:cNvPicPr preferRelativeResize="0"/>
          <p:nvPr/>
        </p:nvPicPr>
        <p:blipFill rotWithShape="1">
          <a:blip r:embed="rId4">
            <a:alphaModFix/>
          </a:blip>
          <a:srcRect b="25433" l="0" r="0" t="17567"/>
          <a:stretch/>
        </p:blipFill>
        <p:spPr>
          <a:xfrm>
            <a:off x="6683605" y="1754312"/>
            <a:ext cx="2325455" cy="1060362"/>
          </a:xfrm>
          <a:prstGeom prst="rect">
            <a:avLst/>
          </a:prstGeom>
          <a:noFill/>
          <a:ln>
            <a:noFill/>
          </a:ln>
        </p:spPr>
      </p:pic>
      <p:pic>
        <p:nvPicPr>
          <p:cNvPr id="555" name="Google Shape;555;p99"/>
          <p:cNvPicPr preferRelativeResize="0"/>
          <p:nvPr/>
        </p:nvPicPr>
        <p:blipFill rotWithShape="1">
          <a:blip r:embed="rId5">
            <a:alphaModFix/>
          </a:blip>
          <a:srcRect b="0" l="0" r="0" t="0"/>
          <a:stretch/>
        </p:blipFill>
        <p:spPr>
          <a:xfrm>
            <a:off x="6730798" y="287633"/>
            <a:ext cx="2231071" cy="5373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9" name="Shape 559"/>
        <p:cNvGrpSpPr/>
        <p:nvPr/>
      </p:nvGrpSpPr>
      <p:grpSpPr>
        <a:xfrm>
          <a:off x="0" y="0"/>
          <a:ext cx="0" cy="0"/>
          <a:chOff x="0" y="0"/>
          <a:chExt cx="0" cy="0"/>
        </a:xfrm>
      </p:grpSpPr>
      <p:sp>
        <p:nvSpPr>
          <p:cNvPr id="560" name="Google Shape;560;p10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00"/>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Three &amp; Break Week Reflections</a:t>
            </a:r>
            <a:endParaRPr sz="4800">
              <a:solidFill>
                <a:schemeClr val="lt1"/>
              </a:solidFill>
            </a:endParaRPr>
          </a:p>
        </p:txBody>
      </p:sp>
      <p:pic>
        <p:nvPicPr>
          <p:cNvPr id="562" name="Google Shape;562;p100"/>
          <p:cNvPicPr preferRelativeResize="0"/>
          <p:nvPr/>
        </p:nvPicPr>
        <p:blipFill>
          <a:blip r:embed="rId3">
            <a:alphaModFix/>
          </a:blip>
          <a:stretch>
            <a:fillRect/>
          </a:stretch>
        </p:blipFill>
        <p:spPr>
          <a:xfrm>
            <a:off x="4188800" y="447675"/>
            <a:ext cx="4762500" cy="476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1"/>
          <p:cNvSpPr txBox="1"/>
          <p:nvPr>
            <p:ph idx="1" type="body"/>
          </p:nvPr>
        </p:nvSpPr>
        <p:spPr>
          <a:xfrm>
            <a:off x="254050" y="944650"/>
            <a:ext cx="8480100" cy="40290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rPr b="1" lang="en-GB" sz="2800"/>
              <a:t>Please share one reflection from the last weeks -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rPr b="1" lang="en-GB" sz="2800"/>
              <a:t>either unmute or message in the chat </a:t>
            </a:r>
            <a:endParaRPr b="1" sz="2800"/>
          </a:p>
        </p:txBody>
      </p:sp>
      <p:sp>
        <p:nvSpPr>
          <p:cNvPr id="568" name="Google Shape;568;p10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Week Three Reflections</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569" name="Google Shape;569;p10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70" name="Google Shape;570;p101"/>
          <p:cNvPicPr preferRelativeResize="0"/>
          <p:nvPr/>
        </p:nvPicPr>
        <p:blipFill>
          <a:blip r:embed="rId4">
            <a:alphaModFix/>
          </a:blip>
          <a:stretch>
            <a:fillRect/>
          </a:stretch>
        </p:blipFill>
        <p:spPr>
          <a:xfrm>
            <a:off x="1617050" y="1664275"/>
            <a:ext cx="476250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4" name="Shape 574"/>
        <p:cNvGrpSpPr/>
        <p:nvPr/>
      </p:nvGrpSpPr>
      <p:grpSpPr>
        <a:xfrm>
          <a:off x="0" y="0"/>
          <a:ext cx="0" cy="0"/>
          <a:chOff x="0" y="0"/>
          <a:chExt cx="0" cy="0"/>
        </a:xfrm>
      </p:grpSpPr>
      <p:sp>
        <p:nvSpPr>
          <p:cNvPr id="575" name="Google Shape;575;p10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02"/>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Mock Delivery and Action Plan Presentations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577" name="Google Shape;577;p102"/>
          <p:cNvPicPr preferRelativeResize="0"/>
          <p:nvPr/>
        </p:nvPicPr>
        <p:blipFill>
          <a:blip r:embed="rId3">
            <a:alphaModFix/>
          </a:blip>
          <a:stretch>
            <a:fillRect/>
          </a:stretch>
        </p:blipFill>
        <p:spPr>
          <a:xfrm>
            <a:off x="5027000" y="910000"/>
            <a:ext cx="4369425" cy="4369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3"/>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t>During the break week</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We asked you to</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en-GB" sz="1800"/>
              <a:t>Action plan you first Action Plan your first assistive Technology Course</a:t>
            </a:r>
            <a:endParaRPr b="1" sz="1800"/>
          </a:p>
          <a:p>
            <a:pPr indent="-342900" lvl="0" marL="457200" rtl="0" algn="l">
              <a:spcBef>
                <a:spcPts val="0"/>
              </a:spcBef>
              <a:spcAft>
                <a:spcPts val="0"/>
              </a:spcAft>
              <a:buSzPts val="1800"/>
              <a:buChar char="●"/>
            </a:pPr>
            <a:r>
              <a:rPr b="1" lang="en-GB" sz="1800"/>
              <a:t>Record and Mock Deliver a session introducing the Assistive Technology to a fellow learner</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The next few slide we’ll reflect on the experience </a:t>
            </a:r>
            <a:endParaRPr sz="1800"/>
          </a:p>
          <a:p>
            <a:pPr indent="0" lvl="0" marL="0" rtl="0" algn="l">
              <a:spcBef>
                <a:spcPts val="0"/>
              </a:spcBef>
              <a:spcAft>
                <a:spcPts val="0"/>
              </a:spcAft>
              <a:buNone/>
            </a:pPr>
            <a:r>
              <a:t/>
            </a:r>
            <a:endParaRPr sz="1400">
              <a:solidFill>
                <a:srgbClr val="434343"/>
              </a:solidFill>
            </a:endParaRPr>
          </a:p>
        </p:txBody>
      </p:sp>
      <p:sp>
        <p:nvSpPr>
          <p:cNvPr id="583" name="Google Shape;583;p10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Action Planning and Mock Delivery</a:t>
            </a:r>
            <a:endParaRPr>
              <a:solidFill>
                <a:schemeClr val="lt2"/>
              </a:solidFill>
            </a:endParaRPr>
          </a:p>
        </p:txBody>
      </p:sp>
      <p:pic>
        <p:nvPicPr>
          <p:cNvPr id="584" name="Google Shape;584;p10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85" name="Google Shape;585;p103"/>
          <p:cNvPicPr preferRelativeResize="0"/>
          <p:nvPr/>
        </p:nvPicPr>
        <p:blipFill>
          <a:blip r:embed="rId4">
            <a:alphaModFix/>
          </a:blip>
          <a:stretch>
            <a:fillRect/>
          </a:stretch>
        </p:blipFill>
        <p:spPr>
          <a:xfrm>
            <a:off x="4507375" y="1700900"/>
            <a:ext cx="4762500" cy="4762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