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2.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37.xml"/>
  <Override ContentType="application/vnd.openxmlformats-officedocument.presentationml.slideLayout+xml" PartName="/ppt/slideLayouts/slideLayout62.xml"/>
  <Override ContentType="application/vnd.openxmlformats-officedocument.presentationml.slideLayout+xml" PartName="/ppt/slideLayouts/slideLayout54.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89.xml"/>
  <Override ContentType="application/vnd.openxmlformats-officedocument.presentationml.slideLayout+xml" PartName="/ppt/slideLayouts/slideLayout70.xml"/>
  <Override ContentType="application/vnd.openxmlformats-officedocument.presentationml.slideLayout+xml" PartName="/ppt/slideLayouts/slideLayout20.xml"/>
  <Override ContentType="application/vnd.openxmlformats-officedocument.presentationml.slideLayout+xml" PartName="/ppt/slideLayouts/slideLayout55.xml"/>
  <Override ContentType="application/vnd.openxmlformats-officedocument.presentationml.slideLayout+xml" PartName="/ppt/slideLayouts/slideLayout61.xml"/>
  <Override ContentType="application/vnd.openxmlformats-officedocument.presentationml.slideLayout+xml" PartName="/ppt/slideLayouts/slideLayout38.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52.xml"/>
  <Override ContentType="application/vnd.openxmlformats-officedocument.presentationml.slideLayout+xml" PartName="/ppt/slideLayouts/slideLayout64.xml"/>
  <Override ContentType="application/vnd.openxmlformats-officedocument.presentationml.slideLayout+xml" PartName="/ppt/slideLayouts/slideLayout21.xml"/>
  <Override ContentType="application/vnd.openxmlformats-officedocument.presentationml.slideLayout+xml" PartName="/ppt/slideLayouts/slideLayout60.xml"/>
  <Override ContentType="application/vnd.openxmlformats-officedocument.presentationml.slideLayout+xml" PartName="/ppt/slideLayouts/slideLayout47.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78.xml"/>
  <Override ContentType="application/vnd.openxmlformats-officedocument.presentationml.slideLayout+xml" PartName="/ppt/slideLayouts/slideLayout65.xml"/>
  <Override ContentType="application/vnd.openxmlformats-officedocument.presentationml.slideLayout+xml" PartName="/ppt/slideLayouts/slideLayout22.xml"/>
  <Override ContentType="application/vnd.openxmlformats-officedocument.presentationml.slideLayout+xml" PartName="/ppt/slideLayouts/slideLayout35.xml"/>
  <Override ContentType="application/vnd.openxmlformats-officedocument.presentationml.slideLayout+xml" PartName="/ppt/slideLayouts/slideLayout48.xml"/>
  <Override ContentType="application/vnd.openxmlformats-officedocument.presentationml.slideLayout+xml" PartName="/ppt/slideLayouts/slideLayout85.xml"/>
  <Override ContentType="application/vnd.openxmlformats-officedocument.presentationml.slideLayout+xml" PartName="/ppt/slideLayouts/slideLayout72.xml"/>
  <Override ContentType="application/vnd.openxmlformats-officedocument.presentationml.slideLayout+xml" PartName="/ppt/slideLayouts/slideLayout49.xml"/>
  <Override ContentType="application/vnd.openxmlformats-officedocument.presentationml.slideLayout+xml" PartName="/ppt/slideLayouts/slideLayout79.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xml"/>
  <Override ContentType="application/vnd.openxmlformats-officedocument.presentationml.slideLayout+xml" PartName="/ppt/slideLayouts/slideLayout66.xml"/>
  <Override ContentType="application/vnd.openxmlformats-officedocument.presentationml.slideLayout+xml" PartName="/ppt/slideLayouts/slideLayout53.xml"/>
  <Override ContentType="application/vnd.openxmlformats-officedocument.presentationml.slideLayout+xml" PartName="/ppt/slideLayouts/slideLayout10.xml"/>
  <Override ContentType="application/vnd.openxmlformats-officedocument.presentationml.slideLayout+xml" PartName="/ppt/slideLayouts/slideLayout71.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4.xml"/>
  <Override ContentType="application/vnd.openxmlformats-officedocument.presentationml.slideLayout+xml" PartName="/ppt/slideLayouts/slideLayout24.xml"/>
  <Override ContentType="application/vnd.openxmlformats-officedocument.presentationml.slideLayout+xml" PartName="/ppt/slideLayouts/slideLayout67.xml"/>
  <Override ContentType="application/vnd.openxmlformats-officedocument.presentationml.slideLayout+xml" PartName="/ppt/slideLayouts/slideLayout83.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76.xml"/>
  <Override ContentType="application/vnd.openxmlformats-officedocument.presentationml.slideLayout+xml" PartName="/ppt/slideLayouts/slideLayout59.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74.xml"/>
  <Override ContentType="application/vnd.openxmlformats-officedocument.presentationml.slideLayout+xml" PartName="/ppt/slideLayouts/slideLayout17.xml"/>
  <Override ContentType="application/vnd.openxmlformats-officedocument.presentationml.slideLayout+xml" PartName="/ppt/slideLayouts/slideLayout42.xml"/>
  <Override ContentType="application/vnd.openxmlformats-officedocument.presentationml.slideLayout+xml" PartName="/ppt/slideLayouts/slideLayout91.xml"/>
  <Override ContentType="application/vnd.openxmlformats-officedocument.presentationml.slideLayout+xml" PartName="/ppt/slideLayouts/slideLayout68.xml"/>
  <Override ContentType="application/vnd.openxmlformats-officedocument.presentationml.slideLayout+xml" PartName="/ppt/slideLayouts/slideLayout34.xml"/>
  <Override ContentType="application/vnd.openxmlformats-officedocument.presentationml.slideLayout+xml" PartName="/ppt/slideLayouts/slideLayout90.xml"/>
  <Override ContentType="application/vnd.openxmlformats-officedocument.presentationml.slideLayout+xml" PartName="/ppt/slideLayouts/slideLayout6.xml"/>
  <Override ContentType="application/vnd.openxmlformats-officedocument.presentationml.slideLayout+xml" PartName="/ppt/slideLayouts/slideLayout77.xml"/>
  <Override ContentType="application/vnd.openxmlformats-officedocument.presentationml.slideLayout+xml" PartName="/ppt/slideLayouts/slideLayout82.xml"/>
  <Override ContentType="application/vnd.openxmlformats-officedocument.presentationml.slideLayout+xml" PartName="/ppt/slideLayouts/slideLayout30.xml"/>
  <Override ContentType="application/vnd.openxmlformats-officedocument.presentationml.slideLayout+xml" PartName="/ppt/slideLayouts/slideLayout73.xml"/>
  <Override ContentType="application/vnd.openxmlformats-officedocument.presentationml.slideLayout+xml" PartName="/ppt/slideLayouts/slideLayout86.xml"/>
  <Override ContentType="application/vnd.openxmlformats-officedocument.presentationml.slideLayout+xml" PartName="/ppt/slideLayouts/slideLayout56.xml"/>
  <Override ContentType="application/vnd.openxmlformats-officedocument.presentationml.slideLayout+xml" PartName="/ppt/slideLayouts/slideLayout81.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51.xml"/>
  <Override ContentType="application/vnd.openxmlformats-officedocument.presentationml.slideLayout+xml" PartName="/ppt/slideLayouts/slideLayout69.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39.xml"/>
  <Override ContentType="application/vnd.openxmlformats-officedocument.presentationml.slideLayout+xml" PartName="/ppt/slideLayouts/slideLayout57.xml"/>
  <Override ContentType="application/vnd.openxmlformats-officedocument.presentationml.slideLayout+xml" PartName="/ppt/slideLayouts/slideLayout87.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50.xml"/>
  <Override ContentType="application/vnd.openxmlformats-officedocument.presentationml.slideLayout+xml" PartName="/ppt/slideLayouts/slideLayout80.xml"/>
  <Override ContentType="application/vnd.openxmlformats-officedocument.presentationml.slideLayout+xml" PartName="/ppt/slideLayouts/slideLayout44.xml"/>
  <Override ContentType="application/vnd.openxmlformats-officedocument.presentationml.slideLayout+xml" PartName="/ppt/slideLayouts/slideLayout14.xml"/>
  <Override ContentType="application/vnd.openxmlformats-officedocument.presentationml.slideLayout+xml" PartName="/ppt/slideLayouts/slideLayout63.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58.xml"/>
  <Override ContentType="application/vnd.openxmlformats-officedocument.presentationml.slideLayout+xml" PartName="/ppt/slideLayouts/slideLayout15.xml"/>
  <Override ContentType="application/vnd.openxmlformats-officedocument.presentationml.slideLayout+xml" PartName="/ppt/slideLayouts/slideLayout88.xml"/>
  <Override ContentType="application/vnd.openxmlformats-officedocument.presentationml.slideLayout+xml" PartName="/ppt/slideLayouts/slideLayout8.xml"/>
  <Override ContentType="application/vnd.openxmlformats-officedocument.presentationml.slideLayout+xml" PartName="/ppt/slideLayouts/slideLayout75.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22.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739" r:id="rId5"/>
    <p:sldMasterId id="2147483740" r:id="rId6"/>
    <p:sldMasterId id="2147483741" r:id="rId7"/>
  </p:sldMasterIdLst>
  <p:notesMasterIdLst>
    <p:notesMasterId r:id="rId8"/>
  </p:notesMasterIdLst>
  <p:sldIdLst>
    <p:sldId id="256" r:id="rId9"/>
    <p:sldId id="257" r:id="rId10"/>
    <p:sldId id="258" r:id="rId11"/>
    <p:sldId id="259" r:id="rId12"/>
    <p:sldId id="260" r:id="rId13"/>
    <p:sldId id="261" r:id="rId14"/>
    <p:sldId id="262" r:id="rId15"/>
    <p:sldId id="263" r:id="rId16"/>
    <p:sldId id="264" r:id="rId17"/>
    <p:sldId id="265" r:id="rId18"/>
    <p:sldId id="266" r:id="rId19"/>
    <p:sldId id="267" r:id="rId20"/>
    <p:sldId id="268" r:id="rId21"/>
    <p:sldId id="269" r:id="rId22"/>
    <p:sldId id="270" r:id="rId23"/>
    <p:sldId id="271" r:id="rId24"/>
    <p:sldId id="272" r:id="rId25"/>
    <p:sldId id="273" r:id="rId26"/>
    <p:sldId id="274" r:id="rId27"/>
    <p:sldId id="275" r:id="rId28"/>
    <p:sldId id="276" r:id="rId29"/>
    <p:sldId id="277" r:id="rId30"/>
  </p:sldIdLst>
  <p:sldSz cy="5143500" cx="9144000"/>
  <p:notesSz cx="6858000" cy="9144000"/>
  <p:embeddedFontLst>
    <p:embeddedFont>
      <p:font typeface="Lato"/>
      <p:regular r:id="rId31"/>
      <p:bold r:id="rId32"/>
      <p:italic r:id="rId33"/>
      <p:boldItalic r:id="rId34"/>
    </p:embeddedFont>
    <p:embeddedFont>
      <p:font typeface="Open Sans ExtraBold"/>
      <p:bold r:id="rId35"/>
      <p:boldItalic r:id="rId36"/>
    </p:embeddedFont>
    <p:embeddedFont>
      <p:font typeface="Open Sans"/>
      <p:bold r:id="rId37"/>
      <p:boldItalic r:id="rId38"/>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2" name="Roxanne Steel"/>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2.xml"/><Relationship Id="rId22" Type="http://schemas.openxmlformats.org/officeDocument/2006/relationships/slide" Target="slides/slide14.xml"/><Relationship Id="rId21" Type="http://schemas.openxmlformats.org/officeDocument/2006/relationships/slide" Target="slides/slide13.xml"/><Relationship Id="rId24" Type="http://schemas.openxmlformats.org/officeDocument/2006/relationships/slide" Target="slides/slide16.xml"/><Relationship Id="rId23" Type="http://schemas.openxmlformats.org/officeDocument/2006/relationships/slide" Target="slides/slide15.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commentAuthors" Target="commentAuthors.xml"/><Relationship Id="rId9" Type="http://schemas.openxmlformats.org/officeDocument/2006/relationships/slide" Target="slides/slide1.xml"/><Relationship Id="rId26" Type="http://schemas.openxmlformats.org/officeDocument/2006/relationships/slide" Target="slides/slide18.xml"/><Relationship Id="rId25" Type="http://schemas.openxmlformats.org/officeDocument/2006/relationships/slide" Target="slides/slide17.xml"/><Relationship Id="rId28" Type="http://schemas.openxmlformats.org/officeDocument/2006/relationships/slide" Target="slides/slide20.xml"/><Relationship Id="rId27" Type="http://schemas.openxmlformats.org/officeDocument/2006/relationships/slide" Target="slides/slide19.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slide" Target="slides/slide21.xml"/><Relationship Id="rId7" Type="http://schemas.openxmlformats.org/officeDocument/2006/relationships/slideMaster" Target="slideMasters/slideMaster3.xml"/><Relationship Id="rId8" Type="http://schemas.openxmlformats.org/officeDocument/2006/relationships/notesMaster" Target="notesMasters/notesMaster1.xml"/><Relationship Id="rId31" Type="http://schemas.openxmlformats.org/officeDocument/2006/relationships/font" Target="fonts/Lato-regular.fntdata"/><Relationship Id="rId30" Type="http://schemas.openxmlformats.org/officeDocument/2006/relationships/slide" Target="slides/slide22.xml"/><Relationship Id="rId11" Type="http://schemas.openxmlformats.org/officeDocument/2006/relationships/slide" Target="slides/slide3.xml"/><Relationship Id="rId33" Type="http://schemas.openxmlformats.org/officeDocument/2006/relationships/font" Target="fonts/Lato-italic.fntdata"/><Relationship Id="rId10" Type="http://schemas.openxmlformats.org/officeDocument/2006/relationships/slide" Target="slides/slide2.xml"/><Relationship Id="rId32" Type="http://schemas.openxmlformats.org/officeDocument/2006/relationships/font" Target="fonts/Lato-bold.fntdata"/><Relationship Id="rId13" Type="http://schemas.openxmlformats.org/officeDocument/2006/relationships/slide" Target="slides/slide5.xml"/><Relationship Id="rId35" Type="http://schemas.openxmlformats.org/officeDocument/2006/relationships/font" Target="fonts/OpenSansExtraBold-bold.fntdata"/><Relationship Id="rId12" Type="http://schemas.openxmlformats.org/officeDocument/2006/relationships/slide" Target="slides/slide4.xml"/><Relationship Id="rId34" Type="http://schemas.openxmlformats.org/officeDocument/2006/relationships/font" Target="fonts/Lato-boldItalic.fntdata"/><Relationship Id="rId15" Type="http://schemas.openxmlformats.org/officeDocument/2006/relationships/slide" Target="slides/slide7.xml"/><Relationship Id="rId37" Type="http://schemas.openxmlformats.org/officeDocument/2006/relationships/font" Target="fonts/OpenSans-bold.fntdata"/><Relationship Id="rId14" Type="http://schemas.openxmlformats.org/officeDocument/2006/relationships/slide" Target="slides/slide6.xml"/><Relationship Id="rId36" Type="http://schemas.openxmlformats.org/officeDocument/2006/relationships/font" Target="fonts/OpenSansExtraBold-boldItalic.fntdata"/><Relationship Id="rId17" Type="http://schemas.openxmlformats.org/officeDocument/2006/relationships/slide" Target="slides/slide9.xml"/><Relationship Id="rId16" Type="http://schemas.openxmlformats.org/officeDocument/2006/relationships/slide" Target="slides/slide8.xml"/><Relationship Id="rId38" Type="http://schemas.openxmlformats.org/officeDocument/2006/relationships/font" Target="fonts/OpenSans-boldItalic.fntdata"/><Relationship Id="rId19" Type="http://schemas.openxmlformats.org/officeDocument/2006/relationships/slide" Target="slides/slide11.xml"/><Relationship Id="rId18" Type="http://schemas.openxmlformats.org/officeDocument/2006/relationships/slide" Target="slides/slide10.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2-08-07T17:11:56.695">
    <p:pos x="160" y="595"/>
    <p:text>ask kim for ideas not sure if groups too big</p:tex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2" dt="2022-08-02T16:42:15.926">
    <p:pos x="6000" y="0"/>
    <p:text>Allow 15 mins</p:tex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g13ed104173b_0_1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499" name="Google Shape;499;g13ed104173b_0_1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45720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6" name="Shape 586"/>
        <p:cNvGrpSpPr/>
        <p:nvPr/>
      </p:nvGrpSpPr>
      <p:grpSpPr>
        <a:xfrm>
          <a:off x="0" y="0"/>
          <a:ext cx="0" cy="0"/>
          <a:chOff x="0" y="0"/>
          <a:chExt cx="0" cy="0"/>
        </a:xfrm>
      </p:grpSpPr>
      <p:sp>
        <p:nvSpPr>
          <p:cNvPr id="587" name="Google Shape;587;g138a5ddb9bd_0_60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8" name="Google Shape;588;g138a5ddb9bd_0_60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Our hopes for the future, following the completion of the course</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4" name="Shape 594"/>
        <p:cNvGrpSpPr/>
        <p:nvPr/>
      </p:nvGrpSpPr>
      <p:grpSpPr>
        <a:xfrm>
          <a:off x="0" y="0"/>
          <a:ext cx="0" cy="0"/>
          <a:chOff x="0" y="0"/>
          <a:chExt cx="0" cy="0"/>
        </a:xfrm>
      </p:grpSpPr>
      <p:sp>
        <p:nvSpPr>
          <p:cNvPr id="595" name="Google Shape;595;g13ed104173b_2_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96" name="Google Shape;596;g13ed104173b_2_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2" name="Shape 602"/>
        <p:cNvGrpSpPr/>
        <p:nvPr/>
      </p:nvGrpSpPr>
      <p:grpSpPr>
        <a:xfrm>
          <a:off x="0" y="0"/>
          <a:ext cx="0" cy="0"/>
          <a:chOff x="0" y="0"/>
          <a:chExt cx="0" cy="0"/>
        </a:xfrm>
      </p:grpSpPr>
      <p:sp>
        <p:nvSpPr>
          <p:cNvPr id="603" name="Google Shape;603;g136d85cf494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4" name="Google Shape;604;g136d85cf494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Discussion</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9" name="Shape 609"/>
        <p:cNvGrpSpPr/>
        <p:nvPr/>
      </p:nvGrpSpPr>
      <p:grpSpPr>
        <a:xfrm>
          <a:off x="0" y="0"/>
          <a:ext cx="0" cy="0"/>
          <a:chOff x="0" y="0"/>
          <a:chExt cx="0" cy="0"/>
        </a:xfrm>
      </p:grpSpPr>
      <p:sp>
        <p:nvSpPr>
          <p:cNvPr id="610" name="Google Shape;610;g138a5ddb9bd_1_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11" name="Google Shape;611;g138a5ddb9bd_1_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We’ll breakdown the course week by week including assignments</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5" name="Shape 625"/>
        <p:cNvGrpSpPr/>
        <p:nvPr/>
      </p:nvGrpSpPr>
      <p:grpSpPr>
        <a:xfrm>
          <a:off x="0" y="0"/>
          <a:ext cx="0" cy="0"/>
          <a:chOff x="0" y="0"/>
          <a:chExt cx="0" cy="0"/>
        </a:xfrm>
      </p:grpSpPr>
      <p:sp>
        <p:nvSpPr>
          <p:cNvPr id="626" name="Google Shape;626;g1440e2a6425_0_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27" name="Google Shape;627;g1440e2a6425_0_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6" name="Shape 636"/>
        <p:cNvGrpSpPr/>
        <p:nvPr/>
      </p:nvGrpSpPr>
      <p:grpSpPr>
        <a:xfrm>
          <a:off x="0" y="0"/>
          <a:ext cx="0" cy="0"/>
          <a:chOff x="0" y="0"/>
          <a:chExt cx="0" cy="0"/>
        </a:xfrm>
      </p:grpSpPr>
      <p:sp>
        <p:nvSpPr>
          <p:cNvPr id="637" name="Google Shape;637;g138a5ddb9bd_1_27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38" name="Google Shape;638;g138a5ddb9bd_1_27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4" name="Shape 644"/>
        <p:cNvGrpSpPr/>
        <p:nvPr/>
      </p:nvGrpSpPr>
      <p:grpSpPr>
        <a:xfrm>
          <a:off x="0" y="0"/>
          <a:ext cx="0" cy="0"/>
          <a:chOff x="0" y="0"/>
          <a:chExt cx="0" cy="0"/>
        </a:xfrm>
      </p:grpSpPr>
      <p:sp>
        <p:nvSpPr>
          <p:cNvPr id="645" name="Google Shape;645;g13ed104173b_2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46" name="Google Shape;646;g13ed104173b_2_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Discussion</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51" name="Shape 651"/>
        <p:cNvGrpSpPr/>
        <p:nvPr/>
      </p:nvGrpSpPr>
      <p:grpSpPr>
        <a:xfrm>
          <a:off x="0" y="0"/>
          <a:ext cx="0" cy="0"/>
          <a:chOff x="0" y="0"/>
          <a:chExt cx="0" cy="0"/>
        </a:xfrm>
      </p:grpSpPr>
      <p:sp>
        <p:nvSpPr>
          <p:cNvPr id="652" name="Google Shape;652;g138a5ddb9bd_1_3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53" name="Google Shape;653;g138a5ddb9bd_1_3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3" name="Shape 663"/>
        <p:cNvGrpSpPr/>
        <p:nvPr/>
      </p:nvGrpSpPr>
      <p:grpSpPr>
        <a:xfrm>
          <a:off x="0" y="0"/>
          <a:ext cx="0" cy="0"/>
          <a:chOff x="0" y="0"/>
          <a:chExt cx="0" cy="0"/>
        </a:xfrm>
      </p:grpSpPr>
      <p:sp>
        <p:nvSpPr>
          <p:cNvPr id="664" name="Google Shape;664;g1405c43383e_0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65" name="Google Shape;665;g1405c43383e_0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Discussion</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1" name="Shape 671"/>
        <p:cNvGrpSpPr/>
        <p:nvPr/>
      </p:nvGrpSpPr>
      <p:grpSpPr>
        <a:xfrm>
          <a:off x="0" y="0"/>
          <a:ext cx="0" cy="0"/>
          <a:chOff x="0" y="0"/>
          <a:chExt cx="0" cy="0"/>
        </a:xfrm>
      </p:grpSpPr>
      <p:sp>
        <p:nvSpPr>
          <p:cNvPr id="672" name="Google Shape;672;g138a5ddb9bd_2_20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3" name="Google Shape;673;g138a5ddb9bd_2_2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Discussion</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6" name="Shape 506"/>
        <p:cNvGrpSpPr/>
        <p:nvPr/>
      </p:nvGrpSpPr>
      <p:grpSpPr>
        <a:xfrm>
          <a:off x="0" y="0"/>
          <a:ext cx="0" cy="0"/>
          <a:chOff x="0" y="0"/>
          <a:chExt cx="0" cy="0"/>
        </a:xfrm>
      </p:grpSpPr>
      <p:sp>
        <p:nvSpPr>
          <p:cNvPr id="507" name="Google Shape;507;g13ed104173b_1_25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100"/>
              <a:buFont typeface="Arial"/>
              <a:buNone/>
            </a:pPr>
            <a:r>
              <a:rPr lang="en-GB">
                <a:solidFill>
                  <a:schemeClr val="dk1"/>
                </a:solidFill>
              </a:rPr>
              <a:t>Inform the participants that the session is due to be recorded and if they feel more comfortable, they can turn off their camera or change their name. </a:t>
            </a:r>
            <a:endParaRPr>
              <a:solidFill>
                <a:schemeClr val="dk1"/>
              </a:solidFill>
            </a:endParaRPr>
          </a:p>
          <a:p>
            <a:pPr indent="0" lvl="0" marL="0" rtl="0" algn="l">
              <a:spcBef>
                <a:spcPts val="0"/>
              </a:spcBef>
              <a:spcAft>
                <a:spcPts val="0"/>
              </a:spcAft>
              <a:buClr>
                <a:schemeClr val="dk1"/>
              </a:buClr>
              <a:buSzPts val="1100"/>
              <a:buFont typeface="Arial"/>
              <a:buNone/>
            </a:pPr>
            <a:r>
              <a:rPr lang="en-GB">
                <a:solidFill>
                  <a:schemeClr val="dk1"/>
                </a:solidFill>
              </a:rPr>
              <a:t>Participants may also leave but we encourage them to message privately before doing so.</a:t>
            </a:r>
            <a:endParaRPr>
              <a:solidFill>
                <a:schemeClr val="dk1"/>
              </a:solidFill>
            </a:endParaRPr>
          </a:p>
          <a:p>
            <a:pPr indent="0" lvl="0" marL="0" rtl="0" algn="l">
              <a:spcBef>
                <a:spcPts val="0"/>
              </a:spcBef>
              <a:spcAft>
                <a:spcPts val="0"/>
              </a:spcAft>
              <a:buNone/>
            </a:pPr>
            <a:r>
              <a:t/>
            </a:r>
            <a:endParaRPr/>
          </a:p>
        </p:txBody>
      </p:sp>
      <p:sp>
        <p:nvSpPr>
          <p:cNvPr id="508" name="Google Shape;508;g13ed104173b_1_257: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8" name="Shape 678"/>
        <p:cNvGrpSpPr/>
        <p:nvPr/>
      </p:nvGrpSpPr>
      <p:grpSpPr>
        <a:xfrm>
          <a:off x="0" y="0"/>
          <a:ext cx="0" cy="0"/>
          <a:chOff x="0" y="0"/>
          <a:chExt cx="0" cy="0"/>
        </a:xfrm>
      </p:grpSpPr>
      <p:sp>
        <p:nvSpPr>
          <p:cNvPr id="679" name="Google Shape;679;g138a5ddb9bd_2_20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0" name="Google Shape;680;g138a5ddb9bd_2_20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6" name="Shape 686"/>
        <p:cNvGrpSpPr/>
        <p:nvPr/>
      </p:nvGrpSpPr>
      <p:grpSpPr>
        <a:xfrm>
          <a:off x="0" y="0"/>
          <a:ext cx="0" cy="0"/>
          <a:chOff x="0" y="0"/>
          <a:chExt cx="0" cy="0"/>
        </a:xfrm>
      </p:grpSpPr>
      <p:sp>
        <p:nvSpPr>
          <p:cNvPr id="687" name="Google Shape;687;g13ed104173b_2_4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688" name="Google Shape;688;g13ed104173b_2_4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1" name="Shape 701"/>
        <p:cNvGrpSpPr/>
        <p:nvPr/>
      </p:nvGrpSpPr>
      <p:grpSpPr>
        <a:xfrm>
          <a:off x="0" y="0"/>
          <a:ext cx="0" cy="0"/>
          <a:chOff x="0" y="0"/>
          <a:chExt cx="0" cy="0"/>
        </a:xfrm>
      </p:grpSpPr>
      <p:sp>
        <p:nvSpPr>
          <p:cNvPr id="702" name="Google Shape;702;g136d85cf494_0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703" name="Google Shape;703;g136d85cf494_0_5: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5" name="Shape 515"/>
        <p:cNvGrpSpPr/>
        <p:nvPr/>
      </p:nvGrpSpPr>
      <p:grpSpPr>
        <a:xfrm>
          <a:off x="0" y="0"/>
          <a:ext cx="0" cy="0"/>
          <a:chOff x="0" y="0"/>
          <a:chExt cx="0" cy="0"/>
        </a:xfrm>
      </p:grpSpPr>
      <p:sp>
        <p:nvSpPr>
          <p:cNvPr id="516" name="Google Shape;516;g13ed104173b_1_5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We are just going to touch on some helpful housekeeping to make sure we all get the most out of the session. Please do keep your microphone muted when not speaking, as background noise can be very distracting. If you have any questions, please do feel free to take yourself off of mute at any time and voice them, or you can use the chat box throughout. There will be time at the end for any questions, reflections or thoughts as well. </a:t>
            </a:r>
            <a:endParaRPr/>
          </a:p>
          <a:p>
            <a:pPr indent="0" lvl="0" marL="0" rtl="0" algn="l">
              <a:spcBef>
                <a:spcPts val="0"/>
              </a:spcBef>
              <a:spcAft>
                <a:spcPts val="0"/>
              </a:spcAft>
              <a:buNone/>
            </a:pPr>
            <a:r>
              <a:rPr lang="en-GB"/>
              <a:t>This is a safe and inclusive learning space, so if you have any questions that you might have felt uncomfortable voicing until now, or anything that you would like to clarify, this is a space that welcomes that. </a:t>
            </a:r>
            <a:endParaRPr/>
          </a:p>
        </p:txBody>
      </p:sp>
      <p:sp>
        <p:nvSpPr>
          <p:cNvPr id="517" name="Google Shape;517;g13ed104173b_1_514: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g138a5ddb9bd_0_20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sz="1400"/>
              <a:t>We are Diversity and Ability, a disabled-led social enterprise which supports organisations to create inclusive cultures where diversity is valued and people can really thrive and reach their full potential.</a:t>
            </a:r>
            <a:endParaRPr sz="1400"/>
          </a:p>
          <a:p>
            <a:pPr indent="0" lvl="0" marL="0" rtl="0" algn="l">
              <a:spcBef>
                <a:spcPts val="0"/>
              </a:spcBef>
              <a:spcAft>
                <a:spcPts val="0"/>
              </a:spcAft>
              <a:buNone/>
            </a:pPr>
            <a:r>
              <a:rPr lang="en-GB" sz="1400"/>
              <a:t>We specialise in training and consultancy, supporting both employees and employers to be the best they can be. </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GB" sz="1400"/>
              <a:t>85% of our team identify as disabled or neurodiverse. [Facilitator(s) introduces themself/themselves personally]</a:t>
            </a:r>
            <a:endParaRPr sz="1400"/>
          </a:p>
          <a:p>
            <a:pPr indent="0" lvl="0" marL="0" rtl="0" algn="l">
              <a:spcBef>
                <a:spcPts val="0"/>
              </a:spcBef>
              <a:spcAft>
                <a:spcPts val="0"/>
              </a:spcAft>
              <a:buNone/>
            </a:pPr>
            <a:r>
              <a:t/>
            </a:r>
            <a:endParaRPr sz="1400"/>
          </a:p>
          <a:p>
            <a:pPr indent="0" lvl="0" marL="0" rtl="0" algn="l">
              <a:spcBef>
                <a:spcPts val="0"/>
              </a:spcBef>
              <a:spcAft>
                <a:spcPts val="0"/>
              </a:spcAft>
              <a:buNone/>
            </a:pPr>
            <a:r>
              <a:rPr lang="en-GB" sz="1400"/>
              <a:t>We are really excited to be here with you today!</a:t>
            </a:r>
            <a:endParaRPr sz="1400"/>
          </a:p>
        </p:txBody>
      </p:sp>
      <p:sp>
        <p:nvSpPr>
          <p:cNvPr id="530" name="Google Shape;530;g138a5ddb9bd_0_201: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4" name="Shape 544"/>
        <p:cNvGrpSpPr/>
        <p:nvPr/>
      </p:nvGrpSpPr>
      <p:grpSpPr>
        <a:xfrm>
          <a:off x="0" y="0"/>
          <a:ext cx="0" cy="0"/>
          <a:chOff x="0" y="0"/>
          <a:chExt cx="0" cy="0"/>
        </a:xfrm>
      </p:grpSpPr>
      <p:sp>
        <p:nvSpPr>
          <p:cNvPr id="545" name="Google Shape;545;g13ed104173b_0_4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t/>
            </a:r>
            <a:endParaRPr sz="1800">
              <a:solidFill>
                <a:srgbClr val="2B2B73"/>
              </a:solidFill>
            </a:endParaRPr>
          </a:p>
        </p:txBody>
      </p:sp>
      <p:sp>
        <p:nvSpPr>
          <p:cNvPr id="546" name="Google Shape;546;g13ed104173b_0_41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6" name="Shape 556"/>
        <p:cNvGrpSpPr/>
        <p:nvPr/>
      </p:nvGrpSpPr>
      <p:grpSpPr>
        <a:xfrm>
          <a:off x="0" y="0"/>
          <a:ext cx="0" cy="0"/>
          <a:chOff x="0" y="0"/>
          <a:chExt cx="0" cy="0"/>
        </a:xfrm>
      </p:grpSpPr>
      <p:sp>
        <p:nvSpPr>
          <p:cNvPr id="557" name="Google Shape;557;g13ed104173b_0_60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58" name="Google Shape;558;g13ed104173b_0_60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Discussion</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3" name="Shape 563"/>
        <p:cNvGrpSpPr/>
        <p:nvPr/>
      </p:nvGrpSpPr>
      <p:grpSpPr>
        <a:xfrm>
          <a:off x="0" y="0"/>
          <a:ext cx="0" cy="0"/>
          <a:chOff x="0" y="0"/>
          <a:chExt cx="0" cy="0"/>
        </a:xfrm>
      </p:grpSpPr>
      <p:sp>
        <p:nvSpPr>
          <p:cNvPr id="564" name="Google Shape;564;g138a5ddb9bd_0_40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65" name="Google Shape;565;g138a5ddb9bd_0_40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Space to reflect on the live session</a:t>
            </a:r>
            <a:endParaRPr/>
          </a:p>
          <a:p>
            <a:pPr indent="0" lvl="0" marL="0" rtl="0" algn="l">
              <a:spcBef>
                <a:spcPts val="0"/>
              </a:spcBef>
              <a:spcAft>
                <a:spcPts val="0"/>
              </a:spcAft>
              <a:buNone/>
            </a:pPr>
            <a:r>
              <a:rPr lang="en-GB"/>
              <a:t>What they learnt from post session assignments </a:t>
            </a:r>
            <a:endParaRPr/>
          </a:p>
          <a:p>
            <a:pPr indent="0" lvl="0" marL="0" rtl="0" algn="l">
              <a:spcBef>
                <a:spcPts val="0"/>
              </a:spcBef>
              <a:spcAft>
                <a:spcPts val="0"/>
              </a:spcAft>
              <a:buNone/>
            </a:pPr>
            <a:r>
              <a:rPr lang="en-GB"/>
              <a:t>Any Questions - we will answer as many and we can in session - but will upload responses on moodle for people to access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1" name="Shape 571"/>
        <p:cNvGrpSpPr/>
        <p:nvPr/>
      </p:nvGrpSpPr>
      <p:grpSpPr>
        <a:xfrm>
          <a:off x="0" y="0"/>
          <a:ext cx="0" cy="0"/>
          <a:chOff x="0" y="0"/>
          <a:chExt cx="0" cy="0"/>
        </a:xfrm>
      </p:grpSpPr>
      <p:sp>
        <p:nvSpPr>
          <p:cNvPr id="572" name="Google Shape;572;g13ed104173b_2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73" name="Google Shape;573;g13ed104173b_2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GB"/>
              <a:t>Discussion</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8" name="Shape 578"/>
        <p:cNvGrpSpPr/>
        <p:nvPr/>
      </p:nvGrpSpPr>
      <p:grpSpPr>
        <a:xfrm>
          <a:off x="0" y="0"/>
          <a:ext cx="0" cy="0"/>
          <a:chOff x="0" y="0"/>
          <a:chExt cx="0" cy="0"/>
        </a:xfrm>
      </p:grpSpPr>
      <p:sp>
        <p:nvSpPr>
          <p:cNvPr id="579" name="Google Shape;579;g13ed104173b_2_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580" name="Google Shape;580;g13ed104173b_2_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3.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png"/><Relationship Id="rId3" Type="http://schemas.openxmlformats.org/officeDocument/2006/relationships/image" Target="../media/image3.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jpg"/></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jp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g"/></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 Id="rId3" Type="http://schemas.openxmlformats.org/officeDocument/2006/relationships/image" Target="../media/image3.jpg"/></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png"/><Relationship Id="rId3" Type="http://schemas.openxmlformats.org/officeDocument/2006/relationships/image" Target="../media/image3.jpg"/></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2.jpg"/></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png"/></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8.jpg"/><Relationship Id="rId3" Type="http://schemas.openxmlformats.org/officeDocument/2006/relationships/hyperlink" Target="http://www.diversityandability.com" TargetMode="External"/><Relationship Id="rId4" Type="http://schemas.openxmlformats.org/officeDocument/2006/relationships/hyperlink" Target="https://www.linkedin.com/company/diversity-and-ability" TargetMode="External"/><Relationship Id="rId11" Type="http://schemas.openxmlformats.org/officeDocument/2006/relationships/image" Target="../media/image16.png"/><Relationship Id="rId10" Type="http://schemas.openxmlformats.org/officeDocument/2006/relationships/image" Target="../media/image15.png"/><Relationship Id="rId12" Type="http://schemas.openxmlformats.org/officeDocument/2006/relationships/image" Target="../media/image20.png"/><Relationship Id="rId9" Type="http://schemas.openxmlformats.org/officeDocument/2006/relationships/image" Target="../media/image11.png"/><Relationship Id="rId5" Type="http://schemas.openxmlformats.org/officeDocument/2006/relationships/hyperlink" Target="https://www.facebook.com/dnamatters" TargetMode="External"/><Relationship Id="rId6" Type="http://schemas.openxmlformats.org/officeDocument/2006/relationships/hyperlink" Target="https://twitter.com/DandA_inclusion" TargetMode="External"/><Relationship Id="rId7" Type="http://schemas.openxmlformats.org/officeDocument/2006/relationships/hyperlink" Target="http://LinkedIn%20diversity-and-ability%20Facebook%20@dnamatters%20Twitter%20@DandA_inclusion%20Instagram%20@diversity_and_ability" TargetMode="External"/><Relationship Id="rId8" Type="http://schemas.openxmlformats.org/officeDocument/2006/relationships/image" Target="../media/image13.png"/></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branded" type="title">
  <p:cSld name="TITLE">
    <p:bg>
      <p:bgPr>
        <a:solidFill>
          <a:srgbClr val="FFFFFF"/>
        </a:solidFill>
      </p:bgPr>
    </p:bg>
    <p:spTree>
      <p:nvGrpSpPr>
        <p:cNvPr id="9" name="Shape 9"/>
        <p:cNvGrpSpPr/>
        <p:nvPr/>
      </p:nvGrpSpPr>
      <p:grpSpPr>
        <a:xfrm>
          <a:off x="0" y="0"/>
          <a:ext cx="0" cy="0"/>
          <a:chOff x="0" y="0"/>
          <a:chExt cx="0" cy="0"/>
        </a:xfrm>
      </p:grpSpPr>
      <p:sp>
        <p:nvSpPr>
          <p:cNvPr id="10" name="Google Shape;10;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grpSp>
        <p:nvGrpSpPr>
          <p:cNvPr id="11" name="Google Shape;11;p2"/>
          <p:cNvGrpSpPr/>
          <p:nvPr/>
        </p:nvGrpSpPr>
        <p:grpSpPr>
          <a:xfrm>
            <a:off x="630141" y="717397"/>
            <a:ext cx="2802942" cy="2182791"/>
            <a:chOff x="630150" y="717396"/>
            <a:chExt cx="2367350" cy="1914057"/>
          </a:xfrm>
        </p:grpSpPr>
        <p:pic>
          <p:nvPicPr>
            <p:cNvPr id="12" name="Google Shape;12;p2"/>
            <p:cNvPicPr preferRelativeResize="0"/>
            <p:nvPr/>
          </p:nvPicPr>
          <p:blipFill rotWithShape="1">
            <a:blip r:embed="rId2">
              <a:alphaModFix/>
            </a:blip>
            <a:srcRect b="0" l="46890" r="0" t="0"/>
            <a:stretch/>
          </p:blipFill>
          <p:spPr>
            <a:xfrm>
              <a:off x="630150" y="1556253"/>
              <a:ext cx="2367350" cy="1075200"/>
            </a:xfrm>
            <a:prstGeom prst="rect">
              <a:avLst/>
            </a:prstGeom>
            <a:noFill/>
            <a:ln>
              <a:noFill/>
            </a:ln>
          </p:spPr>
        </p:pic>
        <p:pic>
          <p:nvPicPr>
            <p:cNvPr id="13" name="Google Shape;13;p2"/>
            <p:cNvPicPr preferRelativeResize="0"/>
            <p:nvPr/>
          </p:nvPicPr>
          <p:blipFill rotWithShape="1">
            <a:blip r:embed="rId2">
              <a:alphaModFix/>
            </a:blip>
            <a:srcRect b="0" l="0" r="53108" t="0"/>
            <a:stretch/>
          </p:blipFill>
          <p:spPr>
            <a:xfrm>
              <a:off x="827371" y="717396"/>
              <a:ext cx="1926999" cy="991251"/>
            </a:xfrm>
            <a:prstGeom prst="rect">
              <a:avLst/>
            </a:prstGeom>
            <a:noFill/>
            <a:ln>
              <a:noFill/>
            </a:ln>
          </p:spPr>
        </p:pic>
      </p:grpSp>
      <p:pic>
        <p:nvPicPr>
          <p:cNvPr id="14" name="Google Shape;14;p2"/>
          <p:cNvPicPr preferRelativeResize="0"/>
          <p:nvPr/>
        </p:nvPicPr>
        <p:blipFill rotWithShape="1">
          <a:blip r:embed="rId3">
            <a:alphaModFix/>
          </a:blip>
          <a:srcRect b="0" l="13423" r="13423" t="0"/>
          <a:stretch/>
        </p:blipFill>
        <p:spPr>
          <a:xfrm>
            <a:off x="4571999" y="0"/>
            <a:ext cx="4575724" cy="3518525"/>
          </a:xfrm>
          <a:prstGeom prst="rect">
            <a:avLst/>
          </a:prstGeom>
          <a:noFill/>
          <a:ln>
            <a:noFill/>
          </a:ln>
        </p:spPr>
      </p:pic>
      <p:sp>
        <p:nvSpPr>
          <p:cNvPr id="15" name="Google Shape;15;p2"/>
          <p:cNvSpPr/>
          <p:nvPr/>
        </p:nvSpPr>
        <p:spPr>
          <a:xfrm>
            <a:off x="0" y="3518525"/>
            <a:ext cx="9144000" cy="1625100"/>
          </a:xfrm>
          <a:prstGeom prst="rect">
            <a:avLst/>
          </a:prstGeom>
          <a:solidFill>
            <a:schemeClr val="accent6"/>
          </a:solidFill>
          <a:ln>
            <a:noFill/>
          </a:ln>
        </p:spPr>
        <p:txBody>
          <a:bodyPr anchorCtr="0" anchor="ctr" bIns="39550" lIns="79125" spcFirstLastPara="1" rIns="79125" wrap="square" tIns="3955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16" name="Google Shape;16;p2"/>
          <p:cNvSpPr txBox="1"/>
          <p:nvPr>
            <p:ph type="title"/>
          </p:nvPr>
        </p:nvSpPr>
        <p:spPr>
          <a:xfrm>
            <a:off x="998000" y="3899425"/>
            <a:ext cx="7084500" cy="7788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page B">
  <p:cSld name="SECTION_TITLE_AND_DESCRIPTION_1_1_1">
    <p:spTree>
      <p:nvGrpSpPr>
        <p:cNvPr id="53" name="Shape 53"/>
        <p:cNvGrpSpPr/>
        <p:nvPr/>
      </p:nvGrpSpPr>
      <p:grpSpPr>
        <a:xfrm>
          <a:off x="0" y="0"/>
          <a:ext cx="0" cy="0"/>
          <a:chOff x="0" y="0"/>
          <a:chExt cx="0" cy="0"/>
        </a:xfrm>
      </p:grpSpPr>
      <p:sp>
        <p:nvSpPr>
          <p:cNvPr id="54" name="Google Shape;54;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55" name="Google Shape;55;p11"/>
          <p:cNvSpPr txBox="1"/>
          <p:nvPr>
            <p:ph type="title"/>
          </p:nvPr>
        </p:nvSpPr>
        <p:spPr>
          <a:xfrm>
            <a:off x="311700" y="555600"/>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56" name="Google Shape;56;p11"/>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57" name="Google Shape;57;p11"/>
          <p:cNvSpPr txBox="1"/>
          <p:nvPr>
            <p:ph idx="2" type="title"/>
          </p:nvPr>
        </p:nvSpPr>
        <p:spPr>
          <a:xfrm>
            <a:off x="4866900" y="564925"/>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58" name="Google Shape;58;p11"/>
          <p:cNvSpPr txBox="1"/>
          <p:nvPr>
            <p:ph idx="3" type="body"/>
          </p:nvPr>
        </p:nvSpPr>
        <p:spPr>
          <a:xfrm>
            <a:off x="4866900" y="1398925"/>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page C">
  <p:cSld name="SECTION_TITLE_AND_DESCRIPTION_1_1_1_1">
    <p:bg>
      <p:bgPr>
        <a:solidFill>
          <a:schemeClr val="lt2"/>
        </a:solidFill>
      </p:bgPr>
    </p:bg>
    <p:spTree>
      <p:nvGrpSpPr>
        <p:cNvPr id="59" name="Shape 59"/>
        <p:cNvGrpSpPr/>
        <p:nvPr/>
      </p:nvGrpSpPr>
      <p:grpSpPr>
        <a:xfrm>
          <a:off x="0" y="0"/>
          <a:ext cx="0" cy="0"/>
          <a:chOff x="0" y="0"/>
          <a:chExt cx="0" cy="0"/>
        </a:xfrm>
      </p:grpSpPr>
      <p:sp>
        <p:nvSpPr>
          <p:cNvPr id="60" name="Google Shape;60;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61" name="Google Shape;61;p12"/>
          <p:cNvSpPr txBox="1"/>
          <p:nvPr>
            <p:ph type="title"/>
          </p:nvPr>
        </p:nvSpPr>
        <p:spPr>
          <a:xfrm>
            <a:off x="311700" y="555600"/>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62" name="Google Shape;62;p12"/>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63" name="Google Shape;63;p12"/>
          <p:cNvSpPr txBox="1"/>
          <p:nvPr>
            <p:ph idx="2" type="title"/>
          </p:nvPr>
        </p:nvSpPr>
        <p:spPr>
          <a:xfrm>
            <a:off x="4866900" y="564925"/>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64" name="Google Shape;64;p12"/>
          <p:cNvSpPr txBox="1"/>
          <p:nvPr>
            <p:ph idx="3" type="body"/>
          </p:nvPr>
        </p:nvSpPr>
        <p:spPr>
          <a:xfrm>
            <a:off x="4866900" y="1398925"/>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65" name="Shape 65"/>
        <p:cNvGrpSpPr/>
        <p:nvPr/>
      </p:nvGrpSpPr>
      <p:grpSpPr>
        <a:xfrm>
          <a:off x="0" y="0"/>
          <a:ext cx="0" cy="0"/>
          <a:chOff x="0" y="0"/>
          <a:chExt cx="0" cy="0"/>
        </a:xfrm>
      </p:grpSpPr>
      <p:sp>
        <p:nvSpPr>
          <p:cNvPr id="66" name="Google Shape;66;p13"/>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67" name="Google Shape;67;p1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68" name="Shape 68"/>
        <p:cNvGrpSpPr/>
        <p:nvPr/>
      </p:nvGrpSpPr>
      <p:grpSpPr>
        <a:xfrm>
          <a:off x="0" y="0"/>
          <a:ext cx="0" cy="0"/>
          <a:chOff x="0" y="0"/>
          <a:chExt cx="0" cy="0"/>
        </a:xfrm>
      </p:grpSpPr>
      <p:sp>
        <p:nvSpPr>
          <p:cNvPr id="69" name="Google Shape;69;p14"/>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600"/>
              <a:buNone/>
              <a:defRPr/>
            </a:lvl1pPr>
          </a:lstStyle>
          <a:p/>
        </p:txBody>
      </p:sp>
      <p:sp>
        <p:nvSpPr>
          <p:cNvPr id="70" name="Google Shape;70;p1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71" name="Shape 71"/>
        <p:cNvGrpSpPr/>
        <p:nvPr/>
      </p:nvGrpSpPr>
      <p:grpSpPr>
        <a:xfrm>
          <a:off x="0" y="0"/>
          <a:ext cx="0" cy="0"/>
          <a:chOff x="0" y="0"/>
          <a:chExt cx="0" cy="0"/>
        </a:xfrm>
      </p:grpSpPr>
      <p:sp>
        <p:nvSpPr>
          <p:cNvPr id="72" name="Google Shape;72;p15"/>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73" name="Google Shape;73;p15"/>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30200" lvl="0" marL="457200" rtl="0" algn="ctr">
              <a:spcBef>
                <a:spcPts val="0"/>
              </a:spcBef>
              <a:spcAft>
                <a:spcPts val="0"/>
              </a:spcAft>
              <a:buSzPts val="1600"/>
              <a:buChar char="●"/>
              <a:defRPr/>
            </a:lvl1pPr>
            <a:lvl2pPr indent="-330200" lvl="1" marL="914400" rtl="0" algn="ctr">
              <a:spcBef>
                <a:spcPts val="1600"/>
              </a:spcBef>
              <a:spcAft>
                <a:spcPts val="0"/>
              </a:spcAft>
              <a:buSzPts val="1600"/>
              <a:buChar char="○"/>
              <a:defRPr/>
            </a:lvl2pPr>
            <a:lvl3pPr indent="-330200" lvl="2" marL="1371600" rtl="0" algn="ctr">
              <a:spcBef>
                <a:spcPts val="1600"/>
              </a:spcBef>
              <a:spcAft>
                <a:spcPts val="0"/>
              </a:spcAft>
              <a:buSzPts val="1600"/>
              <a:buChar char="■"/>
              <a:defRPr/>
            </a:lvl3pPr>
            <a:lvl4pPr indent="-330200" lvl="3" marL="1828800" rtl="0" algn="ctr">
              <a:spcBef>
                <a:spcPts val="1600"/>
              </a:spcBef>
              <a:spcAft>
                <a:spcPts val="0"/>
              </a:spcAft>
              <a:buSzPts val="1600"/>
              <a:buChar char="●"/>
              <a:defRPr/>
            </a:lvl4pPr>
            <a:lvl5pPr indent="-330200" lvl="4" marL="2286000" rtl="0" algn="ctr">
              <a:spcBef>
                <a:spcPts val="1600"/>
              </a:spcBef>
              <a:spcAft>
                <a:spcPts val="0"/>
              </a:spcAft>
              <a:buSzPts val="1600"/>
              <a:buChar char="○"/>
              <a:defRPr/>
            </a:lvl5pPr>
            <a:lvl6pPr indent="-330200" lvl="5" marL="2743200" rtl="0" algn="ctr">
              <a:spcBef>
                <a:spcPts val="1600"/>
              </a:spcBef>
              <a:spcAft>
                <a:spcPts val="0"/>
              </a:spcAft>
              <a:buSzPts val="1600"/>
              <a:buChar char="■"/>
              <a:defRPr/>
            </a:lvl6pPr>
            <a:lvl7pPr indent="-330200" lvl="6" marL="3200400" rtl="0" algn="ctr">
              <a:spcBef>
                <a:spcPts val="1600"/>
              </a:spcBef>
              <a:spcAft>
                <a:spcPts val="0"/>
              </a:spcAft>
              <a:buSzPts val="1600"/>
              <a:buChar char="●"/>
              <a:defRPr/>
            </a:lvl7pPr>
            <a:lvl8pPr indent="-330200" lvl="7" marL="3657600" rtl="0" algn="ctr">
              <a:spcBef>
                <a:spcPts val="1600"/>
              </a:spcBef>
              <a:spcAft>
                <a:spcPts val="0"/>
              </a:spcAft>
              <a:buSzPts val="1600"/>
              <a:buChar char="○"/>
              <a:defRPr/>
            </a:lvl8pPr>
            <a:lvl9pPr indent="-330200" lvl="8" marL="4114800" rtl="0" algn="ctr">
              <a:spcBef>
                <a:spcPts val="1600"/>
              </a:spcBef>
              <a:spcAft>
                <a:spcPts val="1600"/>
              </a:spcAft>
              <a:buSzPts val="1600"/>
              <a:buChar char="■"/>
              <a:defRPr/>
            </a:lvl9pPr>
          </a:lstStyle>
          <a:p/>
        </p:txBody>
      </p:sp>
      <p:sp>
        <p:nvSpPr>
          <p:cNvPr id="74" name="Google Shape;74;p1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75" name="Shape 75"/>
        <p:cNvGrpSpPr/>
        <p:nvPr/>
      </p:nvGrpSpPr>
      <p:grpSpPr>
        <a:xfrm>
          <a:off x="0" y="0"/>
          <a:ext cx="0" cy="0"/>
          <a:chOff x="0" y="0"/>
          <a:chExt cx="0" cy="0"/>
        </a:xfrm>
      </p:grpSpPr>
      <p:sp>
        <p:nvSpPr>
          <p:cNvPr id="76" name="Google Shape;76;p1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extLst>
    <p:ext uri="{DCECCB84-F9BA-43D5-87BE-67443E8EF086}">
      <p15:sldGuideLst>
        <p15:guide id="1" orient="horz" pos="1620">
          <p15:clr>
            <a:srgbClr val="FA7B17"/>
          </p15:clr>
        </p15:guide>
        <p15:guide id="2" pos="2880">
          <p15:clr>
            <a:srgbClr val="FA7B17"/>
          </p15:clr>
        </p15:guide>
      </p15:sldGuideLst>
    </p:ext>
  </p:extLst>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Alternative">
  <p:cSld name="CUSTOM">
    <p:bg>
      <p:bgPr>
        <a:solidFill>
          <a:schemeClr val="lt2"/>
        </a:solidFill>
      </p:bgPr>
    </p:bg>
    <p:spTree>
      <p:nvGrpSpPr>
        <p:cNvPr id="77" name="Shape 77"/>
        <p:cNvGrpSpPr/>
        <p:nvPr/>
      </p:nvGrpSpPr>
      <p:grpSpPr>
        <a:xfrm>
          <a:off x="0" y="0"/>
          <a:ext cx="0" cy="0"/>
          <a:chOff x="0" y="0"/>
          <a:chExt cx="0" cy="0"/>
        </a:xfrm>
      </p:grpSpPr>
      <p:sp>
        <p:nvSpPr>
          <p:cNvPr id="78" name="Google Shape;78;p1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79" name="Google Shape;79;p17"/>
          <p:cNvSpPr txBox="1"/>
          <p:nvPr>
            <p:ph idx="1" type="body"/>
          </p:nvPr>
        </p:nvSpPr>
        <p:spPr>
          <a:xfrm>
            <a:off x="478825" y="1297450"/>
            <a:ext cx="7923900" cy="31974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one column Alternative">
  <p:cSld name="ONE_COLUMN_TEXT_1">
    <p:bg>
      <p:bgPr>
        <a:solidFill>
          <a:schemeClr val="lt2"/>
        </a:solidFill>
      </p:bgPr>
    </p:bg>
    <p:spTree>
      <p:nvGrpSpPr>
        <p:cNvPr id="80" name="Shape 80"/>
        <p:cNvGrpSpPr/>
        <p:nvPr/>
      </p:nvGrpSpPr>
      <p:grpSpPr>
        <a:xfrm>
          <a:off x="0" y="0"/>
          <a:ext cx="0" cy="0"/>
          <a:chOff x="0" y="0"/>
          <a:chExt cx="0" cy="0"/>
        </a:xfrm>
      </p:grpSpPr>
      <p:sp>
        <p:nvSpPr>
          <p:cNvPr id="81" name="Google Shape;81;p18"/>
          <p:cNvSpPr txBox="1"/>
          <p:nvPr>
            <p:ph type="title"/>
          </p:nvPr>
        </p:nvSpPr>
        <p:spPr>
          <a:xfrm>
            <a:off x="311700" y="555600"/>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82" name="Google Shape;82;p18"/>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83" name="Google Shape;83;p1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Alternative">
  <p:cSld name="TITLE_AND_TWO_COLUMNS_1">
    <p:bg>
      <p:bgPr>
        <a:solidFill>
          <a:schemeClr val="lt2"/>
        </a:solidFill>
      </p:bgPr>
    </p:bg>
    <p:spTree>
      <p:nvGrpSpPr>
        <p:cNvPr id="84" name="Shape 84"/>
        <p:cNvGrpSpPr/>
        <p:nvPr/>
      </p:nvGrpSpPr>
      <p:grpSpPr>
        <a:xfrm>
          <a:off x="0" y="0"/>
          <a:ext cx="0" cy="0"/>
          <a:chOff x="0" y="0"/>
          <a:chExt cx="0" cy="0"/>
        </a:xfrm>
      </p:grpSpPr>
      <p:sp>
        <p:nvSpPr>
          <p:cNvPr id="85" name="Google Shape;85;p1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86" name="Google Shape;86;p19"/>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87" name="Google Shape;87;p19"/>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88" name="Google Shape;88;p1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rst page">
  <p:cSld name="CUSTOM_1">
    <p:bg>
      <p:bgPr>
        <a:solidFill>
          <a:srgbClr val="FFFFFF"/>
        </a:solidFill>
      </p:bgPr>
    </p:bg>
    <p:spTree>
      <p:nvGrpSpPr>
        <p:cNvPr id="89" name="Shape 89"/>
        <p:cNvGrpSpPr/>
        <p:nvPr/>
      </p:nvGrpSpPr>
      <p:grpSpPr>
        <a:xfrm>
          <a:off x="0" y="0"/>
          <a:ext cx="0" cy="0"/>
          <a:chOff x="0" y="0"/>
          <a:chExt cx="0" cy="0"/>
        </a:xfrm>
      </p:grpSpPr>
      <p:grpSp>
        <p:nvGrpSpPr>
          <p:cNvPr id="90" name="Google Shape;90;p20"/>
          <p:cNvGrpSpPr/>
          <p:nvPr/>
        </p:nvGrpSpPr>
        <p:grpSpPr>
          <a:xfrm>
            <a:off x="630141" y="717397"/>
            <a:ext cx="2802942" cy="2182791"/>
            <a:chOff x="630150" y="717396"/>
            <a:chExt cx="2367350" cy="1914057"/>
          </a:xfrm>
        </p:grpSpPr>
        <p:pic>
          <p:nvPicPr>
            <p:cNvPr id="91" name="Google Shape;91;p20"/>
            <p:cNvPicPr preferRelativeResize="0"/>
            <p:nvPr/>
          </p:nvPicPr>
          <p:blipFill rotWithShape="1">
            <a:blip r:embed="rId2">
              <a:alphaModFix/>
            </a:blip>
            <a:srcRect b="0" l="46890" r="0" t="0"/>
            <a:stretch/>
          </p:blipFill>
          <p:spPr>
            <a:xfrm>
              <a:off x="630150" y="1556253"/>
              <a:ext cx="2367350" cy="1075200"/>
            </a:xfrm>
            <a:prstGeom prst="rect">
              <a:avLst/>
            </a:prstGeom>
            <a:noFill/>
            <a:ln>
              <a:noFill/>
            </a:ln>
          </p:spPr>
        </p:pic>
        <p:pic>
          <p:nvPicPr>
            <p:cNvPr id="92" name="Google Shape;92;p20"/>
            <p:cNvPicPr preferRelativeResize="0"/>
            <p:nvPr/>
          </p:nvPicPr>
          <p:blipFill rotWithShape="1">
            <a:blip r:embed="rId2">
              <a:alphaModFix/>
            </a:blip>
            <a:srcRect b="0" l="0" r="53108" t="0"/>
            <a:stretch/>
          </p:blipFill>
          <p:spPr>
            <a:xfrm>
              <a:off x="827371" y="717396"/>
              <a:ext cx="1926999" cy="991251"/>
            </a:xfrm>
            <a:prstGeom prst="rect">
              <a:avLst/>
            </a:prstGeom>
            <a:noFill/>
            <a:ln>
              <a:noFill/>
            </a:ln>
          </p:spPr>
        </p:pic>
      </p:grpSp>
      <p:pic>
        <p:nvPicPr>
          <p:cNvPr id="93" name="Google Shape;93;p20"/>
          <p:cNvPicPr preferRelativeResize="0"/>
          <p:nvPr/>
        </p:nvPicPr>
        <p:blipFill rotWithShape="1">
          <a:blip r:embed="rId3">
            <a:alphaModFix/>
          </a:blip>
          <a:srcRect b="0" l="13423" r="13423" t="0"/>
          <a:stretch/>
        </p:blipFill>
        <p:spPr>
          <a:xfrm>
            <a:off x="4571999" y="0"/>
            <a:ext cx="4575724" cy="3518525"/>
          </a:xfrm>
          <a:prstGeom prst="rect">
            <a:avLst/>
          </a:prstGeom>
          <a:noFill/>
          <a:ln>
            <a:noFill/>
          </a:ln>
        </p:spPr>
      </p:pic>
      <p:sp>
        <p:nvSpPr>
          <p:cNvPr id="94" name="Google Shape;94;p20"/>
          <p:cNvSpPr/>
          <p:nvPr/>
        </p:nvSpPr>
        <p:spPr>
          <a:xfrm>
            <a:off x="0" y="3518525"/>
            <a:ext cx="9144000" cy="1625100"/>
          </a:xfrm>
          <a:prstGeom prst="rect">
            <a:avLst/>
          </a:prstGeom>
          <a:solidFill>
            <a:schemeClr val="accent6"/>
          </a:solidFill>
          <a:ln>
            <a:noFill/>
          </a:ln>
        </p:spPr>
        <p:txBody>
          <a:bodyPr anchorCtr="0" anchor="ctr" bIns="39550" lIns="79125" spcFirstLastPara="1" rIns="79125" wrap="square" tIns="3955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95" name="Google Shape;95;p20"/>
          <p:cNvSpPr txBox="1"/>
          <p:nvPr>
            <p:ph type="title"/>
          </p:nvPr>
        </p:nvSpPr>
        <p:spPr>
          <a:xfrm>
            <a:off x="998000" y="3899425"/>
            <a:ext cx="7084500" cy="7788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CUSTOM_9">
    <p:spTree>
      <p:nvGrpSpPr>
        <p:cNvPr id="17" name="Shape 17"/>
        <p:cNvGrpSpPr/>
        <p:nvPr/>
      </p:nvGrpSpPr>
      <p:grpSpPr>
        <a:xfrm>
          <a:off x="0" y="0"/>
          <a:ext cx="0" cy="0"/>
          <a:chOff x="0" y="0"/>
          <a:chExt cx="0" cy="0"/>
        </a:xfrm>
      </p:grpSpPr>
      <p:sp>
        <p:nvSpPr>
          <p:cNvPr id="18" name="Google Shape;18;p3"/>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9" name="Google Shape;19;p3"/>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0" name="Google Shape;20;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page with image">
  <p:cSld name="CUSTOM_2">
    <p:spTree>
      <p:nvGrpSpPr>
        <p:cNvPr id="96" name="Shape 96"/>
        <p:cNvGrpSpPr/>
        <p:nvPr/>
      </p:nvGrpSpPr>
      <p:grpSpPr>
        <a:xfrm>
          <a:off x="0" y="0"/>
          <a:ext cx="0" cy="0"/>
          <a:chOff x="0" y="0"/>
          <a:chExt cx="0" cy="0"/>
        </a:xfrm>
      </p:grpSpPr>
      <p:sp>
        <p:nvSpPr>
          <p:cNvPr id="97" name="Google Shape;97;p21"/>
          <p:cNvSpPr txBox="1"/>
          <p:nvPr>
            <p:ph type="title"/>
          </p:nvPr>
        </p:nvSpPr>
        <p:spPr>
          <a:xfrm>
            <a:off x="311700" y="370250"/>
            <a:ext cx="3982200" cy="755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98" name="Google Shape;98;p21"/>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pic>
        <p:nvPicPr>
          <p:cNvPr id="99" name="Google Shape;99;p21"/>
          <p:cNvPicPr preferRelativeResize="0"/>
          <p:nvPr/>
        </p:nvPicPr>
        <p:blipFill rotWithShape="1">
          <a:blip r:embed="rId2">
            <a:alphaModFix/>
          </a:blip>
          <a:srcRect b="0" l="15818" r="15818" t="4761"/>
          <a:stretch/>
        </p:blipFill>
        <p:spPr>
          <a:xfrm>
            <a:off x="5081525" y="370250"/>
            <a:ext cx="3910077" cy="4356625"/>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page with image 1">
  <p:cSld name="CUSTOM_2_1">
    <p:spTree>
      <p:nvGrpSpPr>
        <p:cNvPr id="100" name="Shape 100"/>
        <p:cNvGrpSpPr/>
        <p:nvPr/>
      </p:nvGrpSpPr>
      <p:grpSpPr>
        <a:xfrm>
          <a:off x="0" y="0"/>
          <a:ext cx="0" cy="0"/>
          <a:chOff x="0" y="0"/>
          <a:chExt cx="0" cy="0"/>
        </a:xfrm>
      </p:grpSpPr>
      <p:sp>
        <p:nvSpPr>
          <p:cNvPr id="101" name="Google Shape;101;p22"/>
          <p:cNvSpPr txBox="1"/>
          <p:nvPr>
            <p:ph type="title"/>
          </p:nvPr>
        </p:nvSpPr>
        <p:spPr>
          <a:xfrm>
            <a:off x="311700" y="370250"/>
            <a:ext cx="3982200" cy="755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102" name="Google Shape;102;p22"/>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pic>
        <p:nvPicPr>
          <p:cNvPr id="103" name="Google Shape;103;p22"/>
          <p:cNvPicPr preferRelativeResize="0"/>
          <p:nvPr/>
        </p:nvPicPr>
        <p:blipFill>
          <a:blip r:embed="rId2">
            <a:alphaModFix/>
          </a:blip>
          <a:stretch>
            <a:fillRect/>
          </a:stretch>
        </p:blipFill>
        <p:spPr>
          <a:xfrm>
            <a:off x="4540350" y="754075"/>
            <a:ext cx="4298849" cy="3438248"/>
          </a:xfrm>
          <a:prstGeom prst="rect">
            <a:avLst/>
          </a:prstGeom>
          <a:noFill/>
          <a:ln>
            <a:noFill/>
          </a:ln>
        </p:spPr>
      </p:pic>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page with image alternative">
  <p:cSld name="CUSTOM_3">
    <p:bg>
      <p:bgPr>
        <a:solidFill>
          <a:schemeClr val="lt2"/>
        </a:solidFill>
      </p:bgPr>
    </p:bg>
    <p:spTree>
      <p:nvGrpSpPr>
        <p:cNvPr id="104" name="Shape 104"/>
        <p:cNvGrpSpPr/>
        <p:nvPr/>
      </p:nvGrpSpPr>
      <p:grpSpPr>
        <a:xfrm>
          <a:off x="0" y="0"/>
          <a:ext cx="0" cy="0"/>
          <a:chOff x="0" y="0"/>
          <a:chExt cx="0" cy="0"/>
        </a:xfrm>
      </p:grpSpPr>
      <p:pic>
        <p:nvPicPr>
          <p:cNvPr id="105" name="Google Shape;105;p23"/>
          <p:cNvPicPr preferRelativeResize="0"/>
          <p:nvPr/>
        </p:nvPicPr>
        <p:blipFill rotWithShape="1">
          <a:blip r:embed="rId2">
            <a:alphaModFix/>
          </a:blip>
          <a:srcRect b="9034" l="15875" r="13974" t="6370"/>
          <a:stretch/>
        </p:blipFill>
        <p:spPr>
          <a:xfrm>
            <a:off x="5048843" y="445025"/>
            <a:ext cx="3605780" cy="4348851"/>
          </a:xfrm>
          <a:prstGeom prst="rect">
            <a:avLst/>
          </a:prstGeom>
          <a:noFill/>
          <a:ln>
            <a:noFill/>
          </a:ln>
        </p:spPr>
      </p:pic>
      <p:sp>
        <p:nvSpPr>
          <p:cNvPr id="106" name="Google Shape;106;p23"/>
          <p:cNvSpPr txBox="1"/>
          <p:nvPr>
            <p:ph type="title"/>
          </p:nvPr>
        </p:nvSpPr>
        <p:spPr>
          <a:xfrm>
            <a:off x="311700" y="370250"/>
            <a:ext cx="3982200" cy="755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107" name="Google Shape;107;p23"/>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page with image alternative 1">
  <p:cSld name="CUSTOM_3_1">
    <p:bg>
      <p:bgPr>
        <a:solidFill>
          <a:schemeClr val="lt2"/>
        </a:solidFill>
      </p:bgPr>
    </p:bg>
    <p:spTree>
      <p:nvGrpSpPr>
        <p:cNvPr id="108" name="Shape 108"/>
        <p:cNvGrpSpPr/>
        <p:nvPr/>
      </p:nvGrpSpPr>
      <p:grpSpPr>
        <a:xfrm>
          <a:off x="0" y="0"/>
          <a:ext cx="0" cy="0"/>
          <a:chOff x="0" y="0"/>
          <a:chExt cx="0" cy="0"/>
        </a:xfrm>
      </p:grpSpPr>
      <p:sp>
        <p:nvSpPr>
          <p:cNvPr id="109" name="Google Shape;109;p24"/>
          <p:cNvSpPr txBox="1"/>
          <p:nvPr>
            <p:ph type="title"/>
          </p:nvPr>
        </p:nvSpPr>
        <p:spPr>
          <a:xfrm>
            <a:off x="311700" y="370250"/>
            <a:ext cx="3982200" cy="755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110" name="Google Shape;110;p24"/>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pic>
        <p:nvPicPr>
          <p:cNvPr id="111" name="Google Shape;111;p24"/>
          <p:cNvPicPr preferRelativeResize="0"/>
          <p:nvPr/>
        </p:nvPicPr>
        <p:blipFill rotWithShape="1">
          <a:blip r:embed="rId2">
            <a:alphaModFix/>
          </a:blip>
          <a:srcRect b="0" l="3384" r="3384" t="0"/>
          <a:stretch/>
        </p:blipFill>
        <p:spPr>
          <a:xfrm>
            <a:off x="4597575" y="754075"/>
            <a:ext cx="4237752" cy="3635349"/>
          </a:xfrm>
          <a:prstGeom prst="rect">
            <a:avLst/>
          </a:prstGeom>
          <a:noFill/>
          <a:ln>
            <a:noFill/>
          </a:ln>
        </p:spPr>
      </p:pic>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page with image left side">
  <p:cSld name="CUSTOM_7">
    <p:spTree>
      <p:nvGrpSpPr>
        <p:cNvPr id="112" name="Shape 112"/>
        <p:cNvGrpSpPr/>
        <p:nvPr/>
      </p:nvGrpSpPr>
      <p:grpSpPr>
        <a:xfrm>
          <a:off x="0" y="0"/>
          <a:ext cx="0" cy="0"/>
          <a:chOff x="0" y="0"/>
          <a:chExt cx="0" cy="0"/>
        </a:xfrm>
      </p:grpSpPr>
      <p:sp>
        <p:nvSpPr>
          <p:cNvPr id="113" name="Google Shape;113;p25"/>
          <p:cNvSpPr txBox="1"/>
          <p:nvPr>
            <p:ph type="title"/>
          </p:nvPr>
        </p:nvSpPr>
        <p:spPr>
          <a:xfrm>
            <a:off x="4244200" y="445025"/>
            <a:ext cx="45882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pic>
        <p:nvPicPr>
          <p:cNvPr id="114" name="Google Shape;114;p25"/>
          <p:cNvPicPr preferRelativeResize="0"/>
          <p:nvPr/>
        </p:nvPicPr>
        <p:blipFill rotWithShape="1">
          <a:blip r:embed="rId2">
            <a:alphaModFix/>
          </a:blip>
          <a:srcRect b="17246" l="16469" r="15867" t="13602"/>
          <a:stretch/>
        </p:blipFill>
        <p:spPr>
          <a:xfrm>
            <a:off x="382725" y="445025"/>
            <a:ext cx="3467462" cy="4430602"/>
          </a:xfrm>
          <a:prstGeom prst="rect">
            <a:avLst/>
          </a:prstGeom>
          <a:noFill/>
          <a:ln>
            <a:noFill/>
          </a:ln>
        </p:spPr>
      </p:pic>
      <p:sp>
        <p:nvSpPr>
          <p:cNvPr id="115" name="Google Shape;115;p25"/>
          <p:cNvSpPr txBox="1"/>
          <p:nvPr>
            <p:ph idx="1" type="body"/>
          </p:nvPr>
        </p:nvSpPr>
        <p:spPr>
          <a:xfrm>
            <a:off x="4386775" y="1634075"/>
            <a:ext cx="4445700" cy="32415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page with image left side 1">
  <p:cSld name="CUSTOM_7_1">
    <p:spTree>
      <p:nvGrpSpPr>
        <p:cNvPr id="116" name="Shape 116"/>
        <p:cNvGrpSpPr/>
        <p:nvPr/>
      </p:nvGrpSpPr>
      <p:grpSpPr>
        <a:xfrm>
          <a:off x="0" y="0"/>
          <a:ext cx="0" cy="0"/>
          <a:chOff x="0" y="0"/>
          <a:chExt cx="0" cy="0"/>
        </a:xfrm>
      </p:grpSpPr>
      <p:sp>
        <p:nvSpPr>
          <p:cNvPr id="117" name="Google Shape;117;p26"/>
          <p:cNvSpPr txBox="1"/>
          <p:nvPr>
            <p:ph type="title"/>
          </p:nvPr>
        </p:nvSpPr>
        <p:spPr>
          <a:xfrm>
            <a:off x="4244200" y="445025"/>
            <a:ext cx="45882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118" name="Google Shape;118;p26"/>
          <p:cNvSpPr txBox="1"/>
          <p:nvPr>
            <p:ph idx="1" type="body"/>
          </p:nvPr>
        </p:nvSpPr>
        <p:spPr>
          <a:xfrm>
            <a:off x="4386775" y="1634075"/>
            <a:ext cx="4445700" cy="32415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pic>
        <p:nvPicPr>
          <p:cNvPr id="119" name="Google Shape;119;p26"/>
          <p:cNvPicPr preferRelativeResize="0"/>
          <p:nvPr/>
        </p:nvPicPr>
        <p:blipFill rotWithShape="1">
          <a:blip r:embed="rId2">
            <a:alphaModFix/>
          </a:blip>
          <a:srcRect b="0" l="7221" r="7221" t="0"/>
          <a:stretch/>
        </p:blipFill>
        <p:spPr>
          <a:xfrm>
            <a:off x="218525" y="1017725"/>
            <a:ext cx="3809654" cy="2967926"/>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in corner ">
  <p:cSld name="CUSTOM_8">
    <p:spTree>
      <p:nvGrpSpPr>
        <p:cNvPr id="120" name="Shape 120"/>
        <p:cNvGrpSpPr/>
        <p:nvPr/>
      </p:nvGrpSpPr>
      <p:grpSpPr>
        <a:xfrm>
          <a:off x="0" y="0"/>
          <a:ext cx="0" cy="0"/>
          <a:chOff x="0" y="0"/>
          <a:chExt cx="0" cy="0"/>
        </a:xfrm>
      </p:grpSpPr>
      <p:sp>
        <p:nvSpPr>
          <p:cNvPr id="121" name="Google Shape;121;p27"/>
          <p:cNvSpPr txBox="1"/>
          <p:nvPr>
            <p:ph type="title"/>
          </p:nvPr>
        </p:nvSpPr>
        <p:spPr>
          <a:xfrm>
            <a:off x="401600" y="445025"/>
            <a:ext cx="50820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pic>
        <p:nvPicPr>
          <p:cNvPr id="122" name="Google Shape;122;p27"/>
          <p:cNvPicPr preferRelativeResize="0"/>
          <p:nvPr/>
        </p:nvPicPr>
        <p:blipFill rotWithShape="1">
          <a:blip r:embed="rId2">
            <a:alphaModFix/>
          </a:blip>
          <a:srcRect b="18816" l="0" r="0" t="18816"/>
          <a:stretch/>
        </p:blipFill>
        <p:spPr>
          <a:xfrm>
            <a:off x="6005950" y="229600"/>
            <a:ext cx="2802949" cy="1398099"/>
          </a:xfrm>
          <a:prstGeom prst="rect">
            <a:avLst/>
          </a:prstGeom>
          <a:noFill/>
          <a:ln>
            <a:noFill/>
          </a:ln>
        </p:spPr>
      </p:pic>
      <p:sp>
        <p:nvSpPr>
          <p:cNvPr id="123" name="Google Shape;123;p27"/>
          <p:cNvSpPr txBox="1"/>
          <p:nvPr>
            <p:ph idx="1" type="body"/>
          </p:nvPr>
        </p:nvSpPr>
        <p:spPr>
          <a:xfrm>
            <a:off x="401550" y="1482800"/>
            <a:ext cx="5082000" cy="32766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adrant">
  <p:cSld name="CUSTOM_4">
    <p:spTree>
      <p:nvGrpSpPr>
        <p:cNvPr id="124" name="Shape 124"/>
        <p:cNvGrpSpPr/>
        <p:nvPr/>
      </p:nvGrpSpPr>
      <p:grpSpPr>
        <a:xfrm>
          <a:off x="0" y="0"/>
          <a:ext cx="0" cy="0"/>
          <a:chOff x="0" y="0"/>
          <a:chExt cx="0" cy="0"/>
        </a:xfrm>
      </p:grpSpPr>
      <p:sp>
        <p:nvSpPr>
          <p:cNvPr id="125" name="Google Shape;125;p2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126" name="Google Shape;126;p28"/>
          <p:cNvSpPr txBox="1"/>
          <p:nvPr/>
        </p:nvSpPr>
        <p:spPr>
          <a:xfrm>
            <a:off x="596900" y="1205151"/>
            <a:ext cx="612600" cy="1698900"/>
          </a:xfrm>
          <a:prstGeom prst="rect">
            <a:avLst/>
          </a:prstGeom>
          <a:solidFill>
            <a:srgbClr val="2B2B73"/>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FFFFFF"/>
                </a:solidFill>
              </a:rPr>
              <a:t>1</a:t>
            </a:r>
            <a:endParaRPr b="1" sz="3600">
              <a:solidFill>
                <a:srgbClr val="FFFFFF"/>
              </a:solidFill>
            </a:endParaRPr>
          </a:p>
        </p:txBody>
      </p:sp>
      <p:sp>
        <p:nvSpPr>
          <p:cNvPr id="127" name="Google Shape;127;p28"/>
          <p:cNvSpPr txBox="1"/>
          <p:nvPr/>
        </p:nvSpPr>
        <p:spPr>
          <a:xfrm>
            <a:off x="4527913" y="1180419"/>
            <a:ext cx="612600" cy="1698900"/>
          </a:xfrm>
          <a:prstGeom prst="rect">
            <a:avLst/>
          </a:prstGeom>
          <a:solidFill>
            <a:srgbClr val="FF5240"/>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3</a:t>
            </a:r>
            <a:endParaRPr b="1" sz="3600">
              <a:solidFill>
                <a:srgbClr val="2B2B73"/>
              </a:solidFill>
            </a:endParaRPr>
          </a:p>
        </p:txBody>
      </p:sp>
      <p:sp>
        <p:nvSpPr>
          <p:cNvPr id="128" name="Google Shape;128;p28"/>
          <p:cNvSpPr txBox="1"/>
          <p:nvPr/>
        </p:nvSpPr>
        <p:spPr>
          <a:xfrm>
            <a:off x="596900" y="2981251"/>
            <a:ext cx="612600" cy="1698900"/>
          </a:xfrm>
          <a:prstGeom prst="rect">
            <a:avLst/>
          </a:prstGeom>
          <a:solidFill>
            <a:srgbClr val="C7D6E8"/>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2</a:t>
            </a:r>
            <a:endParaRPr b="1" sz="3600">
              <a:solidFill>
                <a:srgbClr val="2B2B73"/>
              </a:solidFill>
            </a:endParaRPr>
          </a:p>
        </p:txBody>
      </p:sp>
      <p:sp>
        <p:nvSpPr>
          <p:cNvPr id="129" name="Google Shape;129;p28"/>
          <p:cNvSpPr txBox="1"/>
          <p:nvPr/>
        </p:nvSpPr>
        <p:spPr>
          <a:xfrm>
            <a:off x="4527913" y="2982797"/>
            <a:ext cx="612600" cy="1698900"/>
          </a:xfrm>
          <a:prstGeom prst="rect">
            <a:avLst/>
          </a:prstGeom>
          <a:solidFill>
            <a:srgbClr val="FCCCC7"/>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4</a:t>
            </a:r>
            <a:endParaRPr b="1" sz="3600">
              <a:solidFill>
                <a:srgbClr val="2B2B73"/>
              </a:solidFill>
            </a:endParaRPr>
          </a:p>
        </p:txBody>
      </p:sp>
      <p:sp>
        <p:nvSpPr>
          <p:cNvPr id="130" name="Google Shape;130;p28"/>
          <p:cNvSpPr txBox="1"/>
          <p:nvPr>
            <p:ph idx="1" type="subTitle"/>
          </p:nvPr>
        </p:nvSpPr>
        <p:spPr>
          <a:xfrm>
            <a:off x="1376800" y="1205150"/>
            <a:ext cx="2983800" cy="394800"/>
          </a:xfrm>
          <a:prstGeom prst="rect">
            <a:avLst/>
          </a:prstGeom>
          <a:ln>
            <a:noFill/>
          </a:ln>
        </p:spPr>
        <p:txBody>
          <a:bodyPr anchorCtr="0" anchor="t" bIns="91425" lIns="91425" spcFirstLastPara="1" rIns="91425" wrap="square" tIns="91425">
            <a:noAutofit/>
          </a:bodyPr>
          <a:lstStyle>
            <a:lvl1pPr lvl="0" rtl="0">
              <a:spcBef>
                <a:spcPts val="0"/>
              </a:spcBef>
              <a:spcAft>
                <a:spcPts val="0"/>
              </a:spcAft>
              <a:buNone/>
              <a:defRPr b="1"/>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131" name="Google Shape;131;p28"/>
          <p:cNvSpPr txBox="1"/>
          <p:nvPr>
            <p:ph idx="2" type="subTitle"/>
          </p:nvPr>
        </p:nvSpPr>
        <p:spPr>
          <a:xfrm>
            <a:off x="5307850" y="1205150"/>
            <a:ext cx="2983800" cy="394800"/>
          </a:xfrm>
          <a:prstGeom prst="rect">
            <a:avLst/>
          </a:prstGeom>
          <a:ln>
            <a:noFill/>
          </a:ln>
        </p:spPr>
        <p:txBody>
          <a:bodyPr anchorCtr="0" anchor="t" bIns="91425" lIns="91425" spcFirstLastPara="1" rIns="91425" wrap="square" tIns="91425">
            <a:noAutofit/>
          </a:bodyPr>
          <a:lstStyle>
            <a:lvl1pPr lvl="0" rtl="0">
              <a:spcBef>
                <a:spcPts val="0"/>
              </a:spcBef>
              <a:spcAft>
                <a:spcPts val="0"/>
              </a:spcAft>
              <a:buNone/>
              <a:defRPr b="1"/>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132" name="Google Shape;132;p28"/>
          <p:cNvSpPr txBox="1"/>
          <p:nvPr>
            <p:ph idx="3" type="subTitle"/>
          </p:nvPr>
        </p:nvSpPr>
        <p:spPr>
          <a:xfrm>
            <a:off x="1376800" y="2982800"/>
            <a:ext cx="2983800" cy="394800"/>
          </a:xfrm>
          <a:prstGeom prst="rect">
            <a:avLst/>
          </a:prstGeom>
          <a:ln>
            <a:noFill/>
          </a:ln>
        </p:spPr>
        <p:txBody>
          <a:bodyPr anchorCtr="0" anchor="t" bIns="91425" lIns="91425" spcFirstLastPara="1" rIns="91425" wrap="square" tIns="91425">
            <a:noAutofit/>
          </a:bodyPr>
          <a:lstStyle>
            <a:lvl1pPr lvl="0" rtl="0">
              <a:spcBef>
                <a:spcPts val="0"/>
              </a:spcBef>
              <a:spcAft>
                <a:spcPts val="0"/>
              </a:spcAft>
              <a:buNone/>
              <a:defRPr b="1"/>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133" name="Google Shape;133;p28"/>
          <p:cNvSpPr txBox="1"/>
          <p:nvPr>
            <p:ph idx="4" type="subTitle"/>
          </p:nvPr>
        </p:nvSpPr>
        <p:spPr>
          <a:xfrm>
            <a:off x="5307825" y="2982800"/>
            <a:ext cx="2983800" cy="3948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None/>
              <a:defRPr b="1"/>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134" name="Google Shape;134;p28"/>
          <p:cNvSpPr txBox="1"/>
          <p:nvPr>
            <p:ph idx="5" type="body"/>
          </p:nvPr>
        </p:nvSpPr>
        <p:spPr>
          <a:xfrm>
            <a:off x="1376800" y="1609900"/>
            <a:ext cx="2983800" cy="1279200"/>
          </a:xfrm>
          <a:prstGeom prst="rect">
            <a:avLst/>
          </a:prstGeom>
          <a:ln>
            <a:noFill/>
          </a:ln>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
        <p:nvSpPr>
          <p:cNvPr id="135" name="Google Shape;135;p28"/>
          <p:cNvSpPr txBox="1"/>
          <p:nvPr>
            <p:ph idx="6" type="body"/>
          </p:nvPr>
        </p:nvSpPr>
        <p:spPr>
          <a:xfrm>
            <a:off x="5307850" y="1583975"/>
            <a:ext cx="2983800" cy="1279200"/>
          </a:xfrm>
          <a:prstGeom prst="rect">
            <a:avLst/>
          </a:prstGeom>
          <a:ln>
            <a:noFill/>
          </a:ln>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
        <p:nvSpPr>
          <p:cNvPr id="136" name="Google Shape;136;p28"/>
          <p:cNvSpPr txBox="1"/>
          <p:nvPr>
            <p:ph idx="7" type="body"/>
          </p:nvPr>
        </p:nvSpPr>
        <p:spPr>
          <a:xfrm>
            <a:off x="1376800" y="3377600"/>
            <a:ext cx="2983800" cy="1279200"/>
          </a:xfrm>
          <a:prstGeom prst="rect">
            <a:avLst/>
          </a:prstGeom>
          <a:ln>
            <a:noFill/>
          </a:ln>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
        <p:nvSpPr>
          <p:cNvPr id="137" name="Google Shape;137;p28"/>
          <p:cNvSpPr txBox="1"/>
          <p:nvPr>
            <p:ph idx="8" type="body"/>
          </p:nvPr>
        </p:nvSpPr>
        <p:spPr>
          <a:xfrm>
            <a:off x="5307850" y="3377600"/>
            <a:ext cx="2983800" cy="1304100"/>
          </a:xfrm>
          <a:prstGeom prst="rect">
            <a:avLst/>
          </a:prstGeom>
          <a:ln>
            <a:noFill/>
          </a:ln>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ctant">
  <p:cSld name="CUSTOM_5">
    <p:spTree>
      <p:nvGrpSpPr>
        <p:cNvPr id="138" name="Shape 138"/>
        <p:cNvGrpSpPr/>
        <p:nvPr/>
      </p:nvGrpSpPr>
      <p:grpSpPr>
        <a:xfrm>
          <a:off x="0" y="0"/>
          <a:ext cx="0" cy="0"/>
          <a:chOff x="0" y="0"/>
          <a:chExt cx="0" cy="0"/>
        </a:xfrm>
      </p:grpSpPr>
      <p:sp>
        <p:nvSpPr>
          <p:cNvPr id="139" name="Google Shape;139;p2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140" name="Google Shape;140;p29"/>
          <p:cNvSpPr txBox="1"/>
          <p:nvPr/>
        </p:nvSpPr>
        <p:spPr>
          <a:xfrm>
            <a:off x="546857" y="1055669"/>
            <a:ext cx="643200" cy="845400"/>
          </a:xfrm>
          <a:prstGeom prst="rect">
            <a:avLst/>
          </a:prstGeom>
          <a:solidFill>
            <a:srgbClr val="2B2B73"/>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FFFFFF"/>
                </a:solidFill>
              </a:rPr>
              <a:t>#</a:t>
            </a:r>
            <a:endParaRPr b="1" sz="3600">
              <a:solidFill>
                <a:srgbClr val="FFFFFF"/>
              </a:solidFill>
            </a:endParaRPr>
          </a:p>
        </p:txBody>
      </p:sp>
      <p:sp>
        <p:nvSpPr>
          <p:cNvPr id="141" name="Google Shape;141;p29"/>
          <p:cNvSpPr txBox="1"/>
          <p:nvPr/>
        </p:nvSpPr>
        <p:spPr>
          <a:xfrm>
            <a:off x="4672925" y="1031049"/>
            <a:ext cx="643200" cy="845400"/>
          </a:xfrm>
          <a:prstGeom prst="rect">
            <a:avLst/>
          </a:prstGeom>
          <a:solidFill>
            <a:srgbClr val="FF5240"/>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a:t>
            </a:r>
            <a:endParaRPr b="1" sz="3600">
              <a:solidFill>
                <a:srgbClr val="2B2B73"/>
              </a:solidFill>
            </a:endParaRPr>
          </a:p>
        </p:txBody>
      </p:sp>
      <p:sp>
        <p:nvSpPr>
          <p:cNvPr id="142" name="Google Shape;142;p29"/>
          <p:cNvSpPr txBox="1"/>
          <p:nvPr/>
        </p:nvSpPr>
        <p:spPr>
          <a:xfrm>
            <a:off x="546857" y="2023591"/>
            <a:ext cx="643200" cy="845400"/>
          </a:xfrm>
          <a:prstGeom prst="rect">
            <a:avLst/>
          </a:prstGeom>
          <a:solidFill>
            <a:srgbClr val="C7D6E8"/>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a:t>
            </a:r>
            <a:endParaRPr b="1" sz="3600">
              <a:solidFill>
                <a:srgbClr val="2B2B73"/>
              </a:solidFill>
            </a:endParaRPr>
          </a:p>
        </p:txBody>
      </p:sp>
      <p:sp>
        <p:nvSpPr>
          <p:cNvPr id="143" name="Google Shape;143;p29"/>
          <p:cNvSpPr txBox="1"/>
          <p:nvPr/>
        </p:nvSpPr>
        <p:spPr>
          <a:xfrm>
            <a:off x="4672925" y="2023582"/>
            <a:ext cx="643200" cy="845400"/>
          </a:xfrm>
          <a:prstGeom prst="rect">
            <a:avLst/>
          </a:prstGeom>
          <a:solidFill>
            <a:srgbClr val="FCCCC7"/>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a:t>
            </a:r>
            <a:endParaRPr b="1" sz="3600">
              <a:solidFill>
                <a:srgbClr val="2B2B73"/>
              </a:solidFill>
            </a:endParaRPr>
          </a:p>
        </p:txBody>
      </p:sp>
      <p:sp>
        <p:nvSpPr>
          <p:cNvPr id="144" name="Google Shape;144;p29"/>
          <p:cNvSpPr txBox="1"/>
          <p:nvPr/>
        </p:nvSpPr>
        <p:spPr>
          <a:xfrm>
            <a:off x="554048" y="2974232"/>
            <a:ext cx="643200" cy="845400"/>
          </a:xfrm>
          <a:prstGeom prst="rect">
            <a:avLst/>
          </a:prstGeom>
          <a:solidFill>
            <a:srgbClr val="FF5240"/>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a:t>
            </a:r>
            <a:endParaRPr b="1" sz="3600">
              <a:solidFill>
                <a:srgbClr val="2B2B73"/>
              </a:solidFill>
            </a:endParaRPr>
          </a:p>
        </p:txBody>
      </p:sp>
      <p:sp>
        <p:nvSpPr>
          <p:cNvPr id="145" name="Google Shape;145;p29"/>
          <p:cNvSpPr txBox="1"/>
          <p:nvPr/>
        </p:nvSpPr>
        <p:spPr>
          <a:xfrm>
            <a:off x="554048" y="3966765"/>
            <a:ext cx="643200" cy="845400"/>
          </a:xfrm>
          <a:prstGeom prst="rect">
            <a:avLst/>
          </a:prstGeom>
          <a:solidFill>
            <a:srgbClr val="FCCCC7"/>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a:t>
            </a:r>
            <a:endParaRPr b="1" sz="3600">
              <a:solidFill>
                <a:srgbClr val="2B2B73"/>
              </a:solidFill>
            </a:endParaRPr>
          </a:p>
        </p:txBody>
      </p:sp>
      <p:sp>
        <p:nvSpPr>
          <p:cNvPr id="146" name="Google Shape;146;p29"/>
          <p:cNvSpPr txBox="1"/>
          <p:nvPr/>
        </p:nvSpPr>
        <p:spPr>
          <a:xfrm>
            <a:off x="4672925" y="3016121"/>
            <a:ext cx="643200" cy="845400"/>
          </a:xfrm>
          <a:prstGeom prst="rect">
            <a:avLst/>
          </a:prstGeom>
          <a:solidFill>
            <a:srgbClr val="2B2B73"/>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FFFFFF"/>
                </a:solidFill>
              </a:rPr>
              <a:t>#</a:t>
            </a:r>
            <a:endParaRPr b="1" sz="3600">
              <a:solidFill>
                <a:srgbClr val="FFFFFF"/>
              </a:solidFill>
            </a:endParaRPr>
          </a:p>
        </p:txBody>
      </p:sp>
      <p:sp>
        <p:nvSpPr>
          <p:cNvPr id="147" name="Google Shape;147;p29"/>
          <p:cNvSpPr txBox="1"/>
          <p:nvPr/>
        </p:nvSpPr>
        <p:spPr>
          <a:xfrm>
            <a:off x="4672925" y="3984043"/>
            <a:ext cx="643200" cy="845400"/>
          </a:xfrm>
          <a:prstGeom prst="rect">
            <a:avLst/>
          </a:prstGeom>
          <a:solidFill>
            <a:srgbClr val="C7D6E8"/>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a:t>
            </a:r>
            <a:endParaRPr b="1" sz="3600">
              <a:solidFill>
                <a:srgbClr val="2B2B73"/>
              </a:solidFill>
            </a:endParaRPr>
          </a:p>
        </p:txBody>
      </p:sp>
      <p:sp>
        <p:nvSpPr>
          <p:cNvPr id="148" name="Google Shape;148;p29"/>
          <p:cNvSpPr txBox="1"/>
          <p:nvPr>
            <p:ph idx="1" type="subTitle"/>
          </p:nvPr>
        </p:nvSpPr>
        <p:spPr>
          <a:xfrm>
            <a:off x="1250250" y="105567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149" name="Google Shape;149;p29"/>
          <p:cNvSpPr txBox="1"/>
          <p:nvPr>
            <p:ph idx="2" type="subTitle"/>
          </p:nvPr>
        </p:nvSpPr>
        <p:spPr>
          <a:xfrm>
            <a:off x="1250250" y="202357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150" name="Google Shape;150;p29"/>
          <p:cNvSpPr txBox="1"/>
          <p:nvPr>
            <p:ph idx="3" type="subTitle"/>
          </p:nvPr>
        </p:nvSpPr>
        <p:spPr>
          <a:xfrm>
            <a:off x="1250250" y="309337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151" name="Google Shape;151;p29"/>
          <p:cNvSpPr txBox="1"/>
          <p:nvPr>
            <p:ph idx="4" type="subTitle"/>
          </p:nvPr>
        </p:nvSpPr>
        <p:spPr>
          <a:xfrm>
            <a:off x="1250250" y="404402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152" name="Google Shape;152;p29"/>
          <p:cNvSpPr txBox="1"/>
          <p:nvPr>
            <p:ph idx="5" type="subTitle"/>
          </p:nvPr>
        </p:nvSpPr>
        <p:spPr>
          <a:xfrm>
            <a:off x="5413150" y="105567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153" name="Google Shape;153;p29"/>
          <p:cNvSpPr txBox="1"/>
          <p:nvPr>
            <p:ph idx="6" type="subTitle"/>
          </p:nvPr>
        </p:nvSpPr>
        <p:spPr>
          <a:xfrm>
            <a:off x="5413150" y="210082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154" name="Google Shape;154;p29"/>
          <p:cNvSpPr txBox="1"/>
          <p:nvPr>
            <p:ph idx="7" type="subTitle"/>
          </p:nvPr>
        </p:nvSpPr>
        <p:spPr>
          <a:xfrm>
            <a:off x="5413150" y="307242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155" name="Google Shape;155;p29"/>
          <p:cNvSpPr txBox="1"/>
          <p:nvPr>
            <p:ph idx="8" type="subTitle"/>
          </p:nvPr>
        </p:nvSpPr>
        <p:spPr>
          <a:xfrm>
            <a:off x="5413150" y="404402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ccolades">
  <p:cSld name="CUSTOM_6">
    <p:spTree>
      <p:nvGrpSpPr>
        <p:cNvPr id="156" name="Shape 156"/>
        <p:cNvGrpSpPr/>
        <p:nvPr/>
      </p:nvGrpSpPr>
      <p:grpSpPr>
        <a:xfrm>
          <a:off x="0" y="0"/>
          <a:ext cx="0" cy="0"/>
          <a:chOff x="0" y="0"/>
          <a:chExt cx="0" cy="0"/>
        </a:xfrm>
      </p:grpSpPr>
      <p:sp>
        <p:nvSpPr>
          <p:cNvPr id="157" name="Google Shape;157;p30"/>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pic>
        <p:nvPicPr>
          <p:cNvPr id="158" name="Google Shape;158;p30"/>
          <p:cNvPicPr preferRelativeResize="0"/>
          <p:nvPr/>
        </p:nvPicPr>
        <p:blipFill rotWithShape="1">
          <a:blip r:embed="rId2">
            <a:alphaModFix/>
          </a:blip>
          <a:srcRect b="2305" l="2761" r="0" t="0"/>
          <a:stretch/>
        </p:blipFill>
        <p:spPr>
          <a:xfrm>
            <a:off x="197550" y="1162225"/>
            <a:ext cx="8771374" cy="3158750"/>
          </a:xfrm>
          <a:prstGeom prst="rect">
            <a:avLst/>
          </a:prstGeom>
          <a:noFill/>
          <a:ln>
            <a:noFill/>
          </a:ln>
          <a:effectLst>
            <a:outerShdw blurRad="292100" rotWithShape="0" algn="tl" dir="2700000" dist="139700">
              <a:srgbClr val="333333">
                <a:alpha val="64709"/>
              </a:srgbClr>
            </a:outerShdw>
          </a:effectLst>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1" name="Shape 21"/>
        <p:cNvGrpSpPr/>
        <p:nvPr/>
      </p:nvGrpSpPr>
      <p:grpSpPr>
        <a:xfrm>
          <a:off x="0" y="0"/>
          <a:ext cx="0" cy="0"/>
          <a:chOff x="0" y="0"/>
          <a:chExt cx="0" cy="0"/>
        </a:xfrm>
      </p:grpSpPr>
      <p:sp>
        <p:nvSpPr>
          <p:cNvPr id="22" name="Google Shape;22;p4"/>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23" name="Google Shape;23;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1">
    <p:spTree>
      <p:nvGrpSpPr>
        <p:cNvPr id="159" name="Shape 159"/>
        <p:cNvGrpSpPr/>
        <p:nvPr/>
      </p:nvGrpSpPr>
      <p:grpSpPr>
        <a:xfrm>
          <a:off x="0" y="0"/>
          <a:ext cx="0" cy="0"/>
          <a:chOff x="0" y="0"/>
          <a:chExt cx="0" cy="0"/>
        </a:xfrm>
      </p:grpSpPr>
      <p:sp>
        <p:nvSpPr>
          <p:cNvPr id="160" name="Google Shape;160;p31"/>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61" name="Google Shape;161;p31"/>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62" name="Google Shape;162;p3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ull image" showMasterSp="0">
  <p:cSld name="Full image">
    <p:spTree>
      <p:nvGrpSpPr>
        <p:cNvPr id="163" name="Shape 163"/>
        <p:cNvGrpSpPr/>
        <p:nvPr/>
      </p:nvGrpSpPr>
      <p:grpSpPr>
        <a:xfrm>
          <a:off x="0" y="0"/>
          <a:ext cx="0" cy="0"/>
          <a:chOff x="0" y="0"/>
          <a:chExt cx="0" cy="0"/>
        </a:xfrm>
      </p:grpSpPr>
      <p:sp>
        <p:nvSpPr>
          <p:cNvPr id="164" name="Google Shape;164;p32"/>
          <p:cNvSpPr/>
          <p:nvPr>
            <p:ph idx="2" type="pic"/>
          </p:nvPr>
        </p:nvSpPr>
        <p:spPr>
          <a:xfrm>
            <a:off x="0" y="0"/>
            <a:ext cx="9144000" cy="5143500"/>
          </a:xfrm>
          <a:prstGeom prst="rect">
            <a:avLst/>
          </a:prstGeom>
          <a:solidFill>
            <a:schemeClr val="accent5"/>
          </a:solidFill>
          <a:ln>
            <a:noFill/>
          </a:ln>
        </p:spPr>
        <p:txBody>
          <a:bodyPr anchorCtr="0" anchor="ctr" bIns="31150" lIns="31150" spcFirstLastPara="1" rIns="31150" wrap="square" tIns="31150">
            <a:noAutofit/>
          </a:bodyPr>
          <a:lstStyle>
            <a:lvl1pPr lvl="0" marR="0" rtl="0" algn="ctr">
              <a:lnSpc>
                <a:spcPct val="100000"/>
              </a:lnSpc>
              <a:spcBef>
                <a:spcPts val="0"/>
              </a:spcBef>
              <a:spcAft>
                <a:spcPts val="0"/>
              </a:spcAft>
              <a:buClr>
                <a:schemeClr val="lt1"/>
              </a:buClr>
              <a:buSzPts val="1400"/>
              <a:buFont typeface="Arial"/>
              <a:buNone/>
              <a:defRPr b="1"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2pPr>
            <a:lvl3pPr lvl="2" marR="0" rtl="0" algn="l">
              <a:lnSpc>
                <a:spcPct val="100000"/>
              </a:lnSpc>
              <a:spcBef>
                <a:spcPts val="7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3pPr>
            <a:lvl4pPr lvl="3"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4pPr>
            <a:lvl5pPr lvl="4"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5pPr>
            <a:lvl6pPr lvl="5" marR="0" rtl="0" algn="l">
              <a:lnSpc>
                <a:spcPct val="100000"/>
              </a:lnSpc>
              <a:spcBef>
                <a:spcPts val="700"/>
              </a:spcBef>
              <a:spcAft>
                <a:spcPts val="0"/>
              </a:spcAft>
              <a:buClr>
                <a:schemeClr val="lt2"/>
              </a:buClr>
              <a:buSzPts val="800"/>
              <a:buFont typeface="Noto Sans Symbols"/>
              <a:buChar char="▪"/>
              <a:defRPr b="0" i="0" sz="1000" u="none" cap="none" strike="noStrike">
                <a:solidFill>
                  <a:schemeClr val="dk1"/>
                </a:solidFill>
                <a:latin typeface="Arial"/>
                <a:ea typeface="Arial"/>
                <a:cs typeface="Arial"/>
                <a:sym typeface="Arial"/>
              </a:defRPr>
            </a:lvl6pPr>
            <a:lvl7pPr lvl="6"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7pPr>
            <a:lvl8pPr lvl="7"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8pPr>
            <a:lvl9pPr lvl="8" marR="0" rtl="0" algn="l">
              <a:lnSpc>
                <a:spcPct val="100000"/>
              </a:lnSpc>
              <a:spcBef>
                <a:spcPts val="700"/>
              </a:spcBef>
              <a:spcAft>
                <a:spcPts val="700"/>
              </a:spcAft>
              <a:buClr>
                <a:schemeClr val="lt2"/>
              </a:buClr>
              <a:buSzPts val="800"/>
              <a:buFont typeface="Noto Sans Symbols"/>
              <a:buNone/>
              <a:defRPr b="0" i="0" sz="1000" u="none" cap="none" strike="noStrike">
                <a:solidFill>
                  <a:schemeClr val="dk1"/>
                </a:solidFill>
                <a:latin typeface="Arial"/>
                <a:ea typeface="Arial"/>
                <a:cs typeface="Arial"/>
                <a:sym typeface="Arial"/>
              </a:defRPr>
            </a:lvl9pPr>
          </a:lstStyle>
          <a:p/>
        </p:txBody>
      </p:sp>
    </p:spTree>
  </p:cSld>
  <p:clrMapOvr>
    <a:masterClrMapping/>
  </p:clrMapOvr>
  <p:transition>
    <p:fade/>
  </p:transition>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p:cSld name="TITLE_2">
    <p:spTree>
      <p:nvGrpSpPr>
        <p:cNvPr id="165" name="Shape 165"/>
        <p:cNvGrpSpPr/>
        <p:nvPr/>
      </p:nvGrpSpPr>
      <p:grpSpPr>
        <a:xfrm>
          <a:off x="0" y="0"/>
          <a:ext cx="0" cy="0"/>
          <a:chOff x="0" y="0"/>
          <a:chExt cx="0" cy="0"/>
        </a:xfrm>
      </p:grpSpPr>
      <p:sp>
        <p:nvSpPr>
          <p:cNvPr id="166" name="Google Shape;166;p33"/>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67" name="Google Shape;167;p33"/>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68" name="Google Shape;168;p3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1">
  <p:cSld name="MAIN_POINT_2">
    <p:spTree>
      <p:nvGrpSpPr>
        <p:cNvPr id="169" name="Shape 169"/>
        <p:cNvGrpSpPr/>
        <p:nvPr/>
      </p:nvGrpSpPr>
      <p:grpSpPr>
        <a:xfrm>
          <a:off x="0" y="0"/>
          <a:ext cx="0" cy="0"/>
          <a:chOff x="0" y="0"/>
          <a:chExt cx="0" cy="0"/>
        </a:xfrm>
      </p:grpSpPr>
      <p:sp>
        <p:nvSpPr>
          <p:cNvPr id="170" name="Google Shape;170;p34"/>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171" name="Google Shape;171;p3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amp; Image A">
  <p:cSld name="Content &amp; Image A">
    <p:spTree>
      <p:nvGrpSpPr>
        <p:cNvPr id="172" name="Shape 172"/>
        <p:cNvGrpSpPr/>
        <p:nvPr/>
      </p:nvGrpSpPr>
      <p:grpSpPr>
        <a:xfrm>
          <a:off x="0" y="0"/>
          <a:ext cx="0" cy="0"/>
          <a:chOff x="0" y="0"/>
          <a:chExt cx="0" cy="0"/>
        </a:xfrm>
      </p:grpSpPr>
      <p:sp>
        <p:nvSpPr>
          <p:cNvPr id="173" name="Google Shape;173;p35"/>
          <p:cNvSpPr/>
          <p:nvPr>
            <p:ph idx="2" type="pic"/>
          </p:nvPr>
        </p:nvSpPr>
        <p:spPr>
          <a:xfrm>
            <a:off x="4705643" y="222647"/>
            <a:ext cx="4152600" cy="4617000"/>
          </a:xfrm>
          <a:prstGeom prst="rect">
            <a:avLst/>
          </a:prstGeom>
          <a:solidFill>
            <a:schemeClr val="accent5"/>
          </a:solidFill>
          <a:ln>
            <a:noFill/>
          </a:ln>
        </p:spPr>
        <p:txBody>
          <a:bodyPr anchorCtr="0" anchor="ctr" bIns="31150" lIns="31150" spcFirstLastPara="1" rIns="31150" wrap="square" tIns="31150">
            <a:noAutofit/>
          </a:bodyPr>
          <a:lstStyle>
            <a:lvl1pPr lvl="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2pPr>
            <a:lvl3pPr lvl="2" marR="0" rtl="0" algn="l">
              <a:lnSpc>
                <a:spcPct val="100000"/>
              </a:lnSpc>
              <a:spcBef>
                <a:spcPts val="7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3pPr>
            <a:lvl4pPr lvl="3"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4pPr>
            <a:lvl5pPr lvl="4"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5pPr>
            <a:lvl6pPr lvl="5" marR="0" rtl="0" algn="l">
              <a:lnSpc>
                <a:spcPct val="100000"/>
              </a:lnSpc>
              <a:spcBef>
                <a:spcPts val="700"/>
              </a:spcBef>
              <a:spcAft>
                <a:spcPts val="0"/>
              </a:spcAft>
              <a:buClr>
                <a:schemeClr val="lt2"/>
              </a:buClr>
              <a:buSzPts val="800"/>
              <a:buFont typeface="Noto Sans Symbols"/>
              <a:buChar char="▪"/>
              <a:defRPr b="0" i="0" sz="1000" u="none" cap="none" strike="noStrike">
                <a:solidFill>
                  <a:schemeClr val="dk1"/>
                </a:solidFill>
                <a:latin typeface="Arial"/>
                <a:ea typeface="Arial"/>
                <a:cs typeface="Arial"/>
                <a:sym typeface="Arial"/>
              </a:defRPr>
            </a:lvl6pPr>
            <a:lvl7pPr lvl="6"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7pPr>
            <a:lvl8pPr lvl="7"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8pPr>
            <a:lvl9pPr lvl="8" marR="0" rtl="0" algn="l">
              <a:lnSpc>
                <a:spcPct val="100000"/>
              </a:lnSpc>
              <a:spcBef>
                <a:spcPts val="700"/>
              </a:spcBef>
              <a:spcAft>
                <a:spcPts val="700"/>
              </a:spcAft>
              <a:buClr>
                <a:schemeClr val="lt2"/>
              </a:buClr>
              <a:buSzPts val="800"/>
              <a:buFont typeface="Noto Sans Symbols"/>
              <a:buNone/>
              <a:defRPr b="0" i="0" sz="1000" u="none" cap="none" strike="noStrike">
                <a:solidFill>
                  <a:schemeClr val="dk1"/>
                </a:solidFill>
                <a:latin typeface="Arial"/>
                <a:ea typeface="Arial"/>
                <a:cs typeface="Arial"/>
                <a:sym typeface="Arial"/>
              </a:defRPr>
            </a:lvl9pPr>
          </a:lstStyle>
          <a:p/>
        </p:txBody>
      </p:sp>
      <p:sp>
        <p:nvSpPr>
          <p:cNvPr id="174" name="Google Shape;174;p35"/>
          <p:cNvSpPr txBox="1"/>
          <p:nvPr>
            <p:ph idx="1" type="body"/>
          </p:nvPr>
        </p:nvSpPr>
        <p:spPr>
          <a:xfrm>
            <a:off x="553182" y="1140619"/>
            <a:ext cx="3874800" cy="34836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Clr>
                <a:schemeClr val="dk1"/>
              </a:buClr>
              <a:buSzPts val="1600"/>
              <a:buNone/>
              <a:defRPr/>
            </a:lvl1pPr>
            <a:lvl2pPr indent="-228600" lvl="1" marL="914400" rtl="0" algn="l">
              <a:lnSpc>
                <a:spcPct val="100000"/>
              </a:lnSpc>
              <a:spcBef>
                <a:spcPts val="700"/>
              </a:spcBef>
              <a:spcAft>
                <a:spcPts val="0"/>
              </a:spcAft>
              <a:buClr>
                <a:schemeClr val="dk1"/>
              </a:buClr>
              <a:buSzPts val="1600"/>
              <a:buNone/>
              <a:defRPr/>
            </a:lvl2pPr>
            <a:lvl3pPr indent="-228600" lvl="2" marL="1371600" rtl="0" algn="l">
              <a:lnSpc>
                <a:spcPct val="100000"/>
              </a:lnSpc>
              <a:spcBef>
                <a:spcPts val="700"/>
              </a:spcBef>
              <a:spcAft>
                <a:spcPts val="0"/>
              </a:spcAft>
              <a:buClr>
                <a:schemeClr val="dk1"/>
              </a:buClr>
              <a:buSzPts val="1600"/>
              <a:buNone/>
              <a:defRPr/>
            </a:lvl3pPr>
            <a:lvl4pPr indent="-330200" lvl="3" marL="1828800" rtl="0" algn="l">
              <a:lnSpc>
                <a:spcPct val="100000"/>
              </a:lnSpc>
              <a:spcBef>
                <a:spcPts val="700"/>
              </a:spcBef>
              <a:spcAft>
                <a:spcPts val="0"/>
              </a:spcAft>
              <a:buSzPts val="1600"/>
              <a:buChar char="•"/>
              <a:defRPr/>
            </a:lvl4pPr>
            <a:lvl5pPr indent="-292100" lvl="4" marL="2286000" rtl="0" algn="l">
              <a:lnSpc>
                <a:spcPct val="100000"/>
              </a:lnSpc>
              <a:spcBef>
                <a:spcPts val="700"/>
              </a:spcBef>
              <a:spcAft>
                <a:spcPts val="0"/>
              </a:spcAft>
              <a:buSzPts val="1000"/>
              <a:buChar char="-"/>
              <a:defRPr/>
            </a:lvl5pPr>
            <a:lvl6pPr indent="-279400" lvl="5" marL="2743200" rtl="0" algn="l">
              <a:lnSpc>
                <a:spcPct val="100000"/>
              </a:lnSpc>
              <a:spcBef>
                <a:spcPts val="700"/>
              </a:spcBef>
              <a:spcAft>
                <a:spcPts val="0"/>
              </a:spcAft>
              <a:buSzPts val="800"/>
              <a:buChar char="▪"/>
              <a:defRPr/>
            </a:lvl6pPr>
            <a:lvl7pPr indent="-330200" lvl="6" marL="3200400" rtl="0" algn="l">
              <a:lnSpc>
                <a:spcPct val="100000"/>
              </a:lnSpc>
              <a:spcBef>
                <a:spcPts val="700"/>
              </a:spcBef>
              <a:spcAft>
                <a:spcPts val="0"/>
              </a:spcAft>
              <a:buSzPts val="1600"/>
              <a:buChar char="•"/>
              <a:defRPr/>
            </a:lvl7pPr>
            <a:lvl8pPr indent="-330200" lvl="7" marL="3657600" rtl="0" algn="l">
              <a:lnSpc>
                <a:spcPct val="100000"/>
              </a:lnSpc>
              <a:spcBef>
                <a:spcPts val="700"/>
              </a:spcBef>
              <a:spcAft>
                <a:spcPts val="0"/>
              </a:spcAft>
              <a:buSzPts val="1600"/>
              <a:buChar char="-"/>
              <a:defRPr/>
            </a:lvl8pPr>
            <a:lvl9pPr indent="-228600" lvl="8" marL="4114800" rtl="0" algn="l">
              <a:lnSpc>
                <a:spcPct val="100000"/>
              </a:lnSpc>
              <a:spcBef>
                <a:spcPts val="700"/>
              </a:spcBef>
              <a:spcAft>
                <a:spcPts val="700"/>
              </a:spcAft>
              <a:buSzPts val="1200"/>
              <a:buNone/>
              <a:defRPr/>
            </a:lvl9pPr>
          </a:lstStyle>
          <a:p/>
        </p:txBody>
      </p:sp>
      <p:sp>
        <p:nvSpPr>
          <p:cNvPr id="175" name="Google Shape;175;p35"/>
          <p:cNvSpPr txBox="1"/>
          <p:nvPr>
            <p:ph idx="3" type="body"/>
          </p:nvPr>
        </p:nvSpPr>
        <p:spPr>
          <a:xfrm>
            <a:off x="553182" y="440147"/>
            <a:ext cx="3874800" cy="5385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Clr>
                <a:schemeClr val="lt2"/>
              </a:buClr>
              <a:buSzPts val="1900"/>
              <a:buNone/>
              <a:defRPr b="1" sz="1900" cap="none">
                <a:solidFill>
                  <a:schemeClr val="lt2"/>
                </a:solidFill>
              </a:defRPr>
            </a:lvl1pPr>
            <a:lvl2pPr indent="-228600" lvl="1" marL="914400" rtl="0" algn="l">
              <a:lnSpc>
                <a:spcPct val="100000"/>
              </a:lnSpc>
              <a:spcBef>
                <a:spcPts val="0"/>
              </a:spcBef>
              <a:spcAft>
                <a:spcPts val="0"/>
              </a:spcAft>
              <a:buClr>
                <a:schemeClr val="dk1"/>
              </a:buClr>
              <a:buSzPts val="1500"/>
              <a:buNone/>
              <a:defRPr b="0" sz="1500" cap="none">
                <a:solidFill>
                  <a:schemeClr val="dk1"/>
                </a:solidFill>
              </a:defRPr>
            </a:lvl2pPr>
            <a:lvl3pPr indent="-228600" lvl="2" marL="1371600" rtl="0" algn="l">
              <a:lnSpc>
                <a:spcPct val="100000"/>
              </a:lnSpc>
              <a:spcBef>
                <a:spcPts val="0"/>
              </a:spcBef>
              <a:spcAft>
                <a:spcPts val="0"/>
              </a:spcAft>
              <a:buClr>
                <a:srgbClr val="7A91A6"/>
              </a:buClr>
              <a:buSzPts val="1500"/>
              <a:buNone/>
              <a:defRPr sz="1500">
                <a:solidFill>
                  <a:srgbClr val="7A91A6"/>
                </a:solidFill>
              </a:defRPr>
            </a:lvl3pPr>
            <a:lvl4pPr indent="-228600" lvl="3" marL="1828800" rtl="0" algn="l">
              <a:lnSpc>
                <a:spcPct val="100000"/>
              </a:lnSpc>
              <a:spcBef>
                <a:spcPts val="0"/>
              </a:spcBef>
              <a:spcAft>
                <a:spcPts val="0"/>
              </a:spcAft>
              <a:buSzPts val="1500"/>
              <a:buNone/>
              <a:defRPr sz="1500">
                <a:solidFill>
                  <a:srgbClr val="7A91A6"/>
                </a:solidFill>
              </a:defRPr>
            </a:lvl4pPr>
            <a:lvl5pPr indent="-228600" lvl="4" marL="2286000" rtl="0" algn="l">
              <a:lnSpc>
                <a:spcPct val="100000"/>
              </a:lnSpc>
              <a:spcBef>
                <a:spcPts val="0"/>
              </a:spcBef>
              <a:spcAft>
                <a:spcPts val="0"/>
              </a:spcAft>
              <a:buSzPts val="1500"/>
              <a:buNone/>
              <a:defRPr sz="1500">
                <a:solidFill>
                  <a:srgbClr val="7A91A6"/>
                </a:solidFill>
              </a:defRPr>
            </a:lvl5pPr>
            <a:lvl6pPr indent="-228600" lvl="5" marL="2743200" rtl="0" algn="l">
              <a:lnSpc>
                <a:spcPct val="100000"/>
              </a:lnSpc>
              <a:spcBef>
                <a:spcPts val="0"/>
              </a:spcBef>
              <a:spcAft>
                <a:spcPts val="0"/>
              </a:spcAft>
              <a:buSzPts val="1200"/>
              <a:buNone/>
              <a:defRPr sz="1500">
                <a:solidFill>
                  <a:srgbClr val="7A91A6"/>
                </a:solidFill>
              </a:defRPr>
            </a:lvl6pPr>
            <a:lvl7pPr indent="-228600" lvl="6" marL="3200400" rtl="0" algn="l">
              <a:lnSpc>
                <a:spcPct val="100000"/>
              </a:lnSpc>
              <a:spcBef>
                <a:spcPts val="0"/>
              </a:spcBef>
              <a:spcAft>
                <a:spcPts val="0"/>
              </a:spcAft>
              <a:buSzPts val="1500"/>
              <a:buNone/>
              <a:defRPr sz="1500">
                <a:solidFill>
                  <a:srgbClr val="7A91A6"/>
                </a:solidFill>
              </a:defRPr>
            </a:lvl7pPr>
            <a:lvl8pPr indent="-228600" lvl="7" marL="3657600" rtl="0" algn="l">
              <a:lnSpc>
                <a:spcPct val="100000"/>
              </a:lnSpc>
              <a:spcBef>
                <a:spcPts val="0"/>
              </a:spcBef>
              <a:spcAft>
                <a:spcPts val="0"/>
              </a:spcAft>
              <a:buSzPts val="1500"/>
              <a:buNone/>
              <a:defRPr sz="1500">
                <a:solidFill>
                  <a:srgbClr val="7A91A6"/>
                </a:solidFill>
              </a:defRPr>
            </a:lvl8pPr>
            <a:lvl9pPr indent="-228600" lvl="8" marL="4114800" rtl="0" algn="l">
              <a:lnSpc>
                <a:spcPct val="100000"/>
              </a:lnSpc>
              <a:spcBef>
                <a:spcPts val="0"/>
              </a:spcBef>
              <a:spcAft>
                <a:spcPts val="0"/>
              </a:spcAft>
              <a:buSzPts val="1200"/>
              <a:buNone/>
              <a:defRPr sz="1500">
                <a:solidFill>
                  <a:srgbClr val="7A91A6"/>
                </a:solidFill>
              </a:defRPr>
            </a:lvl9pPr>
          </a:lstStyle>
          <a:p/>
        </p:txBody>
      </p:sp>
    </p:spTree>
  </p:cSld>
  <p:clrMapOvr>
    <a:masterClrMapping/>
  </p:clrMapOvr>
  <p:transition>
    <p:fade/>
  </p:transition>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Alternative 1">
  <p:cSld name="Title and two columns Alternative">
    <p:bg>
      <p:bgPr>
        <a:solidFill>
          <a:schemeClr val="lt2"/>
        </a:solidFill>
      </p:bgPr>
    </p:bg>
    <p:spTree>
      <p:nvGrpSpPr>
        <p:cNvPr id="176" name="Shape 176"/>
        <p:cNvGrpSpPr/>
        <p:nvPr/>
      </p:nvGrpSpPr>
      <p:grpSpPr>
        <a:xfrm>
          <a:off x="0" y="0"/>
          <a:ext cx="0" cy="0"/>
          <a:chOff x="0" y="0"/>
          <a:chExt cx="0" cy="0"/>
        </a:xfrm>
      </p:grpSpPr>
      <p:sp>
        <p:nvSpPr>
          <p:cNvPr id="177" name="Google Shape;177;p36"/>
          <p:cNvSpPr txBox="1"/>
          <p:nvPr>
            <p:ph type="title"/>
          </p:nvPr>
        </p:nvSpPr>
        <p:spPr>
          <a:xfrm>
            <a:off x="311700" y="445025"/>
            <a:ext cx="8520600" cy="572700"/>
          </a:xfrm>
          <a:prstGeom prst="rect">
            <a:avLst/>
          </a:prstGeom>
          <a:noFill/>
          <a:ln>
            <a:noFill/>
          </a:ln>
        </p:spPr>
        <p:txBody>
          <a:bodyPr anchorCtr="0" anchor="t" bIns="68575" lIns="68575" spcFirstLastPara="1" rIns="68575" wrap="square" tIns="68575">
            <a:noAutofit/>
          </a:bodyPr>
          <a:lstStyle>
            <a:lvl1pPr lvl="0" rtl="0" algn="l">
              <a:lnSpc>
                <a:spcPct val="100000"/>
              </a:lnSpc>
              <a:spcBef>
                <a:spcPts val="0"/>
              </a:spcBef>
              <a:spcAft>
                <a:spcPts val="0"/>
              </a:spcAft>
              <a:buSzPts val="2300"/>
              <a:buNone/>
              <a:defRPr/>
            </a:lvl1pPr>
            <a:lvl2pPr lvl="1" rtl="0" algn="l">
              <a:lnSpc>
                <a:spcPct val="100000"/>
              </a:lnSpc>
              <a:spcBef>
                <a:spcPts val="0"/>
              </a:spcBef>
              <a:spcAft>
                <a:spcPts val="0"/>
              </a:spcAft>
              <a:buSzPts val="2100"/>
              <a:buNone/>
              <a:defRPr/>
            </a:lvl2pPr>
            <a:lvl3pPr lvl="2" rtl="0" algn="l">
              <a:lnSpc>
                <a:spcPct val="100000"/>
              </a:lnSpc>
              <a:spcBef>
                <a:spcPts val="0"/>
              </a:spcBef>
              <a:spcAft>
                <a:spcPts val="0"/>
              </a:spcAft>
              <a:buSzPts val="2100"/>
              <a:buNone/>
              <a:defRPr/>
            </a:lvl3pPr>
            <a:lvl4pPr lvl="3" rtl="0" algn="l">
              <a:lnSpc>
                <a:spcPct val="100000"/>
              </a:lnSpc>
              <a:spcBef>
                <a:spcPts val="0"/>
              </a:spcBef>
              <a:spcAft>
                <a:spcPts val="0"/>
              </a:spcAft>
              <a:buSzPts val="2100"/>
              <a:buNone/>
              <a:defRPr/>
            </a:lvl4pPr>
            <a:lvl5pPr lvl="4" rtl="0" algn="l">
              <a:lnSpc>
                <a:spcPct val="100000"/>
              </a:lnSpc>
              <a:spcBef>
                <a:spcPts val="0"/>
              </a:spcBef>
              <a:spcAft>
                <a:spcPts val="0"/>
              </a:spcAft>
              <a:buSzPts val="2100"/>
              <a:buNone/>
              <a:defRPr/>
            </a:lvl5pPr>
            <a:lvl6pPr lvl="5" rtl="0" algn="l">
              <a:lnSpc>
                <a:spcPct val="100000"/>
              </a:lnSpc>
              <a:spcBef>
                <a:spcPts val="0"/>
              </a:spcBef>
              <a:spcAft>
                <a:spcPts val="0"/>
              </a:spcAft>
              <a:buSzPts val="2100"/>
              <a:buNone/>
              <a:defRPr/>
            </a:lvl6pPr>
            <a:lvl7pPr lvl="6" rtl="0" algn="l">
              <a:lnSpc>
                <a:spcPct val="100000"/>
              </a:lnSpc>
              <a:spcBef>
                <a:spcPts val="0"/>
              </a:spcBef>
              <a:spcAft>
                <a:spcPts val="0"/>
              </a:spcAft>
              <a:buSzPts val="2100"/>
              <a:buNone/>
              <a:defRPr/>
            </a:lvl7pPr>
            <a:lvl8pPr lvl="7" rtl="0" algn="l">
              <a:lnSpc>
                <a:spcPct val="100000"/>
              </a:lnSpc>
              <a:spcBef>
                <a:spcPts val="0"/>
              </a:spcBef>
              <a:spcAft>
                <a:spcPts val="0"/>
              </a:spcAft>
              <a:buSzPts val="2100"/>
              <a:buNone/>
              <a:defRPr/>
            </a:lvl8pPr>
            <a:lvl9pPr lvl="8" rtl="0" algn="l">
              <a:lnSpc>
                <a:spcPct val="100000"/>
              </a:lnSpc>
              <a:spcBef>
                <a:spcPts val="0"/>
              </a:spcBef>
              <a:spcAft>
                <a:spcPts val="0"/>
              </a:spcAft>
              <a:buSzPts val="2100"/>
              <a:buNone/>
              <a:defRPr/>
            </a:lvl9pPr>
          </a:lstStyle>
          <a:p/>
        </p:txBody>
      </p:sp>
      <p:sp>
        <p:nvSpPr>
          <p:cNvPr id="178" name="Google Shape;178;p36"/>
          <p:cNvSpPr txBox="1"/>
          <p:nvPr>
            <p:ph idx="1" type="body"/>
          </p:nvPr>
        </p:nvSpPr>
        <p:spPr>
          <a:xfrm>
            <a:off x="311700" y="1152475"/>
            <a:ext cx="3999900" cy="3416400"/>
          </a:xfrm>
          <a:prstGeom prst="rect">
            <a:avLst/>
          </a:prstGeom>
          <a:noFill/>
          <a:ln>
            <a:noFill/>
          </a:ln>
        </p:spPr>
        <p:txBody>
          <a:bodyPr anchorCtr="0" anchor="t" bIns="68575" lIns="68575" spcFirstLastPara="1" rIns="68575" wrap="square" tIns="68575">
            <a:noAutofit/>
          </a:bodyPr>
          <a:lstStyle>
            <a:lvl1pPr indent="-298450" lvl="0" marL="457200" rtl="0" algn="l">
              <a:lnSpc>
                <a:spcPct val="115000"/>
              </a:lnSpc>
              <a:spcBef>
                <a:spcPts val="0"/>
              </a:spcBef>
              <a:spcAft>
                <a:spcPts val="0"/>
              </a:spcAft>
              <a:buSzPts val="1100"/>
              <a:buChar char="●"/>
              <a:defRPr sz="1400"/>
            </a:lvl1pPr>
            <a:lvl2pPr indent="-285750" lvl="1" marL="914400" rtl="0" algn="l">
              <a:lnSpc>
                <a:spcPct val="115000"/>
              </a:lnSpc>
              <a:spcBef>
                <a:spcPts val="1600"/>
              </a:spcBef>
              <a:spcAft>
                <a:spcPts val="0"/>
              </a:spcAft>
              <a:buSzPts val="900"/>
              <a:buChar char="○"/>
              <a:defRPr sz="1200"/>
            </a:lvl2pPr>
            <a:lvl3pPr indent="-285750" lvl="2" marL="1371600" rtl="0" algn="l">
              <a:lnSpc>
                <a:spcPct val="115000"/>
              </a:lnSpc>
              <a:spcBef>
                <a:spcPts val="1600"/>
              </a:spcBef>
              <a:spcAft>
                <a:spcPts val="0"/>
              </a:spcAft>
              <a:buSzPts val="900"/>
              <a:buChar char="■"/>
              <a:defRPr sz="1200"/>
            </a:lvl3pPr>
            <a:lvl4pPr indent="-285750" lvl="3" marL="1828800" rtl="0" algn="l">
              <a:lnSpc>
                <a:spcPct val="115000"/>
              </a:lnSpc>
              <a:spcBef>
                <a:spcPts val="1600"/>
              </a:spcBef>
              <a:spcAft>
                <a:spcPts val="0"/>
              </a:spcAft>
              <a:buSzPts val="900"/>
              <a:buChar char="●"/>
              <a:defRPr sz="1200"/>
            </a:lvl4pPr>
            <a:lvl5pPr indent="-285750" lvl="4" marL="2286000" rtl="0" algn="l">
              <a:lnSpc>
                <a:spcPct val="115000"/>
              </a:lnSpc>
              <a:spcBef>
                <a:spcPts val="1600"/>
              </a:spcBef>
              <a:spcAft>
                <a:spcPts val="0"/>
              </a:spcAft>
              <a:buSzPts val="900"/>
              <a:buChar char="○"/>
              <a:defRPr sz="1200"/>
            </a:lvl5pPr>
            <a:lvl6pPr indent="-285750" lvl="5" marL="2743200" rtl="0" algn="l">
              <a:lnSpc>
                <a:spcPct val="115000"/>
              </a:lnSpc>
              <a:spcBef>
                <a:spcPts val="1600"/>
              </a:spcBef>
              <a:spcAft>
                <a:spcPts val="0"/>
              </a:spcAft>
              <a:buSzPts val="900"/>
              <a:buChar char="■"/>
              <a:defRPr sz="1200"/>
            </a:lvl6pPr>
            <a:lvl7pPr indent="-285750" lvl="6" marL="3200400" rtl="0" algn="l">
              <a:lnSpc>
                <a:spcPct val="115000"/>
              </a:lnSpc>
              <a:spcBef>
                <a:spcPts val="1600"/>
              </a:spcBef>
              <a:spcAft>
                <a:spcPts val="0"/>
              </a:spcAft>
              <a:buSzPts val="900"/>
              <a:buChar char="●"/>
              <a:defRPr sz="1200"/>
            </a:lvl7pPr>
            <a:lvl8pPr indent="-285750" lvl="7" marL="3657600" rtl="0" algn="l">
              <a:lnSpc>
                <a:spcPct val="115000"/>
              </a:lnSpc>
              <a:spcBef>
                <a:spcPts val="1600"/>
              </a:spcBef>
              <a:spcAft>
                <a:spcPts val="0"/>
              </a:spcAft>
              <a:buSzPts val="900"/>
              <a:buChar char="○"/>
              <a:defRPr sz="1200"/>
            </a:lvl8pPr>
            <a:lvl9pPr indent="-285750" lvl="8" marL="4114800" rtl="0" algn="l">
              <a:lnSpc>
                <a:spcPct val="115000"/>
              </a:lnSpc>
              <a:spcBef>
                <a:spcPts val="1600"/>
              </a:spcBef>
              <a:spcAft>
                <a:spcPts val="1600"/>
              </a:spcAft>
              <a:buSzPts val="900"/>
              <a:buChar char="■"/>
              <a:defRPr sz="1200"/>
            </a:lvl9pPr>
          </a:lstStyle>
          <a:p/>
        </p:txBody>
      </p:sp>
      <p:sp>
        <p:nvSpPr>
          <p:cNvPr id="179" name="Google Shape;179;p36"/>
          <p:cNvSpPr txBox="1"/>
          <p:nvPr>
            <p:ph idx="2" type="body"/>
          </p:nvPr>
        </p:nvSpPr>
        <p:spPr>
          <a:xfrm>
            <a:off x="4832400" y="1152475"/>
            <a:ext cx="3999900" cy="3416400"/>
          </a:xfrm>
          <a:prstGeom prst="rect">
            <a:avLst/>
          </a:prstGeom>
          <a:noFill/>
          <a:ln>
            <a:noFill/>
          </a:ln>
        </p:spPr>
        <p:txBody>
          <a:bodyPr anchorCtr="0" anchor="t" bIns="68575" lIns="68575" spcFirstLastPara="1" rIns="68575" wrap="square" tIns="68575">
            <a:noAutofit/>
          </a:bodyPr>
          <a:lstStyle>
            <a:lvl1pPr indent="-298450" lvl="0" marL="457200" rtl="0" algn="l">
              <a:lnSpc>
                <a:spcPct val="115000"/>
              </a:lnSpc>
              <a:spcBef>
                <a:spcPts val="0"/>
              </a:spcBef>
              <a:spcAft>
                <a:spcPts val="0"/>
              </a:spcAft>
              <a:buSzPts val="1100"/>
              <a:buChar char="●"/>
              <a:defRPr sz="1400"/>
            </a:lvl1pPr>
            <a:lvl2pPr indent="-285750" lvl="1" marL="914400" rtl="0" algn="l">
              <a:lnSpc>
                <a:spcPct val="115000"/>
              </a:lnSpc>
              <a:spcBef>
                <a:spcPts val="1600"/>
              </a:spcBef>
              <a:spcAft>
                <a:spcPts val="0"/>
              </a:spcAft>
              <a:buSzPts val="900"/>
              <a:buChar char="○"/>
              <a:defRPr sz="1200"/>
            </a:lvl2pPr>
            <a:lvl3pPr indent="-285750" lvl="2" marL="1371600" rtl="0" algn="l">
              <a:lnSpc>
                <a:spcPct val="115000"/>
              </a:lnSpc>
              <a:spcBef>
                <a:spcPts val="1600"/>
              </a:spcBef>
              <a:spcAft>
                <a:spcPts val="0"/>
              </a:spcAft>
              <a:buSzPts val="900"/>
              <a:buChar char="■"/>
              <a:defRPr sz="1200"/>
            </a:lvl3pPr>
            <a:lvl4pPr indent="-285750" lvl="3" marL="1828800" rtl="0" algn="l">
              <a:lnSpc>
                <a:spcPct val="115000"/>
              </a:lnSpc>
              <a:spcBef>
                <a:spcPts val="1600"/>
              </a:spcBef>
              <a:spcAft>
                <a:spcPts val="0"/>
              </a:spcAft>
              <a:buSzPts val="900"/>
              <a:buChar char="●"/>
              <a:defRPr sz="1200"/>
            </a:lvl4pPr>
            <a:lvl5pPr indent="-285750" lvl="4" marL="2286000" rtl="0" algn="l">
              <a:lnSpc>
                <a:spcPct val="115000"/>
              </a:lnSpc>
              <a:spcBef>
                <a:spcPts val="1600"/>
              </a:spcBef>
              <a:spcAft>
                <a:spcPts val="0"/>
              </a:spcAft>
              <a:buSzPts val="900"/>
              <a:buChar char="○"/>
              <a:defRPr sz="1200"/>
            </a:lvl5pPr>
            <a:lvl6pPr indent="-285750" lvl="5" marL="2743200" rtl="0" algn="l">
              <a:lnSpc>
                <a:spcPct val="115000"/>
              </a:lnSpc>
              <a:spcBef>
                <a:spcPts val="1600"/>
              </a:spcBef>
              <a:spcAft>
                <a:spcPts val="0"/>
              </a:spcAft>
              <a:buSzPts val="900"/>
              <a:buChar char="■"/>
              <a:defRPr sz="1200"/>
            </a:lvl6pPr>
            <a:lvl7pPr indent="-285750" lvl="6" marL="3200400" rtl="0" algn="l">
              <a:lnSpc>
                <a:spcPct val="115000"/>
              </a:lnSpc>
              <a:spcBef>
                <a:spcPts val="1600"/>
              </a:spcBef>
              <a:spcAft>
                <a:spcPts val="0"/>
              </a:spcAft>
              <a:buSzPts val="900"/>
              <a:buChar char="●"/>
              <a:defRPr sz="1200"/>
            </a:lvl7pPr>
            <a:lvl8pPr indent="-285750" lvl="7" marL="3657600" rtl="0" algn="l">
              <a:lnSpc>
                <a:spcPct val="115000"/>
              </a:lnSpc>
              <a:spcBef>
                <a:spcPts val="1600"/>
              </a:spcBef>
              <a:spcAft>
                <a:spcPts val="0"/>
              </a:spcAft>
              <a:buSzPts val="900"/>
              <a:buChar char="○"/>
              <a:defRPr sz="1200"/>
            </a:lvl8pPr>
            <a:lvl9pPr indent="-285750" lvl="8" marL="4114800" rtl="0" algn="l">
              <a:lnSpc>
                <a:spcPct val="115000"/>
              </a:lnSpc>
              <a:spcBef>
                <a:spcPts val="1600"/>
              </a:spcBef>
              <a:spcAft>
                <a:spcPts val="1600"/>
              </a:spcAft>
              <a:buSzPts val="900"/>
              <a:buChar char="■"/>
              <a:defRPr sz="1200"/>
            </a:lvl9pPr>
          </a:lstStyle>
          <a:p/>
        </p:txBody>
      </p:sp>
      <p:sp>
        <p:nvSpPr>
          <p:cNvPr id="180" name="Google Shape;180;p36"/>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rtl="0" algn="r">
              <a:buClr>
                <a:schemeClr val="dk2"/>
              </a:buClr>
              <a:buSzPts val="1000"/>
              <a:buFont typeface="Arial"/>
              <a:buNone/>
              <a:defRPr b="0" i="0" sz="1000" u="none" cap="none" strike="noStrike">
                <a:solidFill>
                  <a:schemeClr val="dk2"/>
                </a:solidFill>
                <a:latin typeface="Arial"/>
                <a:ea typeface="Arial"/>
                <a:cs typeface="Arial"/>
                <a:sym typeface="Arial"/>
              </a:defRPr>
            </a:lvl1pPr>
            <a:lvl2pPr indent="0" lvl="1" marL="0" rtl="0" algn="r">
              <a:buClr>
                <a:schemeClr val="dk2"/>
              </a:buClr>
              <a:buSzPts val="1000"/>
              <a:buFont typeface="Arial"/>
              <a:buNone/>
              <a:defRPr b="0" i="0" sz="1000" u="none" cap="none" strike="noStrike">
                <a:solidFill>
                  <a:schemeClr val="dk2"/>
                </a:solidFill>
                <a:latin typeface="Arial"/>
                <a:ea typeface="Arial"/>
                <a:cs typeface="Arial"/>
                <a:sym typeface="Arial"/>
              </a:defRPr>
            </a:lvl2pPr>
            <a:lvl3pPr indent="0" lvl="2" marL="0" rtl="0" algn="r">
              <a:buClr>
                <a:schemeClr val="dk2"/>
              </a:buClr>
              <a:buSzPts val="1000"/>
              <a:buFont typeface="Arial"/>
              <a:buNone/>
              <a:defRPr b="0" i="0" sz="1000" u="none" cap="none" strike="noStrike">
                <a:solidFill>
                  <a:schemeClr val="dk2"/>
                </a:solidFill>
                <a:latin typeface="Arial"/>
                <a:ea typeface="Arial"/>
                <a:cs typeface="Arial"/>
                <a:sym typeface="Arial"/>
              </a:defRPr>
            </a:lvl3pPr>
            <a:lvl4pPr indent="0" lvl="3" marL="0" rtl="0" algn="r">
              <a:buClr>
                <a:schemeClr val="dk2"/>
              </a:buClr>
              <a:buSzPts val="1000"/>
              <a:buFont typeface="Arial"/>
              <a:buNone/>
              <a:defRPr b="0" i="0" sz="1000" u="none" cap="none" strike="noStrike">
                <a:solidFill>
                  <a:schemeClr val="dk2"/>
                </a:solidFill>
                <a:latin typeface="Arial"/>
                <a:ea typeface="Arial"/>
                <a:cs typeface="Arial"/>
                <a:sym typeface="Arial"/>
              </a:defRPr>
            </a:lvl4pPr>
            <a:lvl5pPr indent="0" lvl="4" marL="0" rtl="0" algn="r">
              <a:buClr>
                <a:schemeClr val="dk2"/>
              </a:buClr>
              <a:buSzPts val="1000"/>
              <a:buFont typeface="Arial"/>
              <a:buNone/>
              <a:defRPr b="0" i="0" sz="1000" u="none" cap="none" strike="noStrike">
                <a:solidFill>
                  <a:schemeClr val="dk2"/>
                </a:solidFill>
                <a:latin typeface="Arial"/>
                <a:ea typeface="Arial"/>
                <a:cs typeface="Arial"/>
                <a:sym typeface="Arial"/>
              </a:defRPr>
            </a:lvl5pPr>
            <a:lvl6pPr indent="0" lvl="5" marL="0" rtl="0" algn="r">
              <a:buClr>
                <a:schemeClr val="dk2"/>
              </a:buClr>
              <a:buSzPts val="1000"/>
              <a:buFont typeface="Arial"/>
              <a:buNone/>
              <a:defRPr b="0" i="0" sz="1000" u="none" cap="none" strike="noStrike">
                <a:solidFill>
                  <a:schemeClr val="dk2"/>
                </a:solidFill>
                <a:latin typeface="Arial"/>
                <a:ea typeface="Arial"/>
                <a:cs typeface="Arial"/>
                <a:sym typeface="Arial"/>
              </a:defRPr>
            </a:lvl6pPr>
            <a:lvl7pPr indent="0" lvl="6" marL="0" rtl="0" algn="r">
              <a:buClr>
                <a:schemeClr val="dk2"/>
              </a:buClr>
              <a:buSzPts val="1000"/>
              <a:buFont typeface="Arial"/>
              <a:buNone/>
              <a:defRPr b="0" i="0" sz="1000" u="none" cap="none" strike="noStrike">
                <a:solidFill>
                  <a:schemeClr val="dk2"/>
                </a:solidFill>
                <a:latin typeface="Arial"/>
                <a:ea typeface="Arial"/>
                <a:cs typeface="Arial"/>
                <a:sym typeface="Arial"/>
              </a:defRPr>
            </a:lvl7pPr>
            <a:lvl8pPr indent="0" lvl="7" marL="0" rtl="0" algn="r">
              <a:buClr>
                <a:schemeClr val="dk2"/>
              </a:buClr>
              <a:buSzPts val="1000"/>
              <a:buFont typeface="Arial"/>
              <a:buNone/>
              <a:defRPr b="0" i="0" sz="1000" u="none" cap="none" strike="noStrike">
                <a:solidFill>
                  <a:schemeClr val="dk2"/>
                </a:solidFill>
                <a:latin typeface="Arial"/>
                <a:ea typeface="Arial"/>
                <a:cs typeface="Arial"/>
                <a:sym typeface="Arial"/>
              </a:defRPr>
            </a:lvl8pPr>
            <a:lvl9pPr indent="0" lvl="8" marL="0" rtl="0" algn="r">
              <a:buClr>
                <a:schemeClr val="dk2"/>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page B 1">
  <p:cSld name="Split page B">
    <p:spTree>
      <p:nvGrpSpPr>
        <p:cNvPr id="181" name="Shape 181"/>
        <p:cNvGrpSpPr/>
        <p:nvPr/>
      </p:nvGrpSpPr>
      <p:grpSpPr>
        <a:xfrm>
          <a:off x="0" y="0"/>
          <a:ext cx="0" cy="0"/>
          <a:chOff x="0" y="0"/>
          <a:chExt cx="0" cy="0"/>
        </a:xfrm>
      </p:grpSpPr>
      <p:sp>
        <p:nvSpPr>
          <p:cNvPr id="182" name="Google Shape;182;p37"/>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rtl="0" algn="r">
              <a:buClr>
                <a:schemeClr val="dk2"/>
              </a:buClr>
              <a:buSzPts val="1000"/>
              <a:buFont typeface="Arial"/>
              <a:buNone/>
              <a:defRPr b="0" i="0" sz="1000" u="none" cap="none" strike="noStrike">
                <a:solidFill>
                  <a:schemeClr val="dk2"/>
                </a:solidFill>
                <a:latin typeface="Arial"/>
                <a:ea typeface="Arial"/>
                <a:cs typeface="Arial"/>
                <a:sym typeface="Arial"/>
              </a:defRPr>
            </a:lvl1pPr>
            <a:lvl2pPr indent="0" lvl="1" marL="0" rtl="0" algn="r">
              <a:buClr>
                <a:schemeClr val="dk2"/>
              </a:buClr>
              <a:buSzPts val="1000"/>
              <a:buFont typeface="Arial"/>
              <a:buNone/>
              <a:defRPr b="0" i="0" sz="1000" u="none" cap="none" strike="noStrike">
                <a:solidFill>
                  <a:schemeClr val="dk2"/>
                </a:solidFill>
                <a:latin typeface="Arial"/>
                <a:ea typeface="Arial"/>
                <a:cs typeface="Arial"/>
                <a:sym typeface="Arial"/>
              </a:defRPr>
            </a:lvl2pPr>
            <a:lvl3pPr indent="0" lvl="2" marL="0" rtl="0" algn="r">
              <a:buClr>
                <a:schemeClr val="dk2"/>
              </a:buClr>
              <a:buSzPts val="1000"/>
              <a:buFont typeface="Arial"/>
              <a:buNone/>
              <a:defRPr b="0" i="0" sz="1000" u="none" cap="none" strike="noStrike">
                <a:solidFill>
                  <a:schemeClr val="dk2"/>
                </a:solidFill>
                <a:latin typeface="Arial"/>
                <a:ea typeface="Arial"/>
                <a:cs typeface="Arial"/>
                <a:sym typeface="Arial"/>
              </a:defRPr>
            </a:lvl3pPr>
            <a:lvl4pPr indent="0" lvl="3" marL="0" rtl="0" algn="r">
              <a:buClr>
                <a:schemeClr val="dk2"/>
              </a:buClr>
              <a:buSzPts val="1000"/>
              <a:buFont typeface="Arial"/>
              <a:buNone/>
              <a:defRPr b="0" i="0" sz="1000" u="none" cap="none" strike="noStrike">
                <a:solidFill>
                  <a:schemeClr val="dk2"/>
                </a:solidFill>
                <a:latin typeface="Arial"/>
                <a:ea typeface="Arial"/>
                <a:cs typeface="Arial"/>
                <a:sym typeface="Arial"/>
              </a:defRPr>
            </a:lvl4pPr>
            <a:lvl5pPr indent="0" lvl="4" marL="0" rtl="0" algn="r">
              <a:buClr>
                <a:schemeClr val="dk2"/>
              </a:buClr>
              <a:buSzPts val="1000"/>
              <a:buFont typeface="Arial"/>
              <a:buNone/>
              <a:defRPr b="0" i="0" sz="1000" u="none" cap="none" strike="noStrike">
                <a:solidFill>
                  <a:schemeClr val="dk2"/>
                </a:solidFill>
                <a:latin typeface="Arial"/>
                <a:ea typeface="Arial"/>
                <a:cs typeface="Arial"/>
                <a:sym typeface="Arial"/>
              </a:defRPr>
            </a:lvl5pPr>
            <a:lvl6pPr indent="0" lvl="5" marL="0" rtl="0" algn="r">
              <a:buClr>
                <a:schemeClr val="dk2"/>
              </a:buClr>
              <a:buSzPts val="1000"/>
              <a:buFont typeface="Arial"/>
              <a:buNone/>
              <a:defRPr b="0" i="0" sz="1000" u="none" cap="none" strike="noStrike">
                <a:solidFill>
                  <a:schemeClr val="dk2"/>
                </a:solidFill>
                <a:latin typeface="Arial"/>
                <a:ea typeface="Arial"/>
                <a:cs typeface="Arial"/>
                <a:sym typeface="Arial"/>
              </a:defRPr>
            </a:lvl6pPr>
            <a:lvl7pPr indent="0" lvl="6" marL="0" rtl="0" algn="r">
              <a:buClr>
                <a:schemeClr val="dk2"/>
              </a:buClr>
              <a:buSzPts val="1000"/>
              <a:buFont typeface="Arial"/>
              <a:buNone/>
              <a:defRPr b="0" i="0" sz="1000" u="none" cap="none" strike="noStrike">
                <a:solidFill>
                  <a:schemeClr val="dk2"/>
                </a:solidFill>
                <a:latin typeface="Arial"/>
                <a:ea typeface="Arial"/>
                <a:cs typeface="Arial"/>
                <a:sym typeface="Arial"/>
              </a:defRPr>
            </a:lvl7pPr>
            <a:lvl8pPr indent="0" lvl="7" marL="0" rtl="0" algn="r">
              <a:buClr>
                <a:schemeClr val="dk2"/>
              </a:buClr>
              <a:buSzPts val="1000"/>
              <a:buFont typeface="Arial"/>
              <a:buNone/>
              <a:defRPr b="0" i="0" sz="1000" u="none" cap="none" strike="noStrike">
                <a:solidFill>
                  <a:schemeClr val="dk2"/>
                </a:solidFill>
                <a:latin typeface="Arial"/>
                <a:ea typeface="Arial"/>
                <a:cs typeface="Arial"/>
                <a:sym typeface="Arial"/>
              </a:defRPr>
            </a:lvl8pPr>
            <a:lvl9pPr indent="0" lvl="8" marL="0" rtl="0" algn="r">
              <a:buClr>
                <a:schemeClr val="dk2"/>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
        <p:nvSpPr>
          <p:cNvPr id="183" name="Google Shape;183;p37"/>
          <p:cNvSpPr txBox="1"/>
          <p:nvPr>
            <p:ph type="title"/>
          </p:nvPr>
        </p:nvSpPr>
        <p:spPr>
          <a:xfrm>
            <a:off x="311700" y="555600"/>
            <a:ext cx="3982200" cy="755700"/>
          </a:xfrm>
          <a:prstGeom prst="rect">
            <a:avLst/>
          </a:prstGeom>
          <a:noFill/>
          <a:ln>
            <a:noFill/>
          </a:ln>
        </p:spPr>
        <p:txBody>
          <a:bodyPr anchorCtr="0" anchor="b" bIns="68575" lIns="68575" spcFirstLastPara="1" rIns="68575" wrap="square" tIns="68575">
            <a:noAutofit/>
          </a:bodyPr>
          <a:lstStyle>
            <a:lvl1pPr lvl="0" rtl="0" algn="l">
              <a:lnSpc>
                <a:spcPct val="100000"/>
              </a:lnSpc>
              <a:spcBef>
                <a:spcPts val="0"/>
              </a:spcBef>
              <a:spcAft>
                <a:spcPts val="0"/>
              </a:spcAft>
              <a:buSzPts val="1800"/>
              <a:buNone/>
              <a:defRPr sz="2400"/>
            </a:lvl1pPr>
            <a:lvl2pPr lvl="1" rtl="0" algn="l">
              <a:lnSpc>
                <a:spcPct val="100000"/>
              </a:lnSpc>
              <a:spcBef>
                <a:spcPts val="0"/>
              </a:spcBef>
              <a:spcAft>
                <a:spcPts val="0"/>
              </a:spcAft>
              <a:buSzPts val="1800"/>
              <a:buNone/>
              <a:defRPr sz="2400"/>
            </a:lvl2pPr>
            <a:lvl3pPr lvl="2" rtl="0" algn="l">
              <a:lnSpc>
                <a:spcPct val="100000"/>
              </a:lnSpc>
              <a:spcBef>
                <a:spcPts val="0"/>
              </a:spcBef>
              <a:spcAft>
                <a:spcPts val="0"/>
              </a:spcAft>
              <a:buSzPts val="1800"/>
              <a:buNone/>
              <a:defRPr sz="2400"/>
            </a:lvl3pPr>
            <a:lvl4pPr lvl="3" rtl="0" algn="l">
              <a:lnSpc>
                <a:spcPct val="100000"/>
              </a:lnSpc>
              <a:spcBef>
                <a:spcPts val="0"/>
              </a:spcBef>
              <a:spcAft>
                <a:spcPts val="0"/>
              </a:spcAft>
              <a:buSzPts val="1800"/>
              <a:buNone/>
              <a:defRPr sz="2400"/>
            </a:lvl4pPr>
            <a:lvl5pPr lvl="4" rtl="0" algn="l">
              <a:lnSpc>
                <a:spcPct val="100000"/>
              </a:lnSpc>
              <a:spcBef>
                <a:spcPts val="0"/>
              </a:spcBef>
              <a:spcAft>
                <a:spcPts val="0"/>
              </a:spcAft>
              <a:buSzPts val="1800"/>
              <a:buNone/>
              <a:defRPr sz="2400"/>
            </a:lvl5pPr>
            <a:lvl6pPr lvl="5" rtl="0" algn="l">
              <a:lnSpc>
                <a:spcPct val="100000"/>
              </a:lnSpc>
              <a:spcBef>
                <a:spcPts val="0"/>
              </a:spcBef>
              <a:spcAft>
                <a:spcPts val="0"/>
              </a:spcAft>
              <a:buSzPts val="1800"/>
              <a:buNone/>
              <a:defRPr sz="2400"/>
            </a:lvl6pPr>
            <a:lvl7pPr lvl="6" rtl="0" algn="l">
              <a:lnSpc>
                <a:spcPct val="100000"/>
              </a:lnSpc>
              <a:spcBef>
                <a:spcPts val="0"/>
              </a:spcBef>
              <a:spcAft>
                <a:spcPts val="0"/>
              </a:spcAft>
              <a:buSzPts val="1800"/>
              <a:buNone/>
              <a:defRPr sz="2400"/>
            </a:lvl7pPr>
            <a:lvl8pPr lvl="7" rtl="0" algn="l">
              <a:lnSpc>
                <a:spcPct val="100000"/>
              </a:lnSpc>
              <a:spcBef>
                <a:spcPts val="0"/>
              </a:spcBef>
              <a:spcAft>
                <a:spcPts val="0"/>
              </a:spcAft>
              <a:buSzPts val="1800"/>
              <a:buNone/>
              <a:defRPr sz="2400"/>
            </a:lvl8pPr>
            <a:lvl9pPr lvl="8" rtl="0" algn="l">
              <a:lnSpc>
                <a:spcPct val="100000"/>
              </a:lnSpc>
              <a:spcBef>
                <a:spcPts val="0"/>
              </a:spcBef>
              <a:spcAft>
                <a:spcPts val="0"/>
              </a:spcAft>
              <a:buSzPts val="1800"/>
              <a:buNone/>
              <a:defRPr sz="2400"/>
            </a:lvl9pPr>
          </a:lstStyle>
          <a:p/>
        </p:txBody>
      </p:sp>
      <p:sp>
        <p:nvSpPr>
          <p:cNvPr id="184" name="Google Shape;184;p37"/>
          <p:cNvSpPr txBox="1"/>
          <p:nvPr>
            <p:ph idx="1" type="body"/>
          </p:nvPr>
        </p:nvSpPr>
        <p:spPr>
          <a:xfrm>
            <a:off x="311700" y="1389600"/>
            <a:ext cx="3982200" cy="3179400"/>
          </a:xfrm>
          <a:prstGeom prst="rect">
            <a:avLst/>
          </a:prstGeom>
          <a:noFill/>
          <a:ln>
            <a:noFill/>
          </a:ln>
        </p:spPr>
        <p:txBody>
          <a:bodyPr anchorCtr="0" anchor="t" bIns="68575" lIns="68575" spcFirstLastPara="1" rIns="68575" wrap="square" tIns="68575">
            <a:noAutofit/>
          </a:bodyPr>
          <a:lstStyle>
            <a:lvl1pPr indent="-285750" lvl="0" marL="457200" rtl="0" algn="l">
              <a:lnSpc>
                <a:spcPct val="115000"/>
              </a:lnSpc>
              <a:spcBef>
                <a:spcPts val="0"/>
              </a:spcBef>
              <a:spcAft>
                <a:spcPts val="0"/>
              </a:spcAft>
              <a:buSzPts val="900"/>
              <a:buChar char="●"/>
              <a:defRPr sz="1200"/>
            </a:lvl1pPr>
            <a:lvl2pPr indent="-285750" lvl="1" marL="914400" rtl="0" algn="l">
              <a:lnSpc>
                <a:spcPct val="115000"/>
              </a:lnSpc>
              <a:spcBef>
                <a:spcPts val="1600"/>
              </a:spcBef>
              <a:spcAft>
                <a:spcPts val="0"/>
              </a:spcAft>
              <a:buSzPts val="900"/>
              <a:buChar char="○"/>
              <a:defRPr sz="1200"/>
            </a:lvl2pPr>
            <a:lvl3pPr indent="-285750" lvl="2" marL="1371600" rtl="0" algn="l">
              <a:lnSpc>
                <a:spcPct val="115000"/>
              </a:lnSpc>
              <a:spcBef>
                <a:spcPts val="1600"/>
              </a:spcBef>
              <a:spcAft>
                <a:spcPts val="0"/>
              </a:spcAft>
              <a:buSzPts val="900"/>
              <a:buChar char="■"/>
              <a:defRPr sz="1200"/>
            </a:lvl3pPr>
            <a:lvl4pPr indent="-285750" lvl="3" marL="1828800" rtl="0" algn="l">
              <a:lnSpc>
                <a:spcPct val="115000"/>
              </a:lnSpc>
              <a:spcBef>
                <a:spcPts val="1600"/>
              </a:spcBef>
              <a:spcAft>
                <a:spcPts val="0"/>
              </a:spcAft>
              <a:buSzPts val="900"/>
              <a:buChar char="●"/>
              <a:defRPr sz="1200"/>
            </a:lvl4pPr>
            <a:lvl5pPr indent="-285750" lvl="4" marL="2286000" rtl="0" algn="l">
              <a:lnSpc>
                <a:spcPct val="115000"/>
              </a:lnSpc>
              <a:spcBef>
                <a:spcPts val="1600"/>
              </a:spcBef>
              <a:spcAft>
                <a:spcPts val="0"/>
              </a:spcAft>
              <a:buSzPts val="900"/>
              <a:buChar char="○"/>
              <a:defRPr sz="1200"/>
            </a:lvl5pPr>
            <a:lvl6pPr indent="-285750" lvl="5" marL="2743200" rtl="0" algn="l">
              <a:lnSpc>
                <a:spcPct val="115000"/>
              </a:lnSpc>
              <a:spcBef>
                <a:spcPts val="1600"/>
              </a:spcBef>
              <a:spcAft>
                <a:spcPts val="0"/>
              </a:spcAft>
              <a:buSzPts val="900"/>
              <a:buChar char="■"/>
              <a:defRPr sz="1200"/>
            </a:lvl6pPr>
            <a:lvl7pPr indent="-285750" lvl="6" marL="3200400" rtl="0" algn="l">
              <a:lnSpc>
                <a:spcPct val="115000"/>
              </a:lnSpc>
              <a:spcBef>
                <a:spcPts val="1600"/>
              </a:spcBef>
              <a:spcAft>
                <a:spcPts val="0"/>
              </a:spcAft>
              <a:buSzPts val="900"/>
              <a:buChar char="●"/>
              <a:defRPr sz="1200"/>
            </a:lvl7pPr>
            <a:lvl8pPr indent="-285750" lvl="7" marL="3657600" rtl="0" algn="l">
              <a:lnSpc>
                <a:spcPct val="115000"/>
              </a:lnSpc>
              <a:spcBef>
                <a:spcPts val="1600"/>
              </a:spcBef>
              <a:spcAft>
                <a:spcPts val="0"/>
              </a:spcAft>
              <a:buSzPts val="900"/>
              <a:buChar char="○"/>
              <a:defRPr sz="1200"/>
            </a:lvl8pPr>
            <a:lvl9pPr indent="-285750" lvl="8" marL="4114800" rtl="0" algn="l">
              <a:lnSpc>
                <a:spcPct val="115000"/>
              </a:lnSpc>
              <a:spcBef>
                <a:spcPts val="1600"/>
              </a:spcBef>
              <a:spcAft>
                <a:spcPts val="1600"/>
              </a:spcAft>
              <a:buSzPts val="900"/>
              <a:buChar char="■"/>
              <a:defRPr sz="1200"/>
            </a:lvl9pPr>
          </a:lstStyle>
          <a:p/>
        </p:txBody>
      </p:sp>
      <p:sp>
        <p:nvSpPr>
          <p:cNvPr id="185" name="Google Shape;185;p37"/>
          <p:cNvSpPr txBox="1"/>
          <p:nvPr>
            <p:ph idx="2" type="title"/>
          </p:nvPr>
        </p:nvSpPr>
        <p:spPr>
          <a:xfrm>
            <a:off x="4866900" y="564925"/>
            <a:ext cx="3982200" cy="755700"/>
          </a:xfrm>
          <a:prstGeom prst="rect">
            <a:avLst/>
          </a:prstGeom>
          <a:noFill/>
          <a:ln>
            <a:noFill/>
          </a:ln>
        </p:spPr>
        <p:txBody>
          <a:bodyPr anchorCtr="0" anchor="b" bIns="68575" lIns="68575" spcFirstLastPara="1" rIns="68575" wrap="square" tIns="68575">
            <a:noAutofit/>
          </a:bodyPr>
          <a:lstStyle>
            <a:lvl1pPr lvl="0" rtl="0" algn="l">
              <a:lnSpc>
                <a:spcPct val="100000"/>
              </a:lnSpc>
              <a:spcBef>
                <a:spcPts val="0"/>
              </a:spcBef>
              <a:spcAft>
                <a:spcPts val="0"/>
              </a:spcAft>
              <a:buSzPts val="1800"/>
              <a:buNone/>
              <a:defRPr sz="2400"/>
            </a:lvl1pPr>
            <a:lvl2pPr lvl="1" rtl="0" algn="l">
              <a:lnSpc>
                <a:spcPct val="100000"/>
              </a:lnSpc>
              <a:spcBef>
                <a:spcPts val="0"/>
              </a:spcBef>
              <a:spcAft>
                <a:spcPts val="0"/>
              </a:spcAft>
              <a:buSzPts val="1800"/>
              <a:buNone/>
              <a:defRPr sz="2400"/>
            </a:lvl2pPr>
            <a:lvl3pPr lvl="2" rtl="0" algn="l">
              <a:lnSpc>
                <a:spcPct val="100000"/>
              </a:lnSpc>
              <a:spcBef>
                <a:spcPts val="0"/>
              </a:spcBef>
              <a:spcAft>
                <a:spcPts val="0"/>
              </a:spcAft>
              <a:buSzPts val="1800"/>
              <a:buNone/>
              <a:defRPr sz="2400"/>
            </a:lvl3pPr>
            <a:lvl4pPr lvl="3" rtl="0" algn="l">
              <a:lnSpc>
                <a:spcPct val="100000"/>
              </a:lnSpc>
              <a:spcBef>
                <a:spcPts val="0"/>
              </a:spcBef>
              <a:spcAft>
                <a:spcPts val="0"/>
              </a:spcAft>
              <a:buSzPts val="1800"/>
              <a:buNone/>
              <a:defRPr sz="2400"/>
            </a:lvl4pPr>
            <a:lvl5pPr lvl="4" rtl="0" algn="l">
              <a:lnSpc>
                <a:spcPct val="100000"/>
              </a:lnSpc>
              <a:spcBef>
                <a:spcPts val="0"/>
              </a:spcBef>
              <a:spcAft>
                <a:spcPts val="0"/>
              </a:spcAft>
              <a:buSzPts val="1800"/>
              <a:buNone/>
              <a:defRPr sz="2400"/>
            </a:lvl5pPr>
            <a:lvl6pPr lvl="5" rtl="0" algn="l">
              <a:lnSpc>
                <a:spcPct val="100000"/>
              </a:lnSpc>
              <a:spcBef>
                <a:spcPts val="0"/>
              </a:spcBef>
              <a:spcAft>
                <a:spcPts val="0"/>
              </a:spcAft>
              <a:buSzPts val="1800"/>
              <a:buNone/>
              <a:defRPr sz="2400"/>
            </a:lvl6pPr>
            <a:lvl7pPr lvl="6" rtl="0" algn="l">
              <a:lnSpc>
                <a:spcPct val="100000"/>
              </a:lnSpc>
              <a:spcBef>
                <a:spcPts val="0"/>
              </a:spcBef>
              <a:spcAft>
                <a:spcPts val="0"/>
              </a:spcAft>
              <a:buSzPts val="1800"/>
              <a:buNone/>
              <a:defRPr sz="2400"/>
            </a:lvl7pPr>
            <a:lvl8pPr lvl="7" rtl="0" algn="l">
              <a:lnSpc>
                <a:spcPct val="100000"/>
              </a:lnSpc>
              <a:spcBef>
                <a:spcPts val="0"/>
              </a:spcBef>
              <a:spcAft>
                <a:spcPts val="0"/>
              </a:spcAft>
              <a:buSzPts val="1800"/>
              <a:buNone/>
              <a:defRPr sz="2400"/>
            </a:lvl8pPr>
            <a:lvl9pPr lvl="8" rtl="0" algn="l">
              <a:lnSpc>
                <a:spcPct val="100000"/>
              </a:lnSpc>
              <a:spcBef>
                <a:spcPts val="0"/>
              </a:spcBef>
              <a:spcAft>
                <a:spcPts val="0"/>
              </a:spcAft>
              <a:buSzPts val="1800"/>
              <a:buNone/>
              <a:defRPr sz="2400"/>
            </a:lvl9pPr>
          </a:lstStyle>
          <a:p/>
        </p:txBody>
      </p:sp>
      <p:sp>
        <p:nvSpPr>
          <p:cNvPr id="186" name="Google Shape;186;p37"/>
          <p:cNvSpPr txBox="1"/>
          <p:nvPr>
            <p:ph idx="3" type="body"/>
          </p:nvPr>
        </p:nvSpPr>
        <p:spPr>
          <a:xfrm>
            <a:off x="4866900" y="1398925"/>
            <a:ext cx="3982200" cy="3179400"/>
          </a:xfrm>
          <a:prstGeom prst="rect">
            <a:avLst/>
          </a:prstGeom>
          <a:noFill/>
          <a:ln>
            <a:noFill/>
          </a:ln>
        </p:spPr>
        <p:txBody>
          <a:bodyPr anchorCtr="0" anchor="t" bIns="68575" lIns="68575" spcFirstLastPara="1" rIns="68575" wrap="square" tIns="68575">
            <a:noAutofit/>
          </a:bodyPr>
          <a:lstStyle>
            <a:lvl1pPr indent="-285750" lvl="0" marL="457200" rtl="0" algn="l">
              <a:lnSpc>
                <a:spcPct val="115000"/>
              </a:lnSpc>
              <a:spcBef>
                <a:spcPts val="0"/>
              </a:spcBef>
              <a:spcAft>
                <a:spcPts val="0"/>
              </a:spcAft>
              <a:buSzPts val="900"/>
              <a:buChar char="●"/>
              <a:defRPr sz="1200"/>
            </a:lvl1pPr>
            <a:lvl2pPr indent="-285750" lvl="1" marL="914400" rtl="0" algn="l">
              <a:lnSpc>
                <a:spcPct val="115000"/>
              </a:lnSpc>
              <a:spcBef>
                <a:spcPts val="1600"/>
              </a:spcBef>
              <a:spcAft>
                <a:spcPts val="0"/>
              </a:spcAft>
              <a:buSzPts val="900"/>
              <a:buChar char="○"/>
              <a:defRPr sz="1200"/>
            </a:lvl2pPr>
            <a:lvl3pPr indent="-285750" lvl="2" marL="1371600" rtl="0" algn="l">
              <a:lnSpc>
                <a:spcPct val="115000"/>
              </a:lnSpc>
              <a:spcBef>
                <a:spcPts val="1600"/>
              </a:spcBef>
              <a:spcAft>
                <a:spcPts val="0"/>
              </a:spcAft>
              <a:buSzPts val="900"/>
              <a:buChar char="■"/>
              <a:defRPr sz="1200"/>
            </a:lvl3pPr>
            <a:lvl4pPr indent="-285750" lvl="3" marL="1828800" rtl="0" algn="l">
              <a:lnSpc>
                <a:spcPct val="115000"/>
              </a:lnSpc>
              <a:spcBef>
                <a:spcPts val="1600"/>
              </a:spcBef>
              <a:spcAft>
                <a:spcPts val="0"/>
              </a:spcAft>
              <a:buSzPts val="900"/>
              <a:buChar char="●"/>
              <a:defRPr sz="1200"/>
            </a:lvl4pPr>
            <a:lvl5pPr indent="-285750" lvl="4" marL="2286000" rtl="0" algn="l">
              <a:lnSpc>
                <a:spcPct val="115000"/>
              </a:lnSpc>
              <a:spcBef>
                <a:spcPts val="1600"/>
              </a:spcBef>
              <a:spcAft>
                <a:spcPts val="0"/>
              </a:spcAft>
              <a:buSzPts val="900"/>
              <a:buChar char="○"/>
              <a:defRPr sz="1200"/>
            </a:lvl5pPr>
            <a:lvl6pPr indent="-285750" lvl="5" marL="2743200" rtl="0" algn="l">
              <a:lnSpc>
                <a:spcPct val="115000"/>
              </a:lnSpc>
              <a:spcBef>
                <a:spcPts val="1600"/>
              </a:spcBef>
              <a:spcAft>
                <a:spcPts val="0"/>
              </a:spcAft>
              <a:buSzPts val="900"/>
              <a:buChar char="■"/>
              <a:defRPr sz="1200"/>
            </a:lvl6pPr>
            <a:lvl7pPr indent="-285750" lvl="6" marL="3200400" rtl="0" algn="l">
              <a:lnSpc>
                <a:spcPct val="115000"/>
              </a:lnSpc>
              <a:spcBef>
                <a:spcPts val="1600"/>
              </a:spcBef>
              <a:spcAft>
                <a:spcPts val="0"/>
              </a:spcAft>
              <a:buSzPts val="900"/>
              <a:buChar char="●"/>
              <a:defRPr sz="1200"/>
            </a:lvl7pPr>
            <a:lvl8pPr indent="-285750" lvl="7" marL="3657600" rtl="0" algn="l">
              <a:lnSpc>
                <a:spcPct val="115000"/>
              </a:lnSpc>
              <a:spcBef>
                <a:spcPts val="1600"/>
              </a:spcBef>
              <a:spcAft>
                <a:spcPts val="0"/>
              </a:spcAft>
              <a:buSzPts val="900"/>
              <a:buChar char="○"/>
              <a:defRPr sz="1200"/>
            </a:lvl8pPr>
            <a:lvl9pPr indent="-285750" lvl="8" marL="4114800" rtl="0" algn="l">
              <a:lnSpc>
                <a:spcPct val="115000"/>
              </a:lnSpc>
              <a:spcBef>
                <a:spcPts val="1600"/>
              </a:spcBef>
              <a:spcAft>
                <a:spcPts val="1600"/>
              </a:spcAft>
              <a:buSzPts val="900"/>
              <a:buChar char="■"/>
              <a:defRPr sz="1200"/>
            </a:lvl9pPr>
          </a:lstStyle>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3">
  <p:cSld name="TITLE_3">
    <p:spTree>
      <p:nvGrpSpPr>
        <p:cNvPr id="187" name="Shape 187"/>
        <p:cNvGrpSpPr/>
        <p:nvPr/>
      </p:nvGrpSpPr>
      <p:grpSpPr>
        <a:xfrm>
          <a:off x="0" y="0"/>
          <a:ext cx="0" cy="0"/>
          <a:chOff x="0" y="0"/>
          <a:chExt cx="0" cy="0"/>
        </a:xfrm>
      </p:grpSpPr>
      <p:sp>
        <p:nvSpPr>
          <p:cNvPr id="188" name="Google Shape;188;p38"/>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189" name="Google Shape;189;p38"/>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190" name="Google Shape;190;p3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branded" type="title">
  <p:cSld name="TITLE">
    <p:bg>
      <p:bgPr>
        <a:solidFill>
          <a:srgbClr val="FFFFFF"/>
        </a:solidFill>
      </p:bgPr>
    </p:bg>
    <p:spTree>
      <p:nvGrpSpPr>
        <p:cNvPr id="195" name="Shape 195"/>
        <p:cNvGrpSpPr/>
        <p:nvPr/>
      </p:nvGrpSpPr>
      <p:grpSpPr>
        <a:xfrm>
          <a:off x="0" y="0"/>
          <a:ext cx="0" cy="0"/>
          <a:chOff x="0" y="0"/>
          <a:chExt cx="0" cy="0"/>
        </a:xfrm>
      </p:grpSpPr>
      <p:sp>
        <p:nvSpPr>
          <p:cNvPr id="196" name="Google Shape;196;p4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grpSp>
        <p:nvGrpSpPr>
          <p:cNvPr id="197" name="Google Shape;197;p40"/>
          <p:cNvGrpSpPr/>
          <p:nvPr/>
        </p:nvGrpSpPr>
        <p:grpSpPr>
          <a:xfrm>
            <a:off x="630141" y="717397"/>
            <a:ext cx="2802942" cy="2182791"/>
            <a:chOff x="630150" y="717396"/>
            <a:chExt cx="2367350" cy="1914057"/>
          </a:xfrm>
        </p:grpSpPr>
        <p:pic>
          <p:nvPicPr>
            <p:cNvPr id="198" name="Google Shape;198;p40"/>
            <p:cNvPicPr preferRelativeResize="0"/>
            <p:nvPr/>
          </p:nvPicPr>
          <p:blipFill rotWithShape="1">
            <a:blip r:embed="rId2">
              <a:alphaModFix/>
            </a:blip>
            <a:srcRect b="0" l="46890" r="0" t="0"/>
            <a:stretch/>
          </p:blipFill>
          <p:spPr>
            <a:xfrm>
              <a:off x="630150" y="1556253"/>
              <a:ext cx="2367350" cy="1075200"/>
            </a:xfrm>
            <a:prstGeom prst="rect">
              <a:avLst/>
            </a:prstGeom>
            <a:noFill/>
            <a:ln>
              <a:noFill/>
            </a:ln>
          </p:spPr>
        </p:pic>
        <p:pic>
          <p:nvPicPr>
            <p:cNvPr id="199" name="Google Shape;199;p40"/>
            <p:cNvPicPr preferRelativeResize="0"/>
            <p:nvPr/>
          </p:nvPicPr>
          <p:blipFill rotWithShape="1">
            <a:blip r:embed="rId2">
              <a:alphaModFix/>
            </a:blip>
            <a:srcRect b="0" l="0" r="53108" t="0"/>
            <a:stretch/>
          </p:blipFill>
          <p:spPr>
            <a:xfrm>
              <a:off x="827371" y="717396"/>
              <a:ext cx="1926999" cy="991251"/>
            </a:xfrm>
            <a:prstGeom prst="rect">
              <a:avLst/>
            </a:prstGeom>
            <a:noFill/>
            <a:ln>
              <a:noFill/>
            </a:ln>
          </p:spPr>
        </p:pic>
      </p:grpSp>
      <p:pic>
        <p:nvPicPr>
          <p:cNvPr id="200" name="Google Shape;200;p40"/>
          <p:cNvPicPr preferRelativeResize="0"/>
          <p:nvPr/>
        </p:nvPicPr>
        <p:blipFill rotWithShape="1">
          <a:blip r:embed="rId3">
            <a:alphaModFix/>
          </a:blip>
          <a:srcRect b="0" l="13423" r="13423" t="0"/>
          <a:stretch/>
        </p:blipFill>
        <p:spPr>
          <a:xfrm>
            <a:off x="4571999" y="0"/>
            <a:ext cx="4575724" cy="3518525"/>
          </a:xfrm>
          <a:prstGeom prst="rect">
            <a:avLst/>
          </a:prstGeom>
          <a:noFill/>
          <a:ln>
            <a:noFill/>
          </a:ln>
        </p:spPr>
      </p:pic>
      <p:sp>
        <p:nvSpPr>
          <p:cNvPr id="201" name="Google Shape;201;p40"/>
          <p:cNvSpPr/>
          <p:nvPr/>
        </p:nvSpPr>
        <p:spPr>
          <a:xfrm>
            <a:off x="0" y="3518525"/>
            <a:ext cx="9144000" cy="1625100"/>
          </a:xfrm>
          <a:prstGeom prst="rect">
            <a:avLst/>
          </a:prstGeom>
          <a:solidFill>
            <a:schemeClr val="accent6"/>
          </a:solidFill>
          <a:ln>
            <a:noFill/>
          </a:ln>
        </p:spPr>
        <p:txBody>
          <a:bodyPr anchorCtr="0" anchor="ctr" bIns="39550" lIns="79125" spcFirstLastPara="1" rIns="79125" wrap="square" tIns="3955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202" name="Google Shape;202;p40"/>
          <p:cNvSpPr txBox="1"/>
          <p:nvPr>
            <p:ph type="title"/>
          </p:nvPr>
        </p:nvSpPr>
        <p:spPr>
          <a:xfrm>
            <a:off x="998000" y="3899425"/>
            <a:ext cx="7084500" cy="7788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CUSTOM_9">
    <p:spTree>
      <p:nvGrpSpPr>
        <p:cNvPr id="203" name="Shape 203"/>
        <p:cNvGrpSpPr/>
        <p:nvPr/>
      </p:nvGrpSpPr>
      <p:grpSpPr>
        <a:xfrm>
          <a:off x="0" y="0"/>
          <a:ext cx="0" cy="0"/>
          <a:chOff x="0" y="0"/>
          <a:chExt cx="0" cy="0"/>
        </a:xfrm>
      </p:grpSpPr>
      <p:sp>
        <p:nvSpPr>
          <p:cNvPr id="204" name="Google Shape;204;p41"/>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205" name="Google Shape;205;p41"/>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206" name="Google Shape;206;p4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_1">
    <p:spTree>
      <p:nvGrpSpPr>
        <p:cNvPr id="24" name="Shape 24"/>
        <p:cNvGrpSpPr/>
        <p:nvPr/>
      </p:nvGrpSpPr>
      <p:grpSpPr>
        <a:xfrm>
          <a:off x="0" y="0"/>
          <a:ext cx="0" cy="0"/>
          <a:chOff x="0" y="0"/>
          <a:chExt cx="0" cy="0"/>
        </a:xfrm>
      </p:grpSpPr>
      <p:sp>
        <p:nvSpPr>
          <p:cNvPr id="25" name="Google Shape;25;p5"/>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26" name="Google Shape;26;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07" name="Shape 207"/>
        <p:cNvGrpSpPr/>
        <p:nvPr/>
      </p:nvGrpSpPr>
      <p:grpSpPr>
        <a:xfrm>
          <a:off x="0" y="0"/>
          <a:ext cx="0" cy="0"/>
          <a:chOff x="0" y="0"/>
          <a:chExt cx="0" cy="0"/>
        </a:xfrm>
      </p:grpSpPr>
      <p:sp>
        <p:nvSpPr>
          <p:cNvPr id="208" name="Google Shape;208;p42"/>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209" name="Google Shape;209;p4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_1">
    <p:spTree>
      <p:nvGrpSpPr>
        <p:cNvPr id="210" name="Shape 210"/>
        <p:cNvGrpSpPr/>
        <p:nvPr/>
      </p:nvGrpSpPr>
      <p:grpSpPr>
        <a:xfrm>
          <a:off x="0" y="0"/>
          <a:ext cx="0" cy="0"/>
          <a:chOff x="0" y="0"/>
          <a:chExt cx="0" cy="0"/>
        </a:xfrm>
      </p:grpSpPr>
      <p:sp>
        <p:nvSpPr>
          <p:cNvPr id="211" name="Google Shape;211;p43"/>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212" name="Google Shape;212;p4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_1">
    <p:spTree>
      <p:nvGrpSpPr>
        <p:cNvPr id="213" name="Shape 213"/>
        <p:cNvGrpSpPr/>
        <p:nvPr/>
      </p:nvGrpSpPr>
      <p:grpSpPr>
        <a:xfrm>
          <a:off x="0" y="0"/>
          <a:ext cx="0" cy="0"/>
          <a:chOff x="0" y="0"/>
          <a:chExt cx="0" cy="0"/>
        </a:xfrm>
      </p:grpSpPr>
      <p:sp>
        <p:nvSpPr>
          <p:cNvPr id="214" name="Google Shape;214;p44"/>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5" name="Google Shape;215;p44"/>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216" name="Google Shape;216;p44"/>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217" name="Google Shape;217;p44"/>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
        <p:nvSpPr>
          <p:cNvPr id="218" name="Google Shape;218;p4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9" name="Shape 219"/>
        <p:cNvGrpSpPr/>
        <p:nvPr/>
      </p:nvGrpSpPr>
      <p:grpSpPr>
        <a:xfrm>
          <a:off x="0" y="0"/>
          <a:ext cx="0" cy="0"/>
          <a:chOff x="0" y="0"/>
          <a:chExt cx="0" cy="0"/>
        </a:xfrm>
      </p:grpSpPr>
      <p:sp>
        <p:nvSpPr>
          <p:cNvPr id="220" name="Google Shape;220;p4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21" name="Google Shape;221;p45"/>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
        <p:nvSpPr>
          <p:cNvPr id="222" name="Google Shape;222;p4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one column">
  <p:cSld name="ONE_COLUMN_TEXT">
    <p:spTree>
      <p:nvGrpSpPr>
        <p:cNvPr id="223" name="Shape 223"/>
        <p:cNvGrpSpPr/>
        <p:nvPr/>
      </p:nvGrpSpPr>
      <p:grpSpPr>
        <a:xfrm>
          <a:off x="0" y="0"/>
          <a:ext cx="0" cy="0"/>
          <a:chOff x="0" y="0"/>
          <a:chExt cx="0" cy="0"/>
        </a:xfrm>
      </p:grpSpPr>
      <p:sp>
        <p:nvSpPr>
          <p:cNvPr id="224" name="Google Shape;224;p46"/>
          <p:cNvSpPr txBox="1"/>
          <p:nvPr>
            <p:ph type="title"/>
          </p:nvPr>
        </p:nvSpPr>
        <p:spPr>
          <a:xfrm>
            <a:off x="311700" y="555600"/>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225" name="Google Shape;225;p46"/>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26" name="Google Shape;226;p4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27" name="Shape 227"/>
        <p:cNvGrpSpPr/>
        <p:nvPr/>
      </p:nvGrpSpPr>
      <p:grpSpPr>
        <a:xfrm>
          <a:off x="0" y="0"/>
          <a:ext cx="0" cy="0"/>
          <a:chOff x="0" y="0"/>
          <a:chExt cx="0" cy="0"/>
        </a:xfrm>
      </p:grpSpPr>
      <p:sp>
        <p:nvSpPr>
          <p:cNvPr id="228" name="Google Shape;228;p4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29" name="Google Shape;229;p47"/>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30" name="Google Shape;230;p47"/>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31" name="Google Shape;231;p4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page A">
  <p:cSld name="SECTION_TITLE_AND_DESCRIPTION_1_1">
    <p:spTree>
      <p:nvGrpSpPr>
        <p:cNvPr id="232" name="Shape 232"/>
        <p:cNvGrpSpPr/>
        <p:nvPr/>
      </p:nvGrpSpPr>
      <p:grpSpPr>
        <a:xfrm>
          <a:off x="0" y="0"/>
          <a:ext cx="0" cy="0"/>
          <a:chOff x="0" y="0"/>
          <a:chExt cx="0" cy="0"/>
        </a:xfrm>
      </p:grpSpPr>
      <p:sp>
        <p:nvSpPr>
          <p:cNvPr id="233" name="Google Shape;233;p48"/>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34" name="Google Shape;234;p4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235" name="Google Shape;235;p48"/>
          <p:cNvSpPr txBox="1"/>
          <p:nvPr>
            <p:ph type="title"/>
          </p:nvPr>
        </p:nvSpPr>
        <p:spPr>
          <a:xfrm>
            <a:off x="311700" y="555600"/>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236" name="Google Shape;236;p48"/>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37" name="Google Shape;237;p48"/>
          <p:cNvSpPr txBox="1"/>
          <p:nvPr>
            <p:ph idx="2" type="title"/>
          </p:nvPr>
        </p:nvSpPr>
        <p:spPr>
          <a:xfrm>
            <a:off x="4866900" y="564925"/>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238" name="Google Shape;238;p48"/>
          <p:cNvSpPr txBox="1"/>
          <p:nvPr>
            <p:ph idx="3" type="body"/>
          </p:nvPr>
        </p:nvSpPr>
        <p:spPr>
          <a:xfrm>
            <a:off x="4866900" y="1398925"/>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page B">
  <p:cSld name="SECTION_TITLE_AND_DESCRIPTION_1_1_1">
    <p:spTree>
      <p:nvGrpSpPr>
        <p:cNvPr id="239" name="Shape 239"/>
        <p:cNvGrpSpPr/>
        <p:nvPr/>
      </p:nvGrpSpPr>
      <p:grpSpPr>
        <a:xfrm>
          <a:off x="0" y="0"/>
          <a:ext cx="0" cy="0"/>
          <a:chOff x="0" y="0"/>
          <a:chExt cx="0" cy="0"/>
        </a:xfrm>
      </p:grpSpPr>
      <p:sp>
        <p:nvSpPr>
          <p:cNvPr id="240" name="Google Shape;240;p4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241" name="Google Shape;241;p49"/>
          <p:cNvSpPr txBox="1"/>
          <p:nvPr>
            <p:ph type="title"/>
          </p:nvPr>
        </p:nvSpPr>
        <p:spPr>
          <a:xfrm>
            <a:off x="311700" y="555600"/>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242" name="Google Shape;242;p49"/>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43" name="Google Shape;243;p49"/>
          <p:cNvSpPr txBox="1"/>
          <p:nvPr>
            <p:ph idx="2" type="title"/>
          </p:nvPr>
        </p:nvSpPr>
        <p:spPr>
          <a:xfrm>
            <a:off x="4866900" y="564925"/>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244" name="Google Shape;244;p49"/>
          <p:cNvSpPr txBox="1"/>
          <p:nvPr>
            <p:ph idx="3" type="body"/>
          </p:nvPr>
        </p:nvSpPr>
        <p:spPr>
          <a:xfrm>
            <a:off x="4866900" y="1398925"/>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Tree>
  </p:cSld>
  <p:clrMapOvr>
    <a:masterClrMapping/>
  </p:clrMapOvr>
</p:sldLayout>
</file>

<file path=ppt/slideLayouts/slideLayout4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page C">
  <p:cSld name="SECTION_TITLE_AND_DESCRIPTION_1_1_1_1">
    <p:bg>
      <p:bgPr>
        <a:solidFill>
          <a:schemeClr val="lt2"/>
        </a:solidFill>
      </p:bgPr>
    </p:bg>
    <p:spTree>
      <p:nvGrpSpPr>
        <p:cNvPr id="245" name="Shape 245"/>
        <p:cNvGrpSpPr/>
        <p:nvPr/>
      </p:nvGrpSpPr>
      <p:grpSpPr>
        <a:xfrm>
          <a:off x="0" y="0"/>
          <a:ext cx="0" cy="0"/>
          <a:chOff x="0" y="0"/>
          <a:chExt cx="0" cy="0"/>
        </a:xfrm>
      </p:grpSpPr>
      <p:sp>
        <p:nvSpPr>
          <p:cNvPr id="246" name="Google Shape;246;p5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247" name="Google Shape;247;p50"/>
          <p:cNvSpPr txBox="1"/>
          <p:nvPr>
            <p:ph type="title"/>
          </p:nvPr>
        </p:nvSpPr>
        <p:spPr>
          <a:xfrm>
            <a:off x="311700" y="555600"/>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248" name="Google Shape;248;p50"/>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49" name="Google Shape;249;p50"/>
          <p:cNvSpPr txBox="1"/>
          <p:nvPr>
            <p:ph idx="2" type="title"/>
          </p:nvPr>
        </p:nvSpPr>
        <p:spPr>
          <a:xfrm>
            <a:off x="4866900" y="564925"/>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250" name="Google Shape;250;p50"/>
          <p:cNvSpPr txBox="1"/>
          <p:nvPr>
            <p:ph idx="3" type="body"/>
          </p:nvPr>
        </p:nvSpPr>
        <p:spPr>
          <a:xfrm>
            <a:off x="4866900" y="1398925"/>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Tree>
  </p:cSld>
  <p:clrMapOvr>
    <a:masterClrMapping/>
  </p:clrMapOvr>
</p:sldLayout>
</file>

<file path=ppt/slideLayouts/slideLayout4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1" name="Shape 251"/>
        <p:cNvGrpSpPr/>
        <p:nvPr/>
      </p:nvGrpSpPr>
      <p:grpSpPr>
        <a:xfrm>
          <a:off x="0" y="0"/>
          <a:ext cx="0" cy="0"/>
          <a:chOff x="0" y="0"/>
          <a:chExt cx="0" cy="0"/>
        </a:xfrm>
      </p:grpSpPr>
      <p:sp>
        <p:nvSpPr>
          <p:cNvPr id="252" name="Google Shape;252;p51"/>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53" name="Google Shape;253;p5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_1">
    <p:spTree>
      <p:nvGrpSpPr>
        <p:cNvPr id="27" name="Shape 27"/>
        <p:cNvGrpSpPr/>
        <p:nvPr/>
      </p:nvGrpSpPr>
      <p:grpSpPr>
        <a:xfrm>
          <a:off x="0" y="0"/>
          <a:ext cx="0" cy="0"/>
          <a:chOff x="0" y="0"/>
          <a:chExt cx="0" cy="0"/>
        </a:xfrm>
      </p:grpSpPr>
      <p:sp>
        <p:nvSpPr>
          <p:cNvPr id="28" name="Google Shape;28;p6"/>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6"/>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30" name="Google Shape;30;p6"/>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31" name="Google Shape;31;p6"/>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
        <p:nvSpPr>
          <p:cNvPr id="32" name="Google Shape;32;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254" name="Shape 254"/>
        <p:cNvGrpSpPr/>
        <p:nvPr/>
      </p:nvGrpSpPr>
      <p:grpSpPr>
        <a:xfrm>
          <a:off x="0" y="0"/>
          <a:ext cx="0" cy="0"/>
          <a:chOff x="0" y="0"/>
          <a:chExt cx="0" cy="0"/>
        </a:xfrm>
      </p:grpSpPr>
      <p:sp>
        <p:nvSpPr>
          <p:cNvPr id="255" name="Google Shape;255;p52"/>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600"/>
              <a:buNone/>
              <a:defRPr/>
            </a:lvl1pPr>
          </a:lstStyle>
          <a:p/>
        </p:txBody>
      </p:sp>
      <p:sp>
        <p:nvSpPr>
          <p:cNvPr id="256" name="Google Shape;256;p5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257" name="Shape 257"/>
        <p:cNvGrpSpPr/>
        <p:nvPr/>
      </p:nvGrpSpPr>
      <p:grpSpPr>
        <a:xfrm>
          <a:off x="0" y="0"/>
          <a:ext cx="0" cy="0"/>
          <a:chOff x="0" y="0"/>
          <a:chExt cx="0" cy="0"/>
        </a:xfrm>
      </p:grpSpPr>
      <p:sp>
        <p:nvSpPr>
          <p:cNvPr id="258" name="Google Shape;258;p53"/>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259" name="Google Shape;259;p53"/>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30200" lvl="0" marL="457200" rtl="0" algn="ctr">
              <a:spcBef>
                <a:spcPts val="0"/>
              </a:spcBef>
              <a:spcAft>
                <a:spcPts val="0"/>
              </a:spcAft>
              <a:buSzPts val="1600"/>
              <a:buChar char="●"/>
              <a:defRPr/>
            </a:lvl1pPr>
            <a:lvl2pPr indent="-330200" lvl="1" marL="914400" rtl="0" algn="ctr">
              <a:spcBef>
                <a:spcPts val="1600"/>
              </a:spcBef>
              <a:spcAft>
                <a:spcPts val="0"/>
              </a:spcAft>
              <a:buSzPts val="1600"/>
              <a:buChar char="○"/>
              <a:defRPr/>
            </a:lvl2pPr>
            <a:lvl3pPr indent="-330200" lvl="2" marL="1371600" rtl="0" algn="ctr">
              <a:spcBef>
                <a:spcPts val="1600"/>
              </a:spcBef>
              <a:spcAft>
                <a:spcPts val="0"/>
              </a:spcAft>
              <a:buSzPts val="1600"/>
              <a:buChar char="■"/>
              <a:defRPr/>
            </a:lvl3pPr>
            <a:lvl4pPr indent="-330200" lvl="3" marL="1828800" rtl="0" algn="ctr">
              <a:spcBef>
                <a:spcPts val="1600"/>
              </a:spcBef>
              <a:spcAft>
                <a:spcPts val="0"/>
              </a:spcAft>
              <a:buSzPts val="1600"/>
              <a:buChar char="●"/>
              <a:defRPr/>
            </a:lvl4pPr>
            <a:lvl5pPr indent="-330200" lvl="4" marL="2286000" rtl="0" algn="ctr">
              <a:spcBef>
                <a:spcPts val="1600"/>
              </a:spcBef>
              <a:spcAft>
                <a:spcPts val="0"/>
              </a:spcAft>
              <a:buSzPts val="1600"/>
              <a:buChar char="○"/>
              <a:defRPr/>
            </a:lvl5pPr>
            <a:lvl6pPr indent="-330200" lvl="5" marL="2743200" rtl="0" algn="ctr">
              <a:spcBef>
                <a:spcPts val="1600"/>
              </a:spcBef>
              <a:spcAft>
                <a:spcPts val="0"/>
              </a:spcAft>
              <a:buSzPts val="1600"/>
              <a:buChar char="■"/>
              <a:defRPr/>
            </a:lvl6pPr>
            <a:lvl7pPr indent="-330200" lvl="6" marL="3200400" rtl="0" algn="ctr">
              <a:spcBef>
                <a:spcPts val="1600"/>
              </a:spcBef>
              <a:spcAft>
                <a:spcPts val="0"/>
              </a:spcAft>
              <a:buSzPts val="1600"/>
              <a:buChar char="●"/>
              <a:defRPr/>
            </a:lvl7pPr>
            <a:lvl8pPr indent="-330200" lvl="7" marL="3657600" rtl="0" algn="ctr">
              <a:spcBef>
                <a:spcPts val="1600"/>
              </a:spcBef>
              <a:spcAft>
                <a:spcPts val="0"/>
              </a:spcAft>
              <a:buSzPts val="1600"/>
              <a:buChar char="○"/>
              <a:defRPr/>
            </a:lvl8pPr>
            <a:lvl9pPr indent="-330200" lvl="8" marL="4114800" rtl="0" algn="ctr">
              <a:spcBef>
                <a:spcPts val="1600"/>
              </a:spcBef>
              <a:spcAft>
                <a:spcPts val="1600"/>
              </a:spcAft>
              <a:buSzPts val="1600"/>
              <a:buChar char="■"/>
              <a:defRPr/>
            </a:lvl9pPr>
          </a:lstStyle>
          <a:p/>
        </p:txBody>
      </p:sp>
      <p:sp>
        <p:nvSpPr>
          <p:cNvPr id="260" name="Google Shape;260;p5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61" name="Shape 261"/>
        <p:cNvGrpSpPr/>
        <p:nvPr/>
      </p:nvGrpSpPr>
      <p:grpSpPr>
        <a:xfrm>
          <a:off x="0" y="0"/>
          <a:ext cx="0" cy="0"/>
          <a:chOff x="0" y="0"/>
          <a:chExt cx="0" cy="0"/>
        </a:xfrm>
      </p:grpSpPr>
      <p:sp>
        <p:nvSpPr>
          <p:cNvPr id="262" name="Google Shape;262;p5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extLst>
    <p:ext uri="{DCECCB84-F9BA-43D5-87BE-67443E8EF086}">
      <p15:sldGuideLst>
        <p15:guide id="1" orient="horz" pos="1620">
          <p15:clr>
            <a:srgbClr val="FA7B17"/>
          </p15:clr>
        </p15:guide>
        <p15:guide id="2" pos="2880">
          <p15:clr>
            <a:srgbClr val="FA7B17"/>
          </p15:clr>
        </p15:guide>
      </p15:sldGuideLst>
    </p:ext>
  </p:extLst>
</p:sldLayout>
</file>

<file path=ppt/slideLayouts/slideLayout5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Alternative">
  <p:cSld name="CUSTOM">
    <p:bg>
      <p:bgPr>
        <a:solidFill>
          <a:schemeClr val="lt2"/>
        </a:solidFill>
      </p:bgPr>
    </p:bg>
    <p:spTree>
      <p:nvGrpSpPr>
        <p:cNvPr id="263" name="Shape 263"/>
        <p:cNvGrpSpPr/>
        <p:nvPr/>
      </p:nvGrpSpPr>
      <p:grpSpPr>
        <a:xfrm>
          <a:off x="0" y="0"/>
          <a:ext cx="0" cy="0"/>
          <a:chOff x="0" y="0"/>
          <a:chExt cx="0" cy="0"/>
        </a:xfrm>
      </p:grpSpPr>
      <p:sp>
        <p:nvSpPr>
          <p:cNvPr id="264" name="Google Shape;264;p5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265" name="Google Shape;265;p55"/>
          <p:cNvSpPr txBox="1"/>
          <p:nvPr>
            <p:ph idx="1" type="body"/>
          </p:nvPr>
        </p:nvSpPr>
        <p:spPr>
          <a:xfrm>
            <a:off x="478825" y="1297450"/>
            <a:ext cx="7923900" cy="31974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one column Alternative">
  <p:cSld name="ONE_COLUMN_TEXT_1">
    <p:bg>
      <p:bgPr>
        <a:solidFill>
          <a:schemeClr val="lt2"/>
        </a:solidFill>
      </p:bgPr>
    </p:bg>
    <p:spTree>
      <p:nvGrpSpPr>
        <p:cNvPr id="266" name="Shape 266"/>
        <p:cNvGrpSpPr/>
        <p:nvPr/>
      </p:nvGrpSpPr>
      <p:grpSpPr>
        <a:xfrm>
          <a:off x="0" y="0"/>
          <a:ext cx="0" cy="0"/>
          <a:chOff x="0" y="0"/>
          <a:chExt cx="0" cy="0"/>
        </a:xfrm>
      </p:grpSpPr>
      <p:sp>
        <p:nvSpPr>
          <p:cNvPr id="267" name="Google Shape;267;p56"/>
          <p:cNvSpPr txBox="1"/>
          <p:nvPr>
            <p:ph type="title"/>
          </p:nvPr>
        </p:nvSpPr>
        <p:spPr>
          <a:xfrm>
            <a:off x="311700" y="555600"/>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268" name="Google Shape;268;p56"/>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69" name="Google Shape;269;p5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Alternative">
  <p:cSld name="TITLE_AND_TWO_COLUMNS_1">
    <p:bg>
      <p:bgPr>
        <a:solidFill>
          <a:schemeClr val="lt2"/>
        </a:solidFill>
      </p:bgPr>
    </p:bg>
    <p:spTree>
      <p:nvGrpSpPr>
        <p:cNvPr id="270" name="Shape 270"/>
        <p:cNvGrpSpPr/>
        <p:nvPr/>
      </p:nvGrpSpPr>
      <p:grpSpPr>
        <a:xfrm>
          <a:off x="0" y="0"/>
          <a:ext cx="0" cy="0"/>
          <a:chOff x="0" y="0"/>
          <a:chExt cx="0" cy="0"/>
        </a:xfrm>
      </p:grpSpPr>
      <p:sp>
        <p:nvSpPr>
          <p:cNvPr id="271" name="Google Shape;271;p5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272" name="Google Shape;272;p57"/>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73" name="Google Shape;273;p57"/>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274" name="Google Shape;274;p5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rst page">
  <p:cSld name="CUSTOM_1">
    <p:bg>
      <p:bgPr>
        <a:solidFill>
          <a:srgbClr val="FFFFFF"/>
        </a:solidFill>
      </p:bgPr>
    </p:bg>
    <p:spTree>
      <p:nvGrpSpPr>
        <p:cNvPr id="275" name="Shape 275"/>
        <p:cNvGrpSpPr/>
        <p:nvPr/>
      </p:nvGrpSpPr>
      <p:grpSpPr>
        <a:xfrm>
          <a:off x="0" y="0"/>
          <a:ext cx="0" cy="0"/>
          <a:chOff x="0" y="0"/>
          <a:chExt cx="0" cy="0"/>
        </a:xfrm>
      </p:grpSpPr>
      <p:grpSp>
        <p:nvGrpSpPr>
          <p:cNvPr id="276" name="Google Shape;276;p58"/>
          <p:cNvGrpSpPr/>
          <p:nvPr/>
        </p:nvGrpSpPr>
        <p:grpSpPr>
          <a:xfrm>
            <a:off x="630141" y="717397"/>
            <a:ext cx="2802942" cy="2182791"/>
            <a:chOff x="630150" y="717396"/>
            <a:chExt cx="2367350" cy="1914057"/>
          </a:xfrm>
        </p:grpSpPr>
        <p:pic>
          <p:nvPicPr>
            <p:cNvPr id="277" name="Google Shape;277;p58"/>
            <p:cNvPicPr preferRelativeResize="0"/>
            <p:nvPr/>
          </p:nvPicPr>
          <p:blipFill rotWithShape="1">
            <a:blip r:embed="rId2">
              <a:alphaModFix/>
            </a:blip>
            <a:srcRect b="0" l="46890" r="0" t="0"/>
            <a:stretch/>
          </p:blipFill>
          <p:spPr>
            <a:xfrm>
              <a:off x="630150" y="1556253"/>
              <a:ext cx="2367350" cy="1075200"/>
            </a:xfrm>
            <a:prstGeom prst="rect">
              <a:avLst/>
            </a:prstGeom>
            <a:noFill/>
            <a:ln>
              <a:noFill/>
            </a:ln>
          </p:spPr>
        </p:pic>
        <p:pic>
          <p:nvPicPr>
            <p:cNvPr id="278" name="Google Shape;278;p58"/>
            <p:cNvPicPr preferRelativeResize="0"/>
            <p:nvPr/>
          </p:nvPicPr>
          <p:blipFill rotWithShape="1">
            <a:blip r:embed="rId2">
              <a:alphaModFix/>
            </a:blip>
            <a:srcRect b="0" l="0" r="53108" t="0"/>
            <a:stretch/>
          </p:blipFill>
          <p:spPr>
            <a:xfrm>
              <a:off x="827371" y="717396"/>
              <a:ext cx="1926999" cy="991251"/>
            </a:xfrm>
            <a:prstGeom prst="rect">
              <a:avLst/>
            </a:prstGeom>
            <a:noFill/>
            <a:ln>
              <a:noFill/>
            </a:ln>
          </p:spPr>
        </p:pic>
      </p:grpSp>
      <p:pic>
        <p:nvPicPr>
          <p:cNvPr id="279" name="Google Shape;279;p58"/>
          <p:cNvPicPr preferRelativeResize="0"/>
          <p:nvPr/>
        </p:nvPicPr>
        <p:blipFill rotWithShape="1">
          <a:blip r:embed="rId3">
            <a:alphaModFix/>
          </a:blip>
          <a:srcRect b="0" l="13423" r="13423" t="0"/>
          <a:stretch/>
        </p:blipFill>
        <p:spPr>
          <a:xfrm>
            <a:off x="4571999" y="0"/>
            <a:ext cx="4575724" cy="3518525"/>
          </a:xfrm>
          <a:prstGeom prst="rect">
            <a:avLst/>
          </a:prstGeom>
          <a:noFill/>
          <a:ln>
            <a:noFill/>
          </a:ln>
        </p:spPr>
      </p:pic>
      <p:sp>
        <p:nvSpPr>
          <p:cNvPr id="280" name="Google Shape;280;p58"/>
          <p:cNvSpPr/>
          <p:nvPr/>
        </p:nvSpPr>
        <p:spPr>
          <a:xfrm>
            <a:off x="0" y="3518525"/>
            <a:ext cx="9144000" cy="1625100"/>
          </a:xfrm>
          <a:prstGeom prst="rect">
            <a:avLst/>
          </a:prstGeom>
          <a:solidFill>
            <a:schemeClr val="accent6"/>
          </a:solidFill>
          <a:ln>
            <a:noFill/>
          </a:ln>
        </p:spPr>
        <p:txBody>
          <a:bodyPr anchorCtr="0" anchor="ctr" bIns="39550" lIns="79125" spcFirstLastPara="1" rIns="79125" wrap="square" tIns="39550">
            <a:noAutofit/>
          </a:bodyPr>
          <a:lstStyle/>
          <a:p>
            <a:pPr indent="0" lvl="0" marL="0" marR="0" rtl="0" algn="ctr">
              <a:lnSpc>
                <a:spcPct val="100000"/>
              </a:lnSpc>
              <a:spcBef>
                <a:spcPts val="0"/>
              </a:spcBef>
              <a:spcAft>
                <a:spcPts val="0"/>
              </a:spcAft>
              <a:buNone/>
            </a:pPr>
            <a:r>
              <a:t/>
            </a:r>
            <a:endParaRPr b="0" i="0" sz="1200" u="none" cap="none" strike="noStrike">
              <a:solidFill>
                <a:schemeClr val="lt1"/>
              </a:solidFill>
              <a:latin typeface="Arial"/>
              <a:ea typeface="Arial"/>
              <a:cs typeface="Arial"/>
              <a:sym typeface="Arial"/>
            </a:endParaRPr>
          </a:p>
        </p:txBody>
      </p:sp>
      <p:sp>
        <p:nvSpPr>
          <p:cNvPr id="281" name="Google Shape;281;p58"/>
          <p:cNvSpPr txBox="1"/>
          <p:nvPr>
            <p:ph type="title"/>
          </p:nvPr>
        </p:nvSpPr>
        <p:spPr>
          <a:xfrm>
            <a:off x="998000" y="3899425"/>
            <a:ext cx="7084500" cy="778800"/>
          </a:xfrm>
          <a:prstGeom prst="rect">
            <a:avLst/>
          </a:prstGeom>
        </p:spPr>
        <p:txBody>
          <a:bodyPr anchorCtr="0" anchor="t" bIns="91425" lIns="91425" spcFirstLastPara="1" rIns="91425" wrap="square" tIns="91425">
            <a:noAutofit/>
          </a:bodyPr>
          <a:lstStyle>
            <a:lvl1pPr lvl="0" rtl="0" algn="ctr">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page with image">
  <p:cSld name="CUSTOM_2">
    <p:spTree>
      <p:nvGrpSpPr>
        <p:cNvPr id="282" name="Shape 282"/>
        <p:cNvGrpSpPr/>
        <p:nvPr/>
      </p:nvGrpSpPr>
      <p:grpSpPr>
        <a:xfrm>
          <a:off x="0" y="0"/>
          <a:ext cx="0" cy="0"/>
          <a:chOff x="0" y="0"/>
          <a:chExt cx="0" cy="0"/>
        </a:xfrm>
      </p:grpSpPr>
      <p:sp>
        <p:nvSpPr>
          <p:cNvPr id="283" name="Google Shape;283;p59"/>
          <p:cNvSpPr txBox="1"/>
          <p:nvPr>
            <p:ph type="title"/>
          </p:nvPr>
        </p:nvSpPr>
        <p:spPr>
          <a:xfrm>
            <a:off x="311700" y="370250"/>
            <a:ext cx="3982200" cy="755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284" name="Google Shape;284;p59"/>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pic>
        <p:nvPicPr>
          <p:cNvPr id="285" name="Google Shape;285;p59"/>
          <p:cNvPicPr preferRelativeResize="0"/>
          <p:nvPr/>
        </p:nvPicPr>
        <p:blipFill rotWithShape="1">
          <a:blip r:embed="rId2">
            <a:alphaModFix/>
          </a:blip>
          <a:srcRect b="0" l="15818" r="15818" t="4761"/>
          <a:stretch/>
        </p:blipFill>
        <p:spPr>
          <a:xfrm>
            <a:off x="5081525" y="370250"/>
            <a:ext cx="3910077" cy="4356625"/>
          </a:xfrm>
          <a:prstGeom prst="rect">
            <a:avLst/>
          </a:prstGeom>
          <a:noFill/>
          <a:ln>
            <a:noFill/>
          </a:ln>
        </p:spPr>
      </p:pic>
    </p:spTree>
  </p:cSld>
  <p:clrMapOvr>
    <a:masterClrMapping/>
  </p:clrMapOvr>
</p:sldLayout>
</file>

<file path=ppt/slideLayouts/slideLayout5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page with image 1">
  <p:cSld name="CUSTOM_2_1">
    <p:spTree>
      <p:nvGrpSpPr>
        <p:cNvPr id="286" name="Shape 286"/>
        <p:cNvGrpSpPr/>
        <p:nvPr/>
      </p:nvGrpSpPr>
      <p:grpSpPr>
        <a:xfrm>
          <a:off x="0" y="0"/>
          <a:ext cx="0" cy="0"/>
          <a:chOff x="0" y="0"/>
          <a:chExt cx="0" cy="0"/>
        </a:xfrm>
      </p:grpSpPr>
      <p:sp>
        <p:nvSpPr>
          <p:cNvPr id="287" name="Google Shape;287;p60"/>
          <p:cNvSpPr txBox="1"/>
          <p:nvPr>
            <p:ph type="title"/>
          </p:nvPr>
        </p:nvSpPr>
        <p:spPr>
          <a:xfrm>
            <a:off x="311700" y="370250"/>
            <a:ext cx="3982200" cy="755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288" name="Google Shape;288;p60"/>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pic>
        <p:nvPicPr>
          <p:cNvPr id="289" name="Google Shape;289;p60"/>
          <p:cNvPicPr preferRelativeResize="0"/>
          <p:nvPr/>
        </p:nvPicPr>
        <p:blipFill>
          <a:blip r:embed="rId2">
            <a:alphaModFix/>
          </a:blip>
          <a:stretch>
            <a:fillRect/>
          </a:stretch>
        </p:blipFill>
        <p:spPr>
          <a:xfrm>
            <a:off x="4540350" y="754075"/>
            <a:ext cx="4298849" cy="3438248"/>
          </a:xfrm>
          <a:prstGeom prst="rect">
            <a:avLst/>
          </a:prstGeom>
          <a:noFill/>
          <a:ln>
            <a:noFill/>
          </a:ln>
        </p:spPr>
      </p:pic>
    </p:spTree>
  </p:cSld>
  <p:clrMapOvr>
    <a:masterClrMapping/>
  </p:clrMapOvr>
</p:sldLayout>
</file>

<file path=ppt/slideLayouts/slideLayout5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page with image alternative">
  <p:cSld name="CUSTOM_3">
    <p:bg>
      <p:bgPr>
        <a:solidFill>
          <a:schemeClr val="lt2"/>
        </a:solidFill>
      </p:bgPr>
    </p:bg>
    <p:spTree>
      <p:nvGrpSpPr>
        <p:cNvPr id="290" name="Shape 290"/>
        <p:cNvGrpSpPr/>
        <p:nvPr/>
      </p:nvGrpSpPr>
      <p:grpSpPr>
        <a:xfrm>
          <a:off x="0" y="0"/>
          <a:ext cx="0" cy="0"/>
          <a:chOff x="0" y="0"/>
          <a:chExt cx="0" cy="0"/>
        </a:xfrm>
      </p:grpSpPr>
      <p:pic>
        <p:nvPicPr>
          <p:cNvPr id="291" name="Google Shape;291;p61"/>
          <p:cNvPicPr preferRelativeResize="0"/>
          <p:nvPr/>
        </p:nvPicPr>
        <p:blipFill rotWithShape="1">
          <a:blip r:embed="rId2">
            <a:alphaModFix/>
          </a:blip>
          <a:srcRect b="9034" l="15875" r="13974" t="6370"/>
          <a:stretch/>
        </p:blipFill>
        <p:spPr>
          <a:xfrm>
            <a:off x="5048843" y="445025"/>
            <a:ext cx="3605780" cy="4348851"/>
          </a:xfrm>
          <a:prstGeom prst="rect">
            <a:avLst/>
          </a:prstGeom>
          <a:noFill/>
          <a:ln>
            <a:noFill/>
          </a:ln>
        </p:spPr>
      </p:pic>
      <p:sp>
        <p:nvSpPr>
          <p:cNvPr id="292" name="Google Shape;292;p61"/>
          <p:cNvSpPr txBox="1"/>
          <p:nvPr>
            <p:ph type="title"/>
          </p:nvPr>
        </p:nvSpPr>
        <p:spPr>
          <a:xfrm>
            <a:off x="311700" y="370250"/>
            <a:ext cx="3982200" cy="755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293" name="Google Shape;293;p61"/>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33" name="Shape 33"/>
        <p:cNvGrpSpPr/>
        <p:nvPr/>
      </p:nvGrpSpPr>
      <p:grpSpPr>
        <a:xfrm>
          <a:off x="0" y="0"/>
          <a:ext cx="0" cy="0"/>
          <a:chOff x="0" y="0"/>
          <a:chExt cx="0" cy="0"/>
        </a:xfrm>
      </p:grpSpPr>
      <p:sp>
        <p:nvSpPr>
          <p:cNvPr id="34" name="Google Shape;34;p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35" name="Google Shape;35;p7"/>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
        <p:nvSpPr>
          <p:cNvPr id="36" name="Google Shape;36;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page with image alternative 1">
  <p:cSld name="CUSTOM_3_1">
    <p:bg>
      <p:bgPr>
        <a:solidFill>
          <a:schemeClr val="lt2"/>
        </a:solidFill>
      </p:bgPr>
    </p:bg>
    <p:spTree>
      <p:nvGrpSpPr>
        <p:cNvPr id="294" name="Shape 294"/>
        <p:cNvGrpSpPr/>
        <p:nvPr/>
      </p:nvGrpSpPr>
      <p:grpSpPr>
        <a:xfrm>
          <a:off x="0" y="0"/>
          <a:ext cx="0" cy="0"/>
          <a:chOff x="0" y="0"/>
          <a:chExt cx="0" cy="0"/>
        </a:xfrm>
      </p:grpSpPr>
      <p:sp>
        <p:nvSpPr>
          <p:cNvPr id="295" name="Google Shape;295;p62"/>
          <p:cNvSpPr txBox="1"/>
          <p:nvPr>
            <p:ph type="title"/>
          </p:nvPr>
        </p:nvSpPr>
        <p:spPr>
          <a:xfrm>
            <a:off x="311700" y="370250"/>
            <a:ext cx="3982200" cy="755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296" name="Google Shape;296;p62"/>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pic>
        <p:nvPicPr>
          <p:cNvPr id="297" name="Google Shape;297;p62"/>
          <p:cNvPicPr preferRelativeResize="0"/>
          <p:nvPr/>
        </p:nvPicPr>
        <p:blipFill rotWithShape="1">
          <a:blip r:embed="rId2">
            <a:alphaModFix/>
          </a:blip>
          <a:srcRect b="0" l="3384" r="3384" t="0"/>
          <a:stretch/>
        </p:blipFill>
        <p:spPr>
          <a:xfrm>
            <a:off x="4597575" y="754075"/>
            <a:ext cx="4237752" cy="3635349"/>
          </a:xfrm>
          <a:prstGeom prst="rect">
            <a:avLst/>
          </a:prstGeom>
          <a:noFill/>
          <a:ln>
            <a:noFill/>
          </a:ln>
        </p:spPr>
      </p:pic>
    </p:spTree>
  </p:cSld>
  <p:clrMapOvr>
    <a:masterClrMapping/>
  </p:clrMapOvr>
</p:sldLayout>
</file>

<file path=ppt/slideLayouts/slideLayout6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page with image left side">
  <p:cSld name="CUSTOM_7">
    <p:spTree>
      <p:nvGrpSpPr>
        <p:cNvPr id="298" name="Shape 298"/>
        <p:cNvGrpSpPr/>
        <p:nvPr/>
      </p:nvGrpSpPr>
      <p:grpSpPr>
        <a:xfrm>
          <a:off x="0" y="0"/>
          <a:ext cx="0" cy="0"/>
          <a:chOff x="0" y="0"/>
          <a:chExt cx="0" cy="0"/>
        </a:xfrm>
      </p:grpSpPr>
      <p:sp>
        <p:nvSpPr>
          <p:cNvPr id="299" name="Google Shape;299;p63"/>
          <p:cNvSpPr txBox="1"/>
          <p:nvPr>
            <p:ph type="title"/>
          </p:nvPr>
        </p:nvSpPr>
        <p:spPr>
          <a:xfrm>
            <a:off x="4244200" y="445025"/>
            <a:ext cx="45882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pic>
        <p:nvPicPr>
          <p:cNvPr id="300" name="Google Shape;300;p63"/>
          <p:cNvPicPr preferRelativeResize="0"/>
          <p:nvPr/>
        </p:nvPicPr>
        <p:blipFill rotWithShape="1">
          <a:blip r:embed="rId2">
            <a:alphaModFix/>
          </a:blip>
          <a:srcRect b="17246" l="16469" r="15867" t="13602"/>
          <a:stretch/>
        </p:blipFill>
        <p:spPr>
          <a:xfrm>
            <a:off x="382725" y="445025"/>
            <a:ext cx="3467462" cy="4430602"/>
          </a:xfrm>
          <a:prstGeom prst="rect">
            <a:avLst/>
          </a:prstGeom>
          <a:noFill/>
          <a:ln>
            <a:noFill/>
          </a:ln>
        </p:spPr>
      </p:pic>
      <p:sp>
        <p:nvSpPr>
          <p:cNvPr id="301" name="Google Shape;301;p63"/>
          <p:cNvSpPr txBox="1"/>
          <p:nvPr>
            <p:ph idx="1" type="body"/>
          </p:nvPr>
        </p:nvSpPr>
        <p:spPr>
          <a:xfrm>
            <a:off x="4386775" y="1634075"/>
            <a:ext cx="4445700" cy="32415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Tree>
  </p:cSld>
  <p:clrMapOvr>
    <a:masterClrMapping/>
  </p:clrMapOvr>
</p:sldLayout>
</file>

<file path=ppt/slideLayouts/slideLayout6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Half page with image left side 1">
  <p:cSld name="CUSTOM_7_1">
    <p:spTree>
      <p:nvGrpSpPr>
        <p:cNvPr id="302" name="Shape 302"/>
        <p:cNvGrpSpPr/>
        <p:nvPr/>
      </p:nvGrpSpPr>
      <p:grpSpPr>
        <a:xfrm>
          <a:off x="0" y="0"/>
          <a:ext cx="0" cy="0"/>
          <a:chOff x="0" y="0"/>
          <a:chExt cx="0" cy="0"/>
        </a:xfrm>
      </p:grpSpPr>
      <p:sp>
        <p:nvSpPr>
          <p:cNvPr id="303" name="Google Shape;303;p64"/>
          <p:cNvSpPr txBox="1"/>
          <p:nvPr>
            <p:ph type="title"/>
          </p:nvPr>
        </p:nvSpPr>
        <p:spPr>
          <a:xfrm>
            <a:off x="4244200" y="445025"/>
            <a:ext cx="45882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304" name="Google Shape;304;p64"/>
          <p:cNvSpPr txBox="1"/>
          <p:nvPr>
            <p:ph idx="1" type="body"/>
          </p:nvPr>
        </p:nvSpPr>
        <p:spPr>
          <a:xfrm>
            <a:off x="4386775" y="1634075"/>
            <a:ext cx="4445700" cy="32415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pic>
        <p:nvPicPr>
          <p:cNvPr id="305" name="Google Shape;305;p64"/>
          <p:cNvPicPr preferRelativeResize="0"/>
          <p:nvPr/>
        </p:nvPicPr>
        <p:blipFill rotWithShape="1">
          <a:blip r:embed="rId2">
            <a:alphaModFix/>
          </a:blip>
          <a:srcRect b="0" l="7221" r="7221" t="0"/>
          <a:stretch/>
        </p:blipFill>
        <p:spPr>
          <a:xfrm>
            <a:off x="218525" y="1017725"/>
            <a:ext cx="3809654" cy="2967926"/>
          </a:xfrm>
          <a:prstGeom prst="rect">
            <a:avLst/>
          </a:prstGeom>
          <a:noFill/>
          <a:ln>
            <a:noFill/>
          </a:ln>
        </p:spPr>
      </p:pic>
    </p:spTree>
  </p:cSld>
  <p:clrMapOvr>
    <a:masterClrMapping/>
  </p:clrMapOvr>
</p:sldLayout>
</file>

<file path=ppt/slideLayouts/slideLayout6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in corner ">
  <p:cSld name="CUSTOM_8">
    <p:spTree>
      <p:nvGrpSpPr>
        <p:cNvPr id="306" name="Shape 306"/>
        <p:cNvGrpSpPr/>
        <p:nvPr/>
      </p:nvGrpSpPr>
      <p:grpSpPr>
        <a:xfrm>
          <a:off x="0" y="0"/>
          <a:ext cx="0" cy="0"/>
          <a:chOff x="0" y="0"/>
          <a:chExt cx="0" cy="0"/>
        </a:xfrm>
      </p:grpSpPr>
      <p:sp>
        <p:nvSpPr>
          <p:cNvPr id="307" name="Google Shape;307;p65"/>
          <p:cNvSpPr txBox="1"/>
          <p:nvPr>
            <p:ph type="title"/>
          </p:nvPr>
        </p:nvSpPr>
        <p:spPr>
          <a:xfrm>
            <a:off x="401600" y="445025"/>
            <a:ext cx="50820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pic>
        <p:nvPicPr>
          <p:cNvPr id="308" name="Google Shape;308;p65"/>
          <p:cNvPicPr preferRelativeResize="0"/>
          <p:nvPr/>
        </p:nvPicPr>
        <p:blipFill rotWithShape="1">
          <a:blip r:embed="rId2">
            <a:alphaModFix/>
          </a:blip>
          <a:srcRect b="18816" l="0" r="0" t="18816"/>
          <a:stretch/>
        </p:blipFill>
        <p:spPr>
          <a:xfrm>
            <a:off x="6005950" y="229600"/>
            <a:ext cx="2802949" cy="1398099"/>
          </a:xfrm>
          <a:prstGeom prst="rect">
            <a:avLst/>
          </a:prstGeom>
          <a:noFill/>
          <a:ln>
            <a:noFill/>
          </a:ln>
        </p:spPr>
      </p:pic>
      <p:sp>
        <p:nvSpPr>
          <p:cNvPr id="309" name="Google Shape;309;p65"/>
          <p:cNvSpPr txBox="1"/>
          <p:nvPr>
            <p:ph idx="1" type="body"/>
          </p:nvPr>
        </p:nvSpPr>
        <p:spPr>
          <a:xfrm>
            <a:off x="401550" y="1482800"/>
            <a:ext cx="5082000" cy="3276600"/>
          </a:xfrm>
          <a:prstGeom prst="rect">
            <a:avLst/>
          </a:prstGeom>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Tree>
  </p:cSld>
  <p:clrMapOvr>
    <a:masterClrMapping/>
  </p:clrMapOvr>
</p:sldLayout>
</file>

<file path=ppt/slideLayouts/slideLayout6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Quadrant">
  <p:cSld name="CUSTOM_4">
    <p:spTree>
      <p:nvGrpSpPr>
        <p:cNvPr id="310" name="Shape 310"/>
        <p:cNvGrpSpPr/>
        <p:nvPr/>
      </p:nvGrpSpPr>
      <p:grpSpPr>
        <a:xfrm>
          <a:off x="0" y="0"/>
          <a:ext cx="0" cy="0"/>
          <a:chOff x="0" y="0"/>
          <a:chExt cx="0" cy="0"/>
        </a:xfrm>
      </p:grpSpPr>
      <p:sp>
        <p:nvSpPr>
          <p:cNvPr id="311" name="Google Shape;311;p6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312" name="Google Shape;312;p66"/>
          <p:cNvSpPr txBox="1"/>
          <p:nvPr/>
        </p:nvSpPr>
        <p:spPr>
          <a:xfrm>
            <a:off x="596900" y="1205151"/>
            <a:ext cx="612600" cy="1698900"/>
          </a:xfrm>
          <a:prstGeom prst="rect">
            <a:avLst/>
          </a:prstGeom>
          <a:solidFill>
            <a:srgbClr val="2B2B73"/>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FFFFFF"/>
                </a:solidFill>
              </a:rPr>
              <a:t>1</a:t>
            </a:r>
            <a:endParaRPr b="1" sz="3600">
              <a:solidFill>
                <a:srgbClr val="FFFFFF"/>
              </a:solidFill>
            </a:endParaRPr>
          </a:p>
        </p:txBody>
      </p:sp>
      <p:sp>
        <p:nvSpPr>
          <p:cNvPr id="313" name="Google Shape;313;p66"/>
          <p:cNvSpPr txBox="1"/>
          <p:nvPr/>
        </p:nvSpPr>
        <p:spPr>
          <a:xfrm>
            <a:off x="4527913" y="1180419"/>
            <a:ext cx="612600" cy="1698900"/>
          </a:xfrm>
          <a:prstGeom prst="rect">
            <a:avLst/>
          </a:prstGeom>
          <a:solidFill>
            <a:srgbClr val="FF5240"/>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3</a:t>
            </a:r>
            <a:endParaRPr b="1" sz="3600">
              <a:solidFill>
                <a:srgbClr val="2B2B73"/>
              </a:solidFill>
            </a:endParaRPr>
          </a:p>
        </p:txBody>
      </p:sp>
      <p:sp>
        <p:nvSpPr>
          <p:cNvPr id="314" name="Google Shape;314;p66"/>
          <p:cNvSpPr txBox="1"/>
          <p:nvPr/>
        </p:nvSpPr>
        <p:spPr>
          <a:xfrm>
            <a:off x="596900" y="2981251"/>
            <a:ext cx="612600" cy="1698900"/>
          </a:xfrm>
          <a:prstGeom prst="rect">
            <a:avLst/>
          </a:prstGeom>
          <a:solidFill>
            <a:srgbClr val="C7D6E8"/>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2</a:t>
            </a:r>
            <a:endParaRPr b="1" sz="3600">
              <a:solidFill>
                <a:srgbClr val="2B2B73"/>
              </a:solidFill>
            </a:endParaRPr>
          </a:p>
        </p:txBody>
      </p:sp>
      <p:sp>
        <p:nvSpPr>
          <p:cNvPr id="315" name="Google Shape;315;p66"/>
          <p:cNvSpPr txBox="1"/>
          <p:nvPr/>
        </p:nvSpPr>
        <p:spPr>
          <a:xfrm>
            <a:off x="4527913" y="2982797"/>
            <a:ext cx="612600" cy="1698900"/>
          </a:xfrm>
          <a:prstGeom prst="rect">
            <a:avLst/>
          </a:prstGeom>
          <a:solidFill>
            <a:srgbClr val="FCCCC7"/>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4</a:t>
            </a:r>
            <a:endParaRPr b="1" sz="3600">
              <a:solidFill>
                <a:srgbClr val="2B2B73"/>
              </a:solidFill>
            </a:endParaRPr>
          </a:p>
        </p:txBody>
      </p:sp>
      <p:sp>
        <p:nvSpPr>
          <p:cNvPr id="316" name="Google Shape;316;p66"/>
          <p:cNvSpPr txBox="1"/>
          <p:nvPr>
            <p:ph idx="1" type="subTitle"/>
          </p:nvPr>
        </p:nvSpPr>
        <p:spPr>
          <a:xfrm>
            <a:off x="1376800" y="1205150"/>
            <a:ext cx="2983800" cy="394800"/>
          </a:xfrm>
          <a:prstGeom prst="rect">
            <a:avLst/>
          </a:prstGeom>
          <a:ln>
            <a:noFill/>
          </a:ln>
        </p:spPr>
        <p:txBody>
          <a:bodyPr anchorCtr="0" anchor="t" bIns="91425" lIns="91425" spcFirstLastPara="1" rIns="91425" wrap="square" tIns="91425">
            <a:noAutofit/>
          </a:bodyPr>
          <a:lstStyle>
            <a:lvl1pPr lvl="0" rtl="0">
              <a:spcBef>
                <a:spcPts val="0"/>
              </a:spcBef>
              <a:spcAft>
                <a:spcPts val="0"/>
              </a:spcAft>
              <a:buNone/>
              <a:defRPr b="1"/>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17" name="Google Shape;317;p66"/>
          <p:cNvSpPr txBox="1"/>
          <p:nvPr>
            <p:ph idx="2" type="subTitle"/>
          </p:nvPr>
        </p:nvSpPr>
        <p:spPr>
          <a:xfrm>
            <a:off x="5307850" y="1205150"/>
            <a:ext cx="2983800" cy="394800"/>
          </a:xfrm>
          <a:prstGeom prst="rect">
            <a:avLst/>
          </a:prstGeom>
          <a:ln>
            <a:noFill/>
          </a:ln>
        </p:spPr>
        <p:txBody>
          <a:bodyPr anchorCtr="0" anchor="t" bIns="91425" lIns="91425" spcFirstLastPara="1" rIns="91425" wrap="square" tIns="91425">
            <a:noAutofit/>
          </a:bodyPr>
          <a:lstStyle>
            <a:lvl1pPr lvl="0" rtl="0">
              <a:spcBef>
                <a:spcPts val="0"/>
              </a:spcBef>
              <a:spcAft>
                <a:spcPts val="0"/>
              </a:spcAft>
              <a:buNone/>
              <a:defRPr b="1"/>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18" name="Google Shape;318;p66"/>
          <p:cNvSpPr txBox="1"/>
          <p:nvPr>
            <p:ph idx="3" type="subTitle"/>
          </p:nvPr>
        </p:nvSpPr>
        <p:spPr>
          <a:xfrm>
            <a:off x="1376800" y="2982800"/>
            <a:ext cx="2983800" cy="394800"/>
          </a:xfrm>
          <a:prstGeom prst="rect">
            <a:avLst/>
          </a:prstGeom>
          <a:ln>
            <a:noFill/>
          </a:ln>
        </p:spPr>
        <p:txBody>
          <a:bodyPr anchorCtr="0" anchor="t" bIns="91425" lIns="91425" spcFirstLastPara="1" rIns="91425" wrap="square" tIns="91425">
            <a:noAutofit/>
          </a:bodyPr>
          <a:lstStyle>
            <a:lvl1pPr lvl="0" rtl="0">
              <a:spcBef>
                <a:spcPts val="0"/>
              </a:spcBef>
              <a:spcAft>
                <a:spcPts val="0"/>
              </a:spcAft>
              <a:buNone/>
              <a:defRPr b="1"/>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19" name="Google Shape;319;p66"/>
          <p:cNvSpPr txBox="1"/>
          <p:nvPr>
            <p:ph idx="4" type="subTitle"/>
          </p:nvPr>
        </p:nvSpPr>
        <p:spPr>
          <a:xfrm>
            <a:off x="5307825" y="2982800"/>
            <a:ext cx="2983800" cy="3948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None/>
              <a:defRPr b="1"/>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20" name="Google Shape;320;p66"/>
          <p:cNvSpPr txBox="1"/>
          <p:nvPr>
            <p:ph idx="5" type="body"/>
          </p:nvPr>
        </p:nvSpPr>
        <p:spPr>
          <a:xfrm>
            <a:off x="1376800" y="1609900"/>
            <a:ext cx="2983800" cy="1279200"/>
          </a:xfrm>
          <a:prstGeom prst="rect">
            <a:avLst/>
          </a:prstGeom>
          <a:ln>
            <a:noFill/>
          </a:ln>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
        <p:nvSpPr>
          <p:cNvPr id="321" name="Google Shape;321;p66"/>
          <p:cNvSpPr txBox="1"/>
          <p:nvPr>
            <p:ph idx="6" type="body"/>
          </p:nvPr>
        </p:nvSpPr>
        <p:spPr>
          <a:xfrm>
            <a:off x="5307850" y="1583975"/>
            <a:ext cx="2983800" cy="1279200"/>
          </a:xfrm>
          <a:prstGeom prst="rect">
            <a:avLst/>
          </a:prstGeom>
          <a:ln>
            <a:noFill/>
          </a:ln>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
        <p:nvSpPr>
          <p:cNvPr id="322" name="Google Shape;322;p66"/>
          <p:cNvSpPr txBox="1"/>
          <p:nvPr>
            <p:ph idx="7" type="body"/>
          </p:nvPr>
        </p:nvSpPr>
        <p:spPr>
          <a:xfrm>
            <a:off x="1376800" y="3377600"/>
            <a:ext cx="2983800" cy="1279200"/>
          </a:xfrm>
          <a:prstGeom prst="rect">
            <a:avLst/>
          </a:prstGeom>
          <a:ln>
            <a:noFill/>
          </a:ln>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
        <p:nvSpPr>
          <p:cNvPr id="323" name="Google Shape;323;p66"/>
          <p:cNvSpPr txBox="1"/>
          <p:nvPr>
            <p:ph idx="8" type="body"/>
          </p:nvPr>
        </p:nvSpPr>
        <p:spPr>
          <a:xfrm>
            <a:off x="5307850" y="3377600"/>
            <a:ext cx="2983800" cy="1304100"/>
          </a:xfrm>
          <a:prstGeom prst="rect">
            <a:avLst/>
          </a:prstGeom>
          <a:ln>
            <a:noFill/>
          </a:ln>
        </p:spPr>
        <p:txBody>
          <a:bodyPr anchorCtr="0" anchor="t"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Tree>
  </p:cSld>
  <p:clrMapOvr>
    <a:masterClrMapping/>
  </p:clrMapOvr>
</p:sldLayout>
</file>

<file path=ppt/slideLayouts/slideLayout6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ctant">
  <p:cSld name="CUSTOM_5">
    <p:spTree>
      <p:nvGrpSpPr>
        <p:cNvPr id="324" name="Shape 324"/>
        <p:cNvGrpSpPr/>
        <p:nvPr/>
      </p:nvGrpSpPr>
      <p:grpSpPr>
        <a:xfrm>
          <a:off x="0" y="0"/>
          <a:ext cx="0" cy="0"/>
          <a:chOff x="0" y="0"/>
          <a:chExt cx="0" cy="0"/>
        </a:xfrm>
      </p:grpSpPr>
      <p:sp>
        <p:nvSpPr>
          <p:cNvPr id="325" name="Google Shape;325;p67"/>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sp>
        <p:nvSpPr>
          <p:cNvPr id="326" name="Google Shape;326;p67"/>
          <p:cNvSpPr txBox="1"/>
          <p:nvPr/>
        </p:nvSpPr>
        <p:spPr>
          <a:xfrm>
            <a:off x="546857" y="1055669"/>
            <a:ext cx="643200" cy="845400"/>
          </a:xfrm>
          <a:prstGeom prst="rect">
            <a:avLst/>
          </a:prstGeom>
          <a:solidFill>
            <a:srgbClr val="2B2B73"/>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FFFFFF"/>
                </a:solidFill>
              </a:rPr>
              <a:t>#</a:t>
            </a:r>
            <a:endParaRPr b="1" sz="3600">
              <a:solidFill>
                <a:srgbClr val="FFFFFF"/>
              </a:solidFill>
            </a:endParaRPr>
          </a:p>
        </p:txBody>
      </p:sp>
      <p:sp>
        <p:nvSpPr>
          <p:cNvPr id="327" name="Google Shape;327;p67"/>
          <p:cNvSpPr txBox="1"/>
          <p:nvPr/>
        </p:nvSpPr>
        <p:spPr>
          <a:xfrm>
            <a:off x="4672925" y="1031049"/>
            <a:ext cx="643200" cy="845400"/>
          </a:xfrm>
          <a:prstGeom prst="rect">
            <a:avLst/>
          </a:prstGeom>
          <a:solidFill>
            <a:srgbClr val="FF5240"/>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a:t>
            </a:r>
            <a:endParaRPr b="1" sz="3600">
              <a:solidFill>
                <a:srgbClr val="2B2B73"/>
              </a:solidFill>
            </a:endParaRPr>
          </a:p>
        </p:txBody>
      </p:sp>
      <p:sp>
        <p:nvSpPr>
          <p:cNvPr id="328" name="Google Shape;328;p67"/>
          <p:cNvSpPr txBox="1"/>
          <p:nvPr/>
        </p:nvSpPr>
        <p:spPr>
          <a:xfrm>
            <a:off x="546857" y="2023591"/>
            <a:ext cx="643200" cy="845400"/>
          </a:xfrm>
          <a:prstGeom prst="rect">
            <a:avLst/>
          </a:prstGeom>
          <a:solidFill>
            <a:srgbClr val="C7D6E8"/>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a:t>
            </a:r>
            <a:endParaRPr b="1" sz="3600">
              <a:solidFill>
                <a:srgbClr val="2B2B73"/>
              </a:solidFill>
            </a:endParaRPr>
          </a:p>
        </p:txBody>
      </p:sp>
      <p:sp>
        <p:nvSpPr>
          <p:cNvPr id="329" name="Google Shape;329;p67"/>
          <p:cNvSpPr txBox="1"/>
          <p:nvPr/>
        </p:nvSpPr>
        <p:spPr>
          <a:xfrm>
            <a:off x="4672925" y="2023582"/>
            <a:ext cx="643200" cy="845400"/>
          </a:xfrm>
          <a:prstGeom prst="rect">
            <a:avLst/>
          </a:prstGeom>
          <a:solidFill>
            <a:srgbClr val="FCCCC7"/>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a:t>
            </a:r>
            <a:endParaRPr b="1" sz="3600">
              <a:solidFill>
                <a:srgbClr val="2B2B73"/>
              </a:solidFill>
            </a:endParaRPr>
          </a:p>
        </p:txBody>
      </p:sp>
      <p:sp>
        <p:nvSpPr>
          <p:cNvPr id="330" name="Google Shape;330;p67"/>
          <p:cNvSpPr txBox="1"/>
          <p:nvPr/>
        </p:nvSpPr>
        <p:spPr>
          <a:xfrm>
            <a:off x="554048" y="2974232"/>
            <a:ext cx="643200" cy="845400"/>
          </a:xfrm>
          <a:prstGeom prst="rect">
            <a:avLst/>
          </a:prstGeom>
          <a:solidFill>
            <a:srgbClr val="FF5240"/>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a:t>
            </a:r>
            <a:endParaRPr b="1" sz="3600">
              <a:solidFill>
                <a:srgbClr val="2B2B73"/>
              </a:solidFill>
            </a:endParaRPr>
          </a:p>
        </p:txBody>
      </p:sp>
      <p:sp>
        <p:nvSpPr>
          <p:cNvPr id="331" name="Google Shape;331;p67"/>
          <p:cNvSpPr txBox="1"/>
          <p:nvPr/>
        </p:nvSpPr>
        <p:spPr>
          <a:xfrm>
            <a:off x="554048" y="3966765"/>
            <a:ext cx="643200" cy="845400"/>
          </a:xfrm>
          <a:prstGeom prst="rect">
            <a:avLst/>
          </a:prstGeom>
          <a:solidFill>
            <a:srgbClr val="FCCCC7"/>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a:t>
            </a:r>
            <a:endParaRPr b="1" sz="3600">
              <a:solidFill>
                <a:srgbClr val="2B2B73"/>
              </a:solidFill>
            </a:endParaRPr>
          </a:p>
        </p:txBody>
      </p:sp>
      <p:sp>
        <p:nvSpPr>
          <p:cNvPr id="332" name="Google Shape;332;p67"/>
          <p:cNvSpPr txBox="1"/>
          <p:nvPr/>
        </p:nvSpPr>
        <p:spPr>
          <a:xfrm>
            <a:off x="4672925" y="3016121"/>
            <a:ext cx="643200" cy="845400"/>
          </a:xfrm>
          <a:prstGeom prst="rect">
            <a:avLst/>
          </a:prstGeom>
          <a:solidFill>
            <a:srgbClr val="2B2B73"/>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FFFFFF"/>
                </a:solidFill>
              </a:rPr>
              <a:t>#</a:t>
            </a:r>
            <a:endParaRPr b="1" sz="3600">
              <a:solidFill>
                <a:srgbClr val="FFFFFF"/>
              </a:solidFill>
            </a:endParaRPr>
          </a:p>
        </p:txBody>
      </p:sp>
      <p:sp>
        <p:nvSpPr>
          <p:cNvPr id="333" name="Google Shape;333;p67"/>
          <p:cNvSpPr txBox="1"/>
          <p:nvPr/>
        </p:nvSpPr>
        <p:spPr>
          <a:xfrm>
            <a:off x="4672925" y="3984043"/>
            <a:ext cx="643200" cy="845400"/>
          </a:xfrm>
          <a:prstGeom prst="rect">
            <a:avLst/>
          </a:prstGeom>
          <a:solidFill>
            <a:srgbClr val="C7D6E8"/>
          </a:solidFill>
          <a:ln>
            <a:noFill/>
          </a:ln>
        </p:spPr>
        <p:txBody>
          <a:bodyPr anchorCtr="0" anchor="b" bIns="0" lIns="36000" spcFirstLastPara="1" rIns="36000" wrap="square" tIns="0">
            <a:noAutofit/>
          </a:bodyPr>
          <a:lstStyle/>
          <a:p>
            <a:pPr indent="0" lvl="0" marL="0" rtl="0" algn="ctr">
              <a:spcBef>
                <a:spcPts val="0"/>
              </a:spcBef>
              <a:spcAft>
                <a:spcPts val="0"/>
              </a:spcAft>
              <a:buNone/>
            </a:pPr>
            <a:r>
              <a:rPr b="1" lang="en-GB" sz="3600">
                <a:solidFill>
                  <a:srgbClr val="2B2B73"/>
                </a:solidFill>
              </a:rPr>
              <a:t>#</a:t>
            </a:r>
            <a:endParaRPr b="1" sz="3600">
              <a:solidFill>
                <a:srgbClr val="2B2B73"/>
              </a:solidFill>
            </a:endParaRPr>
          </a:p>
        </p:txBody>
      </p:sp>
      <p:sp>
        <p:nvSpPr>
          <p:cNvPr id="334" name="Google Shape;334;p67"/>
          <p:cNvSpPr txBox="1"/>
          <p:nvPr>
            <p:ph idx="1" type="subTitle"/>
          </p:nvPr>
        </p:nvSpPr>
        <p:spPr>
          <a:xfrm>
            <a:off x="1250250" y="105567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35" name="Google Shape;335;p67"/>
          <p:cNvSpPr txBox="1"/>
          <p:nvPr>
            <p:ph idx="2" type="subTitle"/>
          </p:nvPr>
        </p:nvSpPr>
        <p:spPr>
          <a:xfrm>
            <a:off x="1250250" y="202357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36" name="Google Shape;336;p67"/>
          <p:cNvSpPr txBox="1"/>
          <p:nvPr>
            <p:ph idx="3" type="subTitle"/>
          </p:nvPr>
        </p:nvSpPr>
        <p:spPr>
          <a:xfrm>
            <a:off x="1250250" y="309337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37" name="Google Shape;337;p67"/>
          <p:cNvSpPr txBox="1"/>
          <p:nvPr>
            <p:ph idx="4" type="subTitle"/>
          </p:nvPr>
        </p:nvSpPr>
        <p:spPr>
          <a:xfrm>
            <a:off x="1250250" y="404402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38" name="Google Shape;338;p67"/>
          <p:cNvSpPr txBox="1"/>
          <p:nvPr>
            <p:ph idx="5" type="subTitle"/>
          </p:nvPr>
        </p:nvSpPr>
        <p:spPr>
          <a:xfrm>
            <a:off x="5413150" y="105567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39" name="Google Shape;339;p67"/>
          <p:cNvSpPr txBox="1"/>
          <p:nvPr>
            <p:ph idx="6" type="subTitle"/>
          </p:nvPr>
        </p:nvSpPr>
        <p:spPr>
          <a:xfrm>
            <a:off x="5413150" y="210082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40" name="Google Shape;340;p67"/>
          <p:cNvSpPr txBox="1"/>
          <p:nvPr>
            <p:ph idx="7" type="subTitle"/>
          </p:nvPr>
        </p:nvSpPr>
        <p:spPr>
          <a:xfrm>
            <a:off x="5413150" y="307242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
        <p:nvSpPr>
          <p:cNvPr id="341" name="Google Shape;341;p67"/>
          <p:cNvSpPr txBox="1"/>
          <p:nvPr>
            <p:ph idx="8" type="subTitle"/>
          </p:nvPr>
        </p:nvSpPr>
        <p:spPr>
          <a:xfrm>
            <a:off x="5413150" y="4044025"/>
            <a:ext cx="3002700" cy="6909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1600"/>
              </a:spcBef>
              <a:spcAft>
                <a:spcPts val="0"/>
              </a:spcAft>
              <a:buNone/>
              <a:defRPr/>
            </a:lvl2pPr>
            <a:lvl3pPr lvl="2" rtl="0">
              <a:spcBef>
                <a:spcPts val="1600"/>
              </a:spcBef>
              <a:spcAft>
                <a:spcPts val="0"/>
              </a:spcAft>
              <a:buNone/>
              <a:defRPr/>
            </a:lvl3pPr>
            <a:lvl4pPr lvl="3" rtl="0">
              <a:spcBef>
                <a:spcPts val="1600"/>
              </a:spcBef>
              <a:spcAft>
                <a:spcPts val="0"/>
              </a:spcAft>
              <a:buNone/>
              <a:defRPr/>
            </a:lvl4pPr>
            <a:lvl5pPr lvl="4" rtl="0">
              <a:spcBef>
                <a:spcPts val="1600"/>
              </a:spcBef>
              <a:spcAft>
                <a:spcPts val="0"/>
              </a:spcAft>
              <a:buNone/>
              <a:defRPr/>
            </a:lvl5pPr>
            <a:lvl6pPr lvl="5" rtl="0">
              <a:spcBef>
                <a:spcPts val="1600"/>
              </a:spcBef>
              <a:spcAft>
                <a:spcPts val="0"/>
              </a:spcAft>
              <a:buNone/>
              <a:defRPr/>
            </a:lvl6pPr>
            <a:lvl7pPr lvl="6" rtl="0">
              <a:spcBef>
                <a:spcPts val="1600"/>
              </a:spcBef>
              <a:spcAft>
                <a:spcPts val="0"/>
              </a:spcAft>
              <a:buNone/>
              <a:defRPr/>
            </a:lvl7pPr>
            <a:lvl8pPr lvl="7" rtl="0">
              <a:spcBef>
                <a:spcPts val="1600"/>
              </a:spcBef>
              <a:spcAft>
                <a:spcPts val="0"/>
              </a:spcAft>
              <a:buNone/>
              <a:defRPr/>
            </a:lvl8pPr>
            <a:lvl9pPr lvl="8" rtl="0">
              <a:spcBef>
                <a:spcPts val="1600"/>
              </a:spcBef>
              <a:spcAft>
                <a:spcPts val="1600"/>
              </a:spcAft>
              <a:buNone/>
              <a:defRPr/>
            </a:lvl9pPr>
          </a:lstStyle>
          <a:p/>
        </p:txBody>
      </p:sp>
    </p:spTree>
  </p:cSld>
  <p:clrMapOvr>
    <a:masterClrMapping/>
  </p:clrMapOvr>
</p:sldLayout>
</file>

<file path=ppt/slideLayouts/slideLayout6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ccolades">
  <p:cSld name="CUSTOM_6">
    <p:spTree>
      <p:nvGrpSpPr>
        <p:cNvPr id="342" name="Shape 342"/>
        <p:cNvGrpSpPr/>
        <p:nvPr/>
      </p:nvGrpSpPr>
      <p:grpSpPr>
        <a:xfrm>
          <a:off x="0" y="0"/>
          <a:ext cx="0" cy="0"/>
          <a:chOff x="0" y="0"/>
          <a:chExt cx="0" cy="0"/>
        </a:xfrm>
      </p:grpSpPr>
      <p:sp>
        <p:nvSpPr>
          <p:cNvPr id="343" name="Google Shape;343;p68"/>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pic>
        <p:nvPicPr>
          <p:cNvPr id="344" name="Google Shape;344;p68"/>
          <p:cNvPicPr preferRelativeResize="0"/>
          <p:nvPr/>
        </p:nvPicPr>
        <p:blipFill rotWithShape="1">
          <a:blip r:embed="rId2">
            <a:alphaModFix/>
          </a:blip>
          <a:srcRect b="2305" l="2761" r="0" t="0"/>
          <a:stretch/>
        </p:blipFill>
        <p:spPr>
          <a:xfrm>
            <a:off x="197550" y="1162225"/>
            <a:ext cx="8771374" cy="3158750"/>
          </a:xfrm>
          <a:prstGeom prst="rect">
            <a:avLst/>
          </a:prstGeom>
          <a:noFill/>
          <a:ln>
            <a:noFill/>
          </a:ln>
          <a:effectLst>
            <a:outerShdw blurRad="292100" rotWithShape="0" algn="tl" dir="2700000" dist="139700">
              <a:srgbClr val="333333">
                <a:alpha val="64709"/>
              </a:srgbClr>
            </a:outerShdw>
          </a:effectLst>
        </p:spPr>
      </p:pic>
    </p:spTree>
  </p:cSld>
  <p:clrMapOvr>
    <a:masterClrMapping/>
  </p:clrMapOvr>
</p:sldLayout>
</file>

<file path=ppt/slideLayouts/slideLayout6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amp; Image A">
  <p:cSld name="Content &amp; Image A">
    <p:spTree>
      <p:nvGrpSpPr>
        <p:cNvPr id="345" name="Shape 345"/>
        <p:cNvGrpSpPr/>
        <p:nvPr/>
      </p:nvGrpSpPr>
      <p:grpSpPr>
        <a:xfrm>
          <a:off x="0" y="0"/>
          <a:ext cx="0" cy="0"/>
          <a:chOff x="0" y="0"/>
          <a:chExt cx="0" cy="0"/>
        </a:xfrm>
      </p:grpSpPr>
      <p:sp>
        <p:nvSpPr>
          <p:cNvPr id="346" name="Google Shape;346;p69"/>
          <p:cNvSpPr/>
          <p:nvPr>
            <p:ph idx="2" type="pic"/>
          </p:nvPr>
        </p:nvSpPr>
        <p:spPr>
          <a:xfrm>
            <a:off x="4705643" y="222647"/>
            <a:ext cx="4152600" cy="4617000"/>
          </a:xfrm>
          <a:prstGeom prst="rect">
            <a:avLst/>
          </a:prstGeom>
          <a:solidFill>
            <a:schemeClr val="accent5"/>
          </a:solidFill>
          <a:ln>
            <a:noFill/>
          </a:ln>
        </p:spPr>
        <p:txBody>
          <a:bodyPr anchorCtr="0" anchor="ctr" bIns="31150" lIns="31150" spcFirstLastPara="1" rIns="31150" wrap="square" tIns="31150">
            <a:noAutofit/>
          </a:bodyPr>
          <a:lstStyle>
            <a:lvl1pPr lvl="0" marR="0" rtl="0" algn="ctr">
              <a:lnSpc>
                <a:spcPct val="100000"/>
              </a:lnSpc>
              <a:spcBef>
                <a:spcPts val="0"/>
              </a:spcBef>
              <a:spcAft>
                <a:spcPts val="0"/>
              </a:spcAft>
              <a:buClr>
                <a:schemeClr val="lt1"/>
              </a:buClr>
              <a:buSzPts val="1200"/>
              <a:buFont typeface="Arial"/>
              <a:buNone/>
              <a:defRPr b="1" i="0" sz="12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2pPr>
            <a:lvl3pPr lvl="2" marR="0" rtl="0" algn="l">
              <a:lnSpc>
                <a:spcPct val="100000"/>
              </a:lnSpc>
              <a:spcBef>
                <a:spcPts val="7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3pPr>
            <a:lvl4pPr lvl="3"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4pPr>
            <a:lvl5pPr lvl="4"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5pPr>
            <a:lvl6pPr lvl="5" marR="0" rtl="0" algn="l">
              <a:lnSpc>
                <a:spcPct val="100000"/>
              </a:lnSpc>
              <a:spcBef>
                <a:spcPts val="700"/>
              </a:spcBef>
              <a:spcAft>
                <a:spcPts val="0"/>
              </a:spcAft>
              <a:buClr>
                <a:schemeClr val="lt2"/>
              </a:buClr>
              <a:buSzPts val="800"/>
              <a:buFont typeface="Noto Sans Symbols"/>
              <a:buChar char="▪"/>
              <a:defRPr b="0" i="0" sz="1000" u="none" cap="none" strike="noStrike">
                <a:solidFill>
                  <a:schemeClr val="dk1"/>
                </a:solidFill>
                <a:latin typeface="Arial"/>
                <a:ea typeface="Arial"/>
                <a:cs typeface="Arial"/>
                <a:sym typeface="Arial"/>
              </a:defRPr>
            </a:lvl6pPr>
            <a:lvl7pPr lvl="6"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7pPr>
            <a:lvl8pPr lvl="7"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8pPr>
            <a:lvl9pPr lvl="8" marR="0" rtl="0" algn="l">
              <a:lnSpc>
                <a:spcPct val="100000"/>
              </a:lnSpc>
              <a:spcBef>
                <a:spcPts val="700"/>
              </a:spcBef>
              <a:spcAft>
                <a:spcPts val="700"/>
              </a:spcAft>
              <a:buClr>
                <a:schemeClr val="lt2"/>
              </a:buClr>
              <a:buSzPts val="800"/>
              <a:buFont typeface="Noto Sans Symbols"/>
              <a:buNone/>
              <a:defRPr b="0" i="0" sz="1000" u="none" cap="none" strike="noStrike">
                <a:solidFill>
                  <a:schemeClr val="dk1"/>
                </a:solidFill>
                <a:latin typeface="Arial"/>
                <a:ea typeface="Arial"/>
                <a:cs typeface="Arial"/>
                <a:sym typeface="Arial"/>
              </a:defRPr>
            </a:lvl9pPr>
          </a:lstStyle>
          <a:p/>
        </p:txBody>
      </p:sp>
      <p:sp>
        <p:nvSpPr>
          <p:cNvPr id="347" name="Google Shape;347;p69"/>
          <p:cNvSpPr txBox="1"/>
          <p:nvPr>
            <p:ph idx="1" type="body"/>
          </p:nvPr>
        </p:nvSpPr>
        <p:spPr>
          <a:xfrm>
            <a:off x="553182" y="1140619"/>
            <a:ext cx="3874800" cy="34836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Clr>
                <a:schemeClr val="dk1"/>
              </a:buClr>
              <a:buSzPts val="1600"/>
              <a:buNone/>
              <a:defRPr/>
            </a:lvl1pPr>
            <a:lvl2pPr indent="-228600" lvl="1" marL="914400" rtl="0" algn="l">
              <a:lnSpc>
                <a:spcPct val="100000"/>
              </a:lnSpc>
              <a:spcBef>
                <a:spcPts val="700"/>
              </a:spcBef>
              <a:spcAft>
                <a:spcPts val="0"/>
              </a:spcAft>
              <a:buClr>
                <a:schemeClr val="dk1"/>
              </a:buClr>
              <a:buSzPts val="1600"/>
              <a:buNone/>
              <a:defRPr/>
            </a:lvl2pPr>
            <a:lvl3pPr indent="-228600" lvl="2" marL="1371600" rtl="0" algn="l">
              <a:lnSpc>
                <a:spcPct val="100000"/>
              </a:lnSpc>
              <a:spcBef>
                <a:spcPts val="700"/>
              </a:spcBef>
              <a:spcAft>
                <a:spcPts val="0"/>
              </a:spcAft>
              <a:buClr>
                <a:schemeClr val="dk1"/>
              </a:buClr>
              <a:buSzPts val="1600"/>
              <a:buNone/>
              <a:defRPr/>
            </a:lvl3pPr>
            <a:lvl4pPr indent="-330200" lvl="3" marL="1828800" rtl="0" algn="l">
              <a:lnSpc>
                <a:spcPct val="100000"/>
              </a:lnSpc>
              <a:spcBef>
                <a:spcPts val="700"/>
              </a:spcBef>
              <a:spcAft>
                <a:spcPts val="0"/>
              </a:spcAft>
              <a:buSzPts val="1600"/>
              <a:buChar char="•"/>
              <a:defRPr/>
            </a:lvl4pPr>
            <a:lvl5pPr indent="-292100" lvl="4" marL="2286000" rtl="0" algn="l">
              <a:lnSpc>
                <a:spcPct val="100000"/>
              </a:lnSpc>
              <a:spcBef>
                <a:spcPts val="700"/>
              </a:spcBef>
              <a:spcAft>
                <a:spcPts val="0"/>
              </a:spcAft>
              <a:buSzPts val="1000"/>
              <a:buChar char="-"/>
              <a:defRPr/>
            </a:lvl5pPr>
            <a:lvl6pPr indent="-279400" lvl="5" marL="2743200" rtl="0" algn="l">
              <a:lnSpc>
                <a:spcPct val="100000"/>
              </a:lnSpc>
              <a:spcBef>
                <a:spcPts val="700"/>
              </a:spcBef>
              <a:spcAft>
                <a:spcPts val="0"/>
              </a:spcAft>
              <a:buSzPts val="800"/>
              <a:buChar char="▪"/>
              <a:defRPr/>
            </a:lvl6pPr>
            <a:lvl7pPr indent="-330200" lvl="6" marL="3200400" rtl="0" algn="l">
              <a:lnSpc>
                <a:spcPct val="100000"/>
              </a:lnSpc>
              <a:spcBef>
                <a:spcPts val="700"/>
              </a:spcBef>
              <a:spcAft>
                <a:spcPts val="0"/>
              </a:spcAft>
              <a:buSzPts val="1600"/>
              <a:buChar char="•"/>
              <a:defRPr/>
            </a:lvl7pPr>
            <a:lvl8pPr indent="-330200" lvl="7" marL="3657600" rtl="0" algn="l">
              <a:lnSpc>
                <a:spcPct val="100000"/>
              </a:lnSpc>
              <a:spcBef>
                <a:spcPts val="700"/>
              </a:spcBef>
              <a:spcAft>
                <a:spcPts val="0"/>
              </a:spcAft>
              <a:buSzPts val="1600"/>
              <a:buChar char="-"/>
              <a:defRPr/>
            </a:lvl8pPr>
            <a:lvl9pPr indent="-228600" lvl="8" marL="4114800" rtl="0" algn="l">
              <a:lnSpc>
                <a:spcPct val="100000"/>
              </a:lnSpc>
              <a:spcBef>
                <a:spcPts val="700"/>
              </a:spcBef>
              <a:spcAft>
                <a:spcPts val="700"/>
              </a:spcAft>
              <a:buSzPts val="1200"/>
              <a:buNone/>
              <a:defRPr/>
            </a:lvl9pPr>
          </a:lstStyle>
          <a:p/>
        </p:txBody>
      </p:sp>
      <p:sp>
        <p:nvSpPr>
          <p:cNvPr id="348" name="Google Shape;348;p69"/>
          <p:cNvSpPr txBox="1"/>
          <p:nvPr>
            <p:ph idx="3" type="body"/>
          </p:nvPr>
        </p:nvSpPr>
        <p:spPr>
          <a:xfrm>
            <a:off x="553182" y="440147"/>
            <a:ext cx="3874800" cy="5385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Clr>
                <a:schemeClr val="lt2"/>
              </a:buClr>
              <a:buSzPts val="1900"/>
              <a:buNone/>
              <a:defRPr b="1" sz="1900" cap="none">
                <a:solidFill>
                  <a:schemeClr val="lt2"/>
                </a:solidFill>
              </a:defRPr>
            </a:lvl1pPr>
            <a:lvl2pPr indent="-228600" lvl="1" marL="914400" rtl="0" algn="l">
              <a:lnSpc>
                <a:spcPct val="100000"/>
              </a:lnSpc>
              <a:spcBef>
                <a:spcPts val="0"/>
              </a:spcBef>
              <a:spcAft>
                <a:spcPts val="0"/>
              </a:spcAft>
              <a:buClr>
                <a:schemeClr val="dk1"/>
              </a:buClr>
              <a:buSzPts val="1500"/>
              <a:buNone/>
              <a:defRPr b="0" sz="1500" cap="none">
                <a:solidFill>
                  <a:schemeClr val="dk1"/>
                </a:solidFill>
              </a:defRPr>
            </a:lvl2pPr>
            <a:lvl3pPr indent="-228600" lvl="2" marL="1371600" rtl="0" algn="l">
              <a:lnSpc>
                <a:spcPct val="100000"/>
              </a:lnSpc>
              <a:spcBef>
                <a:spcPts val="0"/>
              </a:spcBef>
              <a:spcAft>
                <a:spcPts val="0"/>
              </a:spcAft>
              <a:buClr>
                <a:srgbClr val="7A91A6"/>
              </a:buClr>
              <a:buSzPts val="1500"/>
              <a:buNone/>
              <a:defRPr sz="1500">
                <a:solidFill>
                  <a:srgbClr val="7A91A6"/>
                </a:solidFill>
              </a:defRPr>
            </a:lvl3pPr>
            <a:lvl4pPr indent="-228600" lvl="3" marL="1828800" rtl="0" algn="l">
              <a:lnSpc>
                <a:spcPct val="100000"/>
              </a:lnSpc>
              <a:spcBef>
                <a:spcPts val="0"/>
              </a:spcBef>
              <a:spcAft>
                <a:spcPts val="0"/>
              </a:spcAft>
              <a:buSzPts val="1500"/>
              <a:buNone/>
              <a:defRPr sz="1500">
                <a:solidFill>
                  <a:srgbClr val="7A91A6"/>
                </a:solidFill>
              </a:defRPr>
            </a:lvl4pPr>
            <a:lvl5pPr indent="-228600" lvl="4" marL="2286000" rtl="0" algn="l">
              <a:lnSpc>
                <a:spcPct val="100000"/>
              </a:lnSpc>
              <a:spcBef>
                <a:spcPts val="0"/>
              </a:spcBef>
              <a:spcAft>
                <a:spcPts val="0"/>
              </a:spcAft>
              <a:buSzPts val="1500"/>
              <a:buNone/>
              <a:defRPr sz="1500">
                <a:solidFill>
                  <a:srgbClr val="7A91A6"/>
                </a:solidFill>
              </a:defRPr>
            </a:lvl5pPr>
            <a:lvl6pPr indent="-228600" lvl="5" marL="2743200" rtl="0" algn="l">
              <a:lnSpc>
                <a:spcPct val="100000"/>
              </a:lnSpc>
              <a:spcBef>
                <a:spcPts val="0"/>
              </a:spcBef>
              <a:spcAft>
                <a:spcPts val="0"/>
              </a:spcAft>
              <a:buSzPts val="1200"/>
              <a:buNone/>
              <a:defRPr sz="1500">
                <a:solidFill>
                  <a:srgbClr val="7A91A6"/>
                </a:solidFill>
              </a:defRPr>
            </a:lvl6pPr>
            <a:lvl7pPr indent="-228600" lvl="6" marL="3200400" rtl="0" algn="l">
              <a:lnSpc>
                <a:spcPct val="100000"/>
              </a:lnSpc>
              <a:spcBef>
                <a:spcPts val="0"/>
              </a:spcBef>
              <a:spcAft>
                <a:spcPts val="0"/>
              </a:spcAft>
              <a:buSzPts val="1500"/>
              <a:buNone/>
              <a:defRPr sz="1500">
                <a:solidFill>
                  <a:srgbClr val="7A91A6"/>
                </a:solidFill>
              </a:defRPr>
            </a:lvl7pPr>
            <a:lvl8pPr indent="-228600" lvl="7" marL="3657600" rtl="0" algn="l">
              <a:lnSpc>
                <a:spcPct val="100000"/>
              </a:lnSpc>
              <a:spcBef>
                <a:spcPts val="0"/>
              </a:spcBef>
              <a:spcAft>
                <a:spcPts val="0"/>
              </a:spcAft>
              <a:buSzPts val="1500"/>
              <a:buNone/>
              <a:defRPr sz="1500">
                <a:solidFill>
                  <a:srgbClr val="7A91A6"/>
                </a:solidFill>
              </a:defRPr>
            </a:lvl8pPr>
            <a:lvl9pPr indent="-228600" lvl="8" marL="4114800" rtl="0" algn="l">
              <a:lnSpc>
                <a:spcPct val="100000"/>
              </a:lnSpc>
              <a:spcBef>
                <a:spcPts val="0"/>
              </a:spcBef>
              <a:spcAft>
                <a:spcPts val="0"/>
              </a:spcAft>
              <a:buSzPts val="1200"/>
              <a:buNone/>
              <a:defRPr sz="1500">
                <a:solidFill>
                  <a:srgbClr val="7A91A6"/>
                </a:solidFill>
              </a:defRPr>
            </a:lvl9pPr>
          </a:lstStyle>
          <a:p/>
        </p:txBody>
      </p:sp>
    </p:spTree>
  </p:cSld>
  <p:clrMapOvr>
    <a:masterClrMapping/>
  </p:clrMapOvr>
  <p:transition>
    <p:fade/>
  </p:transition>
</p:sldLayout>
</file>

<file path=ppt/slideLayouts/slideLayout6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1">
  <p:cSld name="SECTION_TITLE_AND_DESCRIPTION_2">
    <p:spTree>
      <p:nvGrpSpPr>
        <p:cNvPr id="349" name="Shape 349"/>
        <p:cNvGrpSpPr/>
        <p:nvPr/>
      </p:nvGrpSpPr>
      <p:grpSpPr>
        <a:xfrm>
          <a:off x="0" y="0"/>
          <a:ext cx="0" cy="0"/>
          <a:chOff x="0" y="0"/>
          <a:chExt cx="0" cy="0"/>
        </a:xfrm>
      </p:grpSpPr>
      <p:sp>
        <p:nvSpPr>
          <p:cNvPr id="350" name="Google Shape;350;p70"/>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51" name="Google Shape;351;p70"/>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352" name="Google Shape;352;p70"/>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353" name="Google Shape;353;p70"/>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30200" lvl="0" marL="457200" rtl="0">
              <a:spcBef>
                <a:spcPts val="0"/>
              </a:spcBef>
              <a:spcAft>
                <a:spcPts val="0"/>
              </a:spcAft>
              <a:buSzPts val="1600"/>
              <a:buChar char="●"/>
              <a:defRPr/>
            </a:lvl1pPr>
            <a:lvl2pPr indent="-330200" lvl="1" marL="914400" rtl="0">
              <a:spcBef>
                <a:spcPts val="1600"/>
              </a:spcBef>
              <a:spcAft>
                <a:spcPts val="0"/>
              </a:spcAft>
              <a:buSzPts val="1600"/>
              <a:buChar char="○"/>
              <a:defRPr/>
            </a:lvl2pPr>
            <a:lvl3pPr indent="-330200" lvl="2" marL="1371600" rtl="0">
              <a:spcBef>
                <a:spcPts val="1600"/>
              </a:spcBef>
              <a:spcAft>
                <a:spcPts val="0"/>
              </a:spcAft>
              <a:buSzPts val="1600"/>
              <a:buChar char="■"/>
              <a:defRPr/>
            </a:lvl3pPr>
            <a:lvl4pPr indent="-330200" lvl="3" marL="1828800" rtl="0">
              <a:spcBef>
                <a:spcPts val="1600"/>
              </a:spcBef>
              <a:spcAft>
                <a:spcPts val="0"/>
              </a:spcAft>
              <a:buSzPts val="1600"/>
              <a:buChar char="●"/>
              <a:defRPr/>
            </a:lvl4pPr>
            <a:lvl5pPr indent="-330200" lvl="4" marL="2286000" rtl="0">
              <a:spcBef>
                <a:spcPts val="1600"/>
              </a:spcBef>
              <a:spcAft>
                <a:spcPts val="0"/>
              </a:spcAft>
              <a:buSzPts val="1600"/>
              <a:buChar char="○"/>
              <a:defRPr/>
            </a:lvl5pPr>
            <a:lvl6pPr indent="-330200" lvl="5" marL="2743200" rtl="0">
              <a:spcBef>
                <a:spcPts val="1600"/>
              </a:spcBef>
              <a:spcAft>
                <a:spcPts val="0"/>
              </a:spcAft>
              <a:buSzPts val="1600"/>
              <a:buChar char="■"/>
              <a:defRPr/>
            </a:lvl6pPr>
            <a:lvl7pPr indent="-330200" lvl="6" marL="3200400" rtl="0">
              <a:spcBef>
                <a:spcPts val="1600"/>
              </a:spcBef>
              <a:spcAft>
                <a:spcPts val="0"/>
              </a:spcAft>
              <a:buSzPts val="1600"/>
              <a:buChar char="●"/>
              <a:defRPr/>
            </a:lvl7pPr>
            <a:lvl8pPr indent="-330200" lvl="7" marL="3657600" rtl="0">
              <a:spcBef>
                <a:spcPts val="1600"/>
              </a:spcBef>
              <a:spcAft>
                <a:spcPts val="0"/>
              </a:spcAft>
              <a:buSzPts val="1600"/>
              <a:buChar char="○"/>
              <a:defRPr/>
            </a:lvl8pPr>
            <a:lvl9pPr indent="-330200" lvl="8" marL="4114800" rtl="0">
              <a:spcBef>
                <a:spcPts val="1600"/>
              </a:spcBef>
              <a:spcAft>
                <a:spcPts val="1600"/>
              </a:spcAft>
              <a:buSzPts val="1600"/>
              <a:buChar char="■"/>
              <a:defRPr/>
            </a:lvl9pPr>
          </a:lstStyle>
          <a:p/>
        </p:txBody>
      </p:sp>
      <p:sp>
        <p:nvSpPr>
          <p:cNvPr id="354" name="Google Shape;354;p7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1">
  <p:cSld name="MAIN_POINT_2">
    <p:spTree>
      <p:nvGrpSpPr>
        <p:cNvPr id="355" name="Shape 355"/>
        <p:cNvGrpSpPr/>
        <p:nvPr/>
      </p:nvGrpSpPr>
      <p:grpSpPr>
        <a:xfrm>
          <a:off x="0" y="0"/>
          <a:ext cx="0" cy="0"/>
          <a:chOff x="0" y="0"/>
          <a:chExt cx="0" cy="0"/>
        </a:xfrm>
      </p:grpSpPr>
      <p:sp>
        <p:nvSpPr>
          <p:cNvPr id="356" name="Google Shape;356;p71"/>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357" name="Google Shape;357;p7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one column">
  <p:cSld name="ONE_COLUMN_TEXT">
    <p:spTree>
      <p:nvGrpSpPr>
        <p:cNvPr id="37" name="Shape 37"/>
        <p:cNvGrpSpPr/>
        <p:nvPr/>
      </p:nvGrpSpPr>
      <p:grpSpPr>
        <a:xfrm>
          <a:off x="0" y="0"/>
          <a:ext cx="0" cy="0"/>
          <a:chOff x="0" y="0"/>
          <a:chExt cx="0" cy="0"/>
        </a:xfrm>
      </p:grpSpPr>
      <p:sp>
        <p:nvSpPr>
          <p:cNvPr id="38" name="Google Shape;38;p8"/>
          <p:cNvSpPr txBox="1"/>
          <p:nvPr>
            <p:ph type="title"/>
          </p:nvPr>
        </p:nvSpPr>
        <p:spPr>
          <a:xfrm>
            <a:off x="311700" y="555600"/>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39" name="Google Shape;39;p8"/>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40" name="Google Shape;40;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1">
  <p:cSld name="TITLE_1">
    <p:bg>
      <p:bgPr>
        <a:solidFill>
          <a:srgbClr val="599191"/>
        </a:solidFill>
      </p:bgPr>
    </p:bg>
    <p:spTree>
      <p:nvGrpSpPr>
        <p:cNvPr id="358" name="Shape 358"/>
        <p:cNvGrpSpPr/>
        <p:nvPr/>
      </p:nvGrpSpPr>
      <p:grpSpPr>
        <a:xfrm>
          <a:off x="0" y="0"/>
          <a:ext cx="0" cy="0"/>
          <a:chOff x="0" y="0"/>
          <a:chExt cx="0" cy="0"/>
        </a:xfrm>
      </p:grpSpPr>
      <p:grpSp>
        <p:nvGrpSpPr>
          <p:cNvPr id="359" name="Google Shape;359;p72"/>
          <p:cNvGrpSpPr/>
          <p:nvPr/>
        </p:nvGrpSpPr>
        <p:grpSpPr>
          <a:xfrm>
            <a:off x="7343003" y="3409675"/>
            <a:ext cx="1691422" cy="1732548"/>
            <a:chOff x="7343003" y="3409675"/>
            <a:chExt cx="1691422" cy="1732548"/>
          </a:xfrm>
        </p:grpSpPr>
        <p:grpSp>
          <p:nvGrpSpPr>
            <p:cNvPr id="360" name="Google Shape;360;p72"/>
            <p:cNvGrpSpPr/>
            <p:nvPr/>
          </p:nvGrpSpPr>
          <p:grpSpPr>
            <a:xfrm>
              <a:off x="7343003" y="4453711"/>
              <a:ext cx="316800" cy="688513"/>
              <a:chOff x="7343003" y="4453711"/>
              <a:chExt cx="316800" cy="688513"/>
            </a:xfrm>
          </p:grpSpPr>
          <p:sp>
            <p:nvSpPr>
              <p:cNvPr id="361" name="Google Shape;361;p72"/>
              <p:cNvSpPr/>
              <p:nvPr/>
            </p:nvSpPr>
            <p:spPr>
              <a:xfrm>
                <a:off x="7343003" y="4453711"/>
                <a:ext cx="316800" cy="688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2" name="Google Shape;362;p72"/>
              <p:cNvSpPr/>
              <p:nvPr/>
            </p:nvSpPr>
            <p:spPr>
              <a:xfrm>
                <a:off x="7343003" y="4801723"/>
                <a:ext cx="316800" cy="340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3" name="Google Shape;363;p72"/>
            <p:cNvGrpSpPr/>
            <p:nvPr/>
          </p:nvGrpSpPr>
          <p:grpSpPr>
            <a:xfrm>
              <a:off x="7801210" y="4105700"/>
              <a:ext cx="316800" cy="1036523"/>
              <a:chOff x="7801210" y="4105700"/>
              <a:chExt cx="316800" cy="1036523"/>
            </a:xfrm>
          </p:grpSpPr>
          <p:sp>
            <p:nvSpPr>
              <p:cNvPr id="364" name="Google Shape;364;p72"/>
              <p:cNvSpPr/>
              <p:nvPr/>
            </p:nvSpPr>
            <p:spPr>
              <a:xfrm>
                <a:off x="7801210" y="4453711"/>
                <a:ext cx="316800" cy="688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5" name="Google Shape;365;p72"/>
              <p:cNvSpPr/>
              <p:nvPr/>
            </p:nvSpPr>
            <p:spPr>
              <a:xfrm>
                <a:off x="7801210" y="4105700"/>
                <a:ext cx="316800" cy="1036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6" name="Google Shape;366;p72"/>
              <p:cNvSpPr/>
              <p:nvPr/>
            </p:nvSpPr>
            <p:spPr>
              <a:xfrm>
                <a:off x="7801210" y="4801723"/>
                <a:ext cx="316800" cy="340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67" name="Google Shape;367;p72"/>
            <p:cNvGrpSpPr/>
            <p:nvPr/>
          </p:nvGrpSpPr>
          <p:grpSpPr>
            <a:xfrm>
              <a:off x="8259418" y="3757688"/>
              <a:ext cx="316800" cy="1384535"/>
              <a:chOff x="8259418" y="3757688"/>
              <a:chExt cx="316800" cy="1384535"/>
            </a:xfrm>
          </p:grpSpPr>
          <p:sp>
            <p:nvSpPr>
              <p:cNvPr id="368" name="Google Shape;368;p72"/>
              <p:cNvSpPr/>
              <p:nvPr/>
            </p:nvSpPr>
            <p:spPr>
              <a:xfrm>
                <a:off x="8259418" y="4453711"/>
                <a:ext cx="316800" cy="688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69" name="Google Shape;369;p72"/>
              <p:cNvSpPr/>
              <p:nvPr/>
            </p:nvSpPr>
            <p:spPr>
              <a:xfrm>
                <a:off x="8259418" y="3757688"/>
                <a:ext cx="316800" cy="1384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0" name="Google Shape;370;p72"/>
              <p:cNvSpPr/>
              <p:nvPr/>
            </p:nvSpPr>
            <p:spPr>
              <a:xfrm>
                <a:off x="8259418" y="4105700"/>
                <a:ext cx="316800" cy="1036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1" name="Google Shape;371;p72"/>
              <p:cNvSpPr/>
              <p:nvPr/>
            </p:nvSpPr>
            <p:spPr>
              <a:xfrm>
                <a:off x="8259418" y="4801723"/>
                <a:ext cx="316800" cy="340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72" name="Google Shape;372;p72"/>
            <p:cNvGrpSpPr/>
            <p:nvPr/>
          </p:nvGrpSpPr>
          <p:grpSpPr>
            <a:xfrm>
              <a:off x="8717625" y="3409675"/>
              <a:ext cx="316800" cy="1732548"/>
              <a:chOff x="8717625" y="3409675"/>
              <a:chExt cx="316800" cy="1732548"/>
            </a:xfrm>
          </p:grpSpPr>
          <p:sp>
            <p:nvSpPr>
              <p:cNvPr id="373" name="Google Shape;373;p72"/>
              <p:cNvSpPr/>
              <p:nvPr/>
            </p:nvSpPr>
            <p:spPr>
              <a:xfrm>
                <a:off x="8717625" y="4453711"/>
                <a:ext cx="316800" cy="688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4" name="Google Shape;374;p72"/>
              <p:cNvSpPr/>
              <p:nvPr/>
            </p:nvSpPr>
            <p:spPr>
              <a:xfrm>
                <a:off x="8717625" y="3757688"/>
                <a:ext cx="316800" cy="1384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5" name="Google Shape;375;p72"/>
              <p:cNvSpPr/>
              <p:nvPr/>
            </p:nvSpPr>
            <p:spPr>
              <a:xfrm>
                <a:off x="8717625" y="4105700"/>
                <a:ext cx="316800" cy="1036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6" name="Google Shape;376;p72"/>
              <p:cNvSpPr/>
              <p:nvPr/>
            </p:nvSpPr>
            <p:spPr>
              <a:xfrm>
                <a:off x="8717625" y="3409675"/>
                <a:ext cx="316800" cy="1732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7" name="Google Shape;377;p72"/>
              <p:cNvSpPr/>
              <p:nvPr/>
            </p:nvSpPr>
            <p:spPr>
              <a:xfrm>
                <a:off x="8717625" y="4801723"/>
                <a:ext cx="316800" cy="340500"/>
              </a:xfrm>
              <a:prstGeom prst="round2SameRect">
                <a:avLst>
                  <a:gd fmla="val 50000" name="adj1"/>
                  <a:gd fmla="val 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grpSp>
        <p:nvGrpSpPr>
          <p:cNvPr id="378" name="Google Shape;378;p72"/>
          <p:cNvGrpSpPr/>
          <p:nvPr/>
        </p:nvGrpSpPr>
        <p:grpSpPr>
          <a:xfrm>
            <a:off x="5043503" y="0"/>
            <a:ext cx="3814072" cy="3839102"/>
            <a:chOff x="5043503" y="0"/>
            <a:chExt cx="3814072" cy="3839102"/>
          </a:xfrm>
        </p:grpSpPr>
        <p:sp>
          <p:nvSpPr>
            <p:cNvPr id="379" name="Google Shape;379;p72"/>
            <p:cNvSpPr/>
            <p:nvPr/>
          </p:nvSpPr>
          <p:spPr>
            <a:xfrm>
              <a:off x="8460975" y="1817775"/>
              <a:ext cx="396600" cy="39660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0" name="Google Shape;380;p72"/>
            <p:cNvSpPr/>
            <p:nvPr/>
          </p:nvSpPr>
          <p:spPr>
            <a:xfrm rot="-9830444">
              <a:off x="6469759" y="3480728"/>
              <a:ext cx="320148" cy="320148"/>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81" name="Google Shape;381;p72"/>
            <p:cNvGrpSpPr/>
            <p:nvPr/>
          </p:nvGrpSpPr>
          <p:grpSpPr>
            <a:xfrm>
              <a:off x="7647812" y="2704283"/>
              <a:ext cx="635219" cy="635219"/>
              <a:chOff x="6725724" y="2701260"/>
              <a:chExt cx="1208101" cy="1208100"/>
            </a:xfrm>
          </p:grpSpPr>
          <p:sp>
            <p:nvSpPr>
              <p:cNvPr id="382" name="Google Shape;382;p72"/>
              <p:cNvSpPr/>
              <p:nvPr/>
            </p:nvSpPr>
            <p:spPr>
              <a:xfrm rot="5400000">
                <a:off x="6725725" y="2701260"/>
                <a:ext cx="1208100" cy="120810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3" name="Google Shape;383;p72"/>
              <p:cNvSpPr/>
              <p:nvPr/>
            </p:nvSpPr>
            <p:spPr>
              <a:xfrm rot="5400000">
                <a:off x="6725724" y="2701260"/>
                <a:ext cx="1208100" cy="1208100"/>
              </a:xfrm>
              <a:prstGeom prst="pie">
                <a:avLst>
                  <a:gd fmla="val 8244818" name="adj1"/>
                  <a:gd fmla="val 16246175"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4" name="Google Shape;384;p72"/>
              <p:cNvSpPr/>
              <p:nvPr/>
            </p:nvSpPr>
            <p:spPr>
              <a:xfrm rot="5400000">
                <a:off x="6954988" y="2930398"/>
                <a:ext cx="749700" cy="74970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85" name="Google Shape;385;p72"/>
            <p:cNvSpPr/>
            <p:nvPr/>
          </p:nvSpPr>
          <p:spPr>
            <a:xfrm>
              <a:off x="8460975" y="1817775"/>
              <a:ext cx="396600" cy="396600"/>
            </a:xfrm>
            <a:prstGeom prst="pie">
              <a:avLst>
                <a:gd fmla="val 19376841" name="adj1"/>
                <a:gd fmla="val 1620000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86" name="Google Shape;386;p72"/>
            <p:cNvGrpSpPr/>
            <p:nvPr/>
          </p:nvGrpSpPr>
          <p:grpSpPr>
            <a:xfrm>
              <a:off x="7952720" y="179238"/>
              <a:ext cx="873165" cy="873003"/>
              <a:chOff x="7754428" y="208725"/>
              <a:chExt cx="541800" cy="541800"/>
            </a:xfrm>
          </p:grpSpPr>
          <p:sp>
            <p:nvSpPr>
              <p:cNvPr id="387" name="Google Shape;387;p72"/>
              <p:cNvSpPr/>
              <p:nvPr/>
            </p:nvSpPr>
            <p:spPr>
              <a:xfrm rot="-8647347">
                <a:off x="7831319" y="285616"/>
                <a:ext cx="388018" cy="388018"/>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88" name="Google Shape;388;p72"/>
              <p:cNvSpPr/>
              <p:nvPr/>
            </p:nvSpPr>
            <p:spPr>
              <a:xfrm rot="-8647347">
                <a:off x="7831319" y="285616"/>
                <a:ext cx="388018" cy="388018"/>
              </a:xfrm>
              <a:prstGeom prst="pie">
                <a:avLst>
                  <a:gd fmla="val 19376841" name="adj1"/>
                  <a:gd fmla="val 12313574"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89" name="Google Shape;389;p72"/>
            <p:cNvSpPr/>
            <p:nvPr/>
          </p:nvSpPr>
          <p:spPr>
            <a:xfrm>
              <a:off x="5399840" y="356365"/>
              <a:ext cx="2577000" cy="257700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0" name="Google Shape;390;p72"/>
            <p:cNvSpPr/>
            <p:nvPr/>
          </p:nvSpPr>
          <p:spPr>
            <a:xfrm rot="2043858">
              <a:off x="5503813" y="460310"/>
              <a:ext cx="2369480" cy="2369480"/>
            </a:xfrm>
            <a:prstGeom prst="ellipse">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1" name="Google Shape;391;p72"/>
            <p:cNvSpPr/>
            <p:nvPr/>
          </p:nvSpPr>
          <p:spPr>
            <a:xfrm>
              <a:off x="5399795" y="360281"/>
              <a:ext cx="2577000" cy="2577000"/>
            </a:xfrm>
            <a:prstGeom prst="pie">
              <a:avLst>
                <a:gd fmla="val 8801158" name="adj1"/>
                <a:gd fmla="val 1620000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2" name="Google Shape;392;p72"/>
            <p:cNvSpPr/>
            <p:nvPr/>
          </p:nvSpPr>
          <p:spPr>
            <a:xfrm rot="2044777">
              <a:off x="5911449" y="867729"/>
              <a:ext cx="1554223" cy="1554223"/>
            </a:xfrm>
            <a:prstGeom prst="ellips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3" name="Google Shape;393;p72"/>
            <p:cNvSpPr/>
            <p:nvPr/>
          </p:nvSpPr>
          <p:spPr>
            <a:xfrm>
              <a:off x="5399795" y="356358"/>
              <a:ext cx="2577000" cy="2577000"/>
            </a:xfrm>
            <a:prstGeom prst="pie">
              <a:avLst>
                <a:gd fmla="val 12554101" name="adj1"/>
                <a:gd fmla="val 1620000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94" name="Google Shape;394;p72"/>
            <p:cNvSpPr/>
            <p:nvPr/>
          </p:nvSpPr>
          <p:spPr>
            <a:xfrm rot="-9830444">
              <a:off x="6469759" y="3480727"/>
              <a:ext cx="320148" cy="320148"/>
            </a:xfrm>
            <a:prstGeom prst="pie">
              <a:avLst>
                <a:gd fmla="val 19376841" name="adj1"/>
                <a:gd fmla="val 16200000" name="adj2"/>
              </a:avLst>
            </a:prstGeom>
            <a:solidFill>
              <a:schemeClr val="lt1">
                <a:alpha val="9410"/>
              </a:schemeClr>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95" name="Google Shape;395;p72"/>
          <p:cNvSpPr txBox="1"/>
          <p:nvPr>
            <p:ph type="ctrTitle"/>
          </p:nvPr>
        </p:nvSpPr>
        <p:spPr>
          <a:xfrm>
            <a:off x="824000" y="1613813"/>
            <a:ext cx="4255500" cy="1872900"/>
          </a:xfrm>
          <a:prstGeom prst="rect">
            <a:avLst/>
          </a:prstGeom>
        </p:spPr>
        <p:txBody>
          <a:bodyPr anchorCtr="0" anchor="ctr" bIns="91425" lIns="91425" spcFirstLastPara="1" rIns="91425" wrap="square" tIns="91425">
            <a:noAutofit/>
          </a:bodyPr>
          <a:lstStyle>
            <a:lvl1pPr lvl="0" rtl="0">
              <a:spcBef>
                <a:spcPts val="0"/>
              </a:spcBef>
              <a:spcAft>
                <a:spcPts val="0"/>
              </a:spcAft>
              <a:buClr>
                <a:schemeClr val="lt1"/>
              </a:buClr>
              <a:buSzPts val="3600"/>
              <a:buNone/>
              <a:defRPr sz="3600">
                <a:solidFill>
                  <a:schemeClr val="lt1"/>
                </a:solidFill>
              </a:defRPr>
            </a:lvl1pPr>
            <a:lvl2pPr lvl="1" rtl="0">
              <a:spcBef>
                <a:spcPts val="0"/>
              </a:spcBef>
              <a:spcAft>
                <a:spcPts val="0"/>
              </a:spcAft>
              <a:buClr>
                <a:schemeClr val="lt1"/>
              </a:buClr>
              <a:buSzPts val="3600"/>
              <a:buNone/>
              <a:defRPr sz="3600">
                <a:solidFill>
                  <a:schemeClr val="lt1"/>
                </a:solidFill>
              </a:defRPr>
            </a:lvl2pPr>
            <a:lvl3pPr lvl="2" rtl="0">
              <a:spcBef>
                <a:spcPts val="0"/>
              </a:spcBef>
              <a:spcAft>
                <a:spcPts val="0"/>
              </a:spcAft>
              <a:buClr>
                <a:schemeClr val="lt1"/>
              </a:buClr>
              <a:buSzPts val="3600"/>
              <a:buNone/>
              <a:defRPr sz="3600">
                <a:solidFill>
                  <a:schemeClr val="lt1"/>
                </a:solidFill>
              </a:defRPr>
            </a:lvl3pPr>
            <a:lvl4pPr lvl="3" rtl="0">
              <a:spcBef>
                <a:spcPts val="0"/>
              </a:spcBef>
              <a:spcAft>
                <a:spcPts val="0"/>
              </a:spcAft>
              <a:buClr>
                <a:schemeClr val="lt1"/>
              </a:buClr>
              <a:buSzPts val="3600"/>
              <a:buNone/>
              <a:defRPr sz="3600">
                <a:solidFill>
                  <a:schemeClr val="lt1"/>
                </a:solidFill>
              </a:defRPr>
            </a:lvl4pPr>
            <a:lvl5pPr lvl="4" rtl="0">
              <a:spcBef>
                <a:spcPts val="0"/>
              </a:spcBef>
              <a:spcAft>
                <a:spcPts val="0"/>
              </a:spcAft>
              <a:buClr>
                <a:schemeClr val="lt1"/>
              </a:buClr>
              <a:buSzPts val="3600"/>
              <a:buNone/>
              <a:defRPr sz="3600">
                <a:solidFill>
                  <a:schemeClr val="lt1"/>
                </a:solidFill>
              </a:defRPr>
            </a:lvl5pPr>
            <a:lvl6pPr lvl="5" rtl="0">
              <a:spcBef>
                <a:spcPts val="0"/>
              </a:spcBef>
              <a:spcAft>
                <a:spcPts val="0"/>
              </a:spcAft>
              <a:buClr>
                <a:schemeClr val="lt1"/>
              </a:buClr>
              <a:buSzPts val="3600"/>
              <a:buNone/>
              <a:defRPr sz="3600">
                <a:solidFill>
                  <a:schemeClr val="lt1"/>
                </a:solidFill>
              </a:defRPr>
            </a:lvl6pPr>
            <a:lvl7pPr lvl="6" rtl="0">
              <a:spcBef>
                <a:spcPts val="0"/>
              </a:spcBef>
              <a:spcAft>
                <a:spcPts val="0"/>
              </a:spcAft>
              <a:buClr>
                <a:schemeClr val="lt1"/>
              </a:buClr>
              <a:buSzPts val="3600"/>
              <a:buNone/>
              <a:defRPr sz="3600">
                <a:solidFill>
                  <a:schemeClr val="lt1"/>
                </a:solidFill>
              </a:defRPr>
            </a:lvl7pPr>
            <a:lvl8pPr lvl="7" rtl="0">
              <a:spcBef>
                <a:spcPts val="0"/>
              </a:spcBef>
              <a:spcAft>
                <a:spcPts val="0"/>
              </a:spcAft>
              <a:buClr>
                <a:schemeClr val="lt1"/>
              </a:buClr>
              <a:buSzPts val="3600"/>
              <a:buNone/>
              <a:defRPr sz="3600">
                <a:solidFill>
                  <a:schemeClr val="lt1"/>
                </a:solidFill>
              </a:defRPr>
            </a:lvl8pPr>
            <a:lvl9pPr lvl="8" rtl="0">
              <a:spcBef>
                <a:spcPts val="0"/>
              </a:spcBef>
              <a:spcAft>
                <a:spcPts val="0"/>
              </a:spcAft>
              <a:buClr>
                <a:schemeClr val="lt1"/>
              </a:buClr>
              <a:buSzPts val="3600"/>
              <a:buNone/>
              <a:defRPr sz="3600">
                <a:solidFill>
                  <a:schemeClr val="lt1"/>
                </a:solidFill>
              </a:defRPr>
            </a:lvl9pPr>
          </a:lstStyle>
          <a:p/>
        </p:txBody>
      </p:sp>
      <p:sp>
        <p:nvSpPr>
          <p:cNvPr id="396" name="Google Shape;396;p72"/>
          <p:cNvSpPr txBox="1"/>
          <p:nvPr>
            <p:ph idx="1" type="subTitle"/>
          </p:nvPr>
        </p:nvSpPr>
        <p:spPr>
          <a:xfrm>
            <a:off x="824000" y="3596300"/>
            <a:ext cx="4255500" cy="695400"/>
          </a:xfrm>
          <a:prstGeom prst="rect">
            <a:avLst/>
          </a:prstGeom>
        </p:spPr>
        <p:txBody>
          <a:bodyPr anchorCtr="0" anchor="t" bIns="91425" lIns="91425" spcFirstLastPara="1" rIns="91425" wrap="square" tIns="91425">
            <a:noAutofit/>
          </a:bodyPr>
          <a:lstStyle>
            <a:lvl1pPr lvl="0" rtl="0">
              <a:lnSpc>
                <a:spcPct val="100000"/>
              </a:lnSpc>
              <a:spcBef>
                <a:spcPts val="0"/>
              </a:spcBef>
              <a:spcAft>
                <a:spcPts val="0"/>
              </a:spcAft>
              <a:buClr>
                <a:schemeClr val="lt1"/>
              </a:buClr>
              <a:buSzPts val="1600"/>
              <a:buNone/>
              <a:defRPr sz="1600">
                <a:solidFill>
                  <a:schemeClr val="lt1"/>
                </a:solidFill>
              </a:defRPr>
            </a:lvl1pPr>
            <a:lvl2pPr lvl="1" rtl="0">
              <a:lnSpc>
                <a:spcPct val="100000"/>
              </a:lnSpc>
              <a:spcBef>
                <a:spcPts val="0"/>
              </a:spcBef>
              <a:spcAft>
                <a:spcPts val="0"/>
              </a:spcAft>
              <a:buClr>
                <a:schemeClr val="lt1"/>
              </a:buClr>
              <a:buSzPts val="1600"/>
              <a:buNone/>
              <a:defRPr sz="1600">
                <a:solidFill>
                  <a:schemeClr val="lt1"/>
                </a:solidFill>
              </a:defRPr>
            </a:lvl2pPr>
            <a:lvl3pPr lvl="2" rtl="0">
              <a:lnSpc>
                <a:spcPct val="100000"/>
              </a:lnSpc>
              <a:spcBef>
                <a:spcPts val="0"/>
              </a:spcBef>
              <a:spcAft>
                <a:spcPts val="0"/>
              </a:spcAft>
              <a:buClr>
                <a:schemeClr val="lt1"/>
              </a:buClr>
              <a:buSzPts val="1600"/>
              <a:buNone/>
              <a:defRPr sz="1600">
                <a:solidFill>
                  <a:schemeClr val="lt1"/>
                </a:solidFill>
              </a:defRPr>
            </a:lvl3pPr>
            <a:lvl4pPr lvl="3" rtl="0">
              <a:lnSpc>
                <a:spcPct val="100000"/>
              </a:lnSpc>
              <a:spcBef>
                <a:spcPts val="0"/>
              </a:spcBef>
              <a:spcAft>
                <a:spcPts val="0"/>
              </a:spcAft>
              <a:buClr>
                <a:schemeClr val="lt1"/>
              </a:buClr>
              <a:buSzPts val="1600"/>
              <a:buNone/>
              <a:defRPr sz="1600">
                <a:solidFill>
                  <a:schemeClr val="lt1"/>
                </a:solidFill>
              </a:defRPr>
            </a:lvl4pPr>
            <a:lvl5pPr lvl="4" rtl="0">
              <a:lnSpc>
                <a:spcPct val="100000"/>
              </a:lnSpc>
              <a:spcBef>
                <a:spcPts val="0"/>
              </a:spcBef>
              <a:spcAft>
                <a:spcPts val="0"/>
              </a:spcAft>
              <a:buClr>
                <a:schemeClr val="lt1"/>
              </a:buClr>
              <a:buSzPts val="1600"/>
              <a:buNone/>
              <a:defRPr sz="1600">
                <a:solidFill>
                  <a:schemeClr val="lt1"/>
                </a:solidFill>
              </a:defRPr>
            </a:lvl5pPr>
            <a:lvl6pPr lvl="5" rtl="0">
              <a:lnSpc>
                <a:spcPct val="100000"/>
              </a:lnSpc>
              <a:spcBef>
                <a:spcPts val="0"/>
              </a:spcBef>
              <a:spcAft>
                <a:spcPts val="0"/>
              </a:spcAft>
              <a:buClr>
                <a:schemeClr val="lt1"/>
              </a:buClr>
              <a:buSzPts val="1600"/>
              <a:buNone/>
              <a:defRPr sz="1600">
                <a:solidFill>
                  <a:schemeClr val="lt1"/>
                </a:solidFill>
              </a:defRPr>
            </a:lvl6pPr>
            <a:lvl7pPr lvl="6" rtl="0">
              <a:lnSpc>
                <a:spcPct val="100000"/>
              </a:lnSpc>
              <a:spcBef>
                <a:spcPts val="0"/>
              </a:spcBef>
              <a:spcAft>
                <a:spcPts val="0"/>
              </a:spcAft>
              <a:buClr>
                <a:schemeClr val="lt1"/>
              </a:buClr>
              <a:buSzPts val="1600"/>
              <a:buNone/>
              <a:defRPr sz="1600">
                <a:solidFill>
                  <a:schemeClr val="lt1"/>
                </a:solidFill>
              </a:defRPr>
            </a:lvl7pPr>
            <a:lvl8pPr lvl="7" rtl="0">
              <a:lnSpc>
                <a:spcPct val="100000"/>
              </a:lnSpc>
              <a:spcBef>
                <a:spcPts val="0"/>
              </a:spcBef>
              <a:spcAft>
                <a:spcPts val="0"/>
              </a:spcAft>
              <a:buClr>
                <a:schemeClr val="lt1"/>
              </a:buClr>
              <a:buSzPts val="1600"/>
              <a:buNone/>
              <a:defRPr sz="1600">
                <a:solidFill>
                  <a:schemeClr val="lt1"/>
                </a:solidFill>
              </a:defRPr>
            </a:lvl8pPr>
            <a:lvl9pPr lvl="8" rtl="0">
              <a:lnSpc>
                <a:spcPct val="100000"/>
              </a:lnSpc>
              <a:spcBef>
                <a:spcPts val="0"/>
              </a:spcBef>
              <a:spcAft>
                <a:spcPts val="0"/>
              </a:spcAft>
              <a:buClr>
                <a:schemeClr val="lt1"/>
              </a:buClr>
              <a:buSzPts val="1600"/>
              <a:buNone/>
              <a:defRPr sz="1600">
                <a:solidFill>
                  <a:schemeClr val="lt1"/>
                </a:solidFill>
              </a:defRPr>
            </a:lvl9pPr>
          </a:lstStyle>
          <a:p/>
        </p:txBody>
      </p:sp>
      <p:sp>
        <p:nvSpPr>
          <p:cNvPr id="397" name="Google Shape;397;p72"/>
          <p:cNvSpPr txBox="1"/>
          <p:nvPr>
            <p:ph idx="12" type="sldNum"/>
          </p:nvPr>
        </p:nvSpPr>
        <p:spPr>
          <a:xfrm>
            <a:off x="8451046" y="4736976"/>
            <a:ext cx="548700" cy="393600"/>
          </a:xfrm>
          <a:prstGeom prst="rect">
            <a:avLst/>
          </a:prstGeom>
        </p:spPr>
        <p:txBody>
          <a:bodyPr anchorCtr="0" anchor="ctr" bIns="91425" lIns="91425" spcFirstLastPara="1" rIns="91425" wrap="square" tIns="91425">
            <a:noAutofit/>
          </a:bodyPr>
          <a:lstStyle>
            <a:lvl1pPr lvl="0" rtl="0">
              <a:buNone/>
              <a:defRPr>
                <a:solidFill>
                  <a:schemeClr val="lt1"/>
                </a:solidFill>
              </a:defRPr>
            </a:lvl1pPr>
            <a:lvl2pPr lvl="1" rtl="0">
              <a:buNone/>
              <a:defRPr>
                <a:solidFill>
                  <a:schemeClr val="lt1"/>
                </a:solidFill>
              </a:defRPr>
            </a:lvl2pPr>
            <a:lvl3pPr lvl="2" rtl="0">
              <a:buNone/>
              <a:defRPr>
                <a:solidFill>
                  <a:schemeClr val="lt1"/>
                </a:solidFill>
              </a:defRPr>
            </a:lvl3pPr>
            <a:lvl4pPr lvl="3" rtl="0">
              <a:buNone/>
              <a:defRPr>
                <a:solidFill>
                  <a:schemeClr val="lt1"/>
                </a:solidFill>
              </a:defRPr>
            </a:lvl4pPr>
            <a:lvl5pPr lvl="4" rtl="0">
              <a:buNone/>
              <a:defRPr>
                <a:solidFill>
                  <a:schemeClr val="lt1"/>
                </a:solidFill>
              </a:defRPr>
            </a:lvl5pPr>
            <a:lvl6pPr lvl="5" rtl="0">
              <a:buNone/>
              <a:defRPr>
                <a:solidFill>
                  <a:schemeClr val="lt1"/>
                </a:solidFill>
              </a:defRPr>
            </a:lvl6pPr>
            <a:lvl7pPr lvl="6" rtl="0">
              <a:buNone/>
              <a:defRPr>
                <a:solidFill>
                  <a:schemeClr val="lt1"/>
                </a:solidFill>
              </a:defRPr>
            </a:lvl7pPr>
            <a:lvl8pPr lvl="7" rtl="0">
              <a:buNone/>
              <a:defRPr>
                <a:solidFill>
                  <a:schemeClr val="lt1"/>
                </a:solidFill>
              </a:defRPr>
            </a:lvl8pPr>
            <a:lvl9pPr lvl="8" rtl="0">
              <a:buNone/>
              <a:defRPr>
                <a:solidFill>
                  <a:schemeClr val="lt1"/>
                </a:solidFil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2">
  <p:cSld name="TITLE_2">
    <p:spTree>
      <p:nvGrpSpPr>
        <p:cNvPr id="398" name="Shape 398"/>
        <p:cNvGrpSpPr/>
        <p:nvPr/>
      </p:nvGrpSpPr>
      <p:grpSpPr>
        <a:xfrm>
          <a:off x="0" y="0"/>
          <a:ext cx="0" cy="0"/>
          <a:chOff x="0" y="0"/>
          <a:chExt cx="0" cy="0"/>
        </a:xfrm>
      </p:grpSpPr>
      <p:grpSp>
        <p:nvGrpSpPr>
          <p:cNvPr id="399" name="Google Shape;399;p73"/>
          <p:cNvGrpSpPr/>
          <p:nvPr/>
        </p:nvGrpSpPr>
        <p:grpSpPr>
          <a:xfrm>
            <a:off x="816669" y="683101"/>
            <a:ext cx="745764" cy="45826"/>
            <a:chOff x="4580561" y="2589004"/>
            <a:chExt cx="1064464" cy="25200"/>
          </a:xfrm>
        </p:grpSpPr>
        <p:sp>
          <p:nvSpPr>
            <p:cNvPr id="400" name="Google Shape;400;p73"/>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01" name="Google Shape;401;p73"/>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402" name="Google Shape;402;p73"/>
          <p:cNvSpPr txBox="1"/>
          <p:nvPr>
            <p:ph type="ctrTitle"/>
          </p:nvPr>
        </p:nvSpPr>
        <p:spPr>
          <a:xfrm>
            <a:off x="729625" y="0"/>
            <a:ext cx="8414400" cy="1095900"/>
          </a:xfrm>
          <a:prstGeom prst="rect">
            <a:avLst/>
          </a:prstGeom>
          <a:noFill/>
          <a:ln>
            <a:noFill/>
          </a:ln>
        </p:spPr>
        <p:txBody>
          <a:bodyPr anchorCtr="0" anchor="t" bIns="91425" lIns="91425" spcFirstLastPara="1" rIns="91425" wrap="square" tIns="91425">
            <a:noAutofit/>
          </a:bodyPr>
          <a:lstStyle>
            <a:lvl1pPr lvl="0" rtl="0" algn="l">
              <a:lnSpc>
                <a:spcPct val="100000"/>
              </a:lnSpc>
              <a:spcBef>
                <a:spcPts val="0"/>
              </a:spcBef>
              <a:spcAft>
                <a:spcPts val="0"/>
              </a:spcAft>
              <a:buClr>
                <a:schemeClr val="dk2"/>
              </a:buClr>
              <a:buSzPts val="4200"/>
              <a:buNone/>
              <a:defRPr sz="4200">
                <a:solidFill>
                  <a:schemeClr val="dk2"/>
                </a:solidFill>
              </a:defRPr>
            </a:lvl1pPr>
            <a:lvl2pPr lvl="1" rtl="0" algn="l">
              <a:lnSpc>
                <a:spcPct val="100000"/>
              </a:lnSpc>
              <a:spcBef>
                <a:spcPts val="0"/>
              </a:spcBef>
              <a:spcAft>
                <a:spcPts val="0"/>
              </a:spcAft>
              <a:buClr>
                <a:schemeClr val="dk2"/>
              </a:buClr>
              <a:buSzPts val="4200"/>
              <a:buNone/>
              <a:defRPr sz="4200">
                <a:solidFill>
                  <a:schemeClr val="dk2"/>
                </a:solidFill>
              </a:defRPr>
            </a:lvl2pPr>
            <a:lvl3pPr lvl="2" rtl="0" algn="l">
              <a:lnSpc>
                <a:spcPct val="100000"/>
              </a:lnSpc>
              <a:spcBef>
                <a:spcPts val="0"/>
              </a:spcBef>
              <a:spcAft>
                <a:spcPts val="0"/>
              </a:spcAft>
              <a:buClr>
                <a:schemeClr val="dk2"/>
              </a:buClr>
              <a:buSzPts val="4200"/>
              <a:buNone/>
              <a:defRPr sz="4200">
                <a:solidFill>
                  <a:schemeClr val="dk2"/>
                </a:solidFill>
              </a:defRPr>
            </a:lvl3pPr>
            <a:lvl4pPr lvl="3" rtl="0" algn="l">
              <a:lnSpc>
                <a:spcPct val="100000"/>
              </a:lnSpc>
              <a:spcBef>
                <a:spcPts val="0"/>
              </a:spcBef>
              <a:spcAft>
                <a:spcPts val="0"/>
              </a:spcAft>
              <a:buClr>
                <a:schemeClr val="dk2"/>
              </a:buClr>
              <a:buSzPts val="4200"/>
              <a:buNone/>
              <a:defRPr sz="4200">
                <a:solidFill>
                  <a:schemeClr val="dk2"/>
                </a:solidFill>
              </a:defRPr>
            </a:lvl4pPr>
            <a:lvl5pPr lvl="4" rtl="0" algn="l">
              <a:lnSpc>
                <a:spcPct val="100000"/>
              </a:lnSpc>
              <a:spcBef>
                <a:spcPts val="0"/>
              </a:spcBef>
              <a:spcAft>
                <a:spcPts val="0"/>
              </a:spcAft>
              <a:buClr>
                <a:schemeClr val="dk2"/>
              </a:buClr>
              <a:buSzPts val="4200"/>
              <a:buNone/>
              <a:defRPr sz="4200">
                <a:solidFill>
                  <a:schemeClr val="dk2"/>
                </a:solidFill>
              </a:defRPr>
            </a:lvl5pPr>
            <a:lvl6pPr lvl="5" rtl="0" algn="l">
              <a:lnSpc>
                <a:spcPct val="100000"/>
              </a:lnSpc>
              <a:spcBef>
                <a:spcPts val="0"/>
              </a:spcBef>
              <a:spcAft>
                <a:spcPts val="0"/>
              </a:spcAft>
              <a:buClr>
                <a:schemeClr val="dk2"/>
              </a:buClr>
              <a:buSzPts val="4200"/>
              <a:buNone/>
              <a:defRPr sz="4200">
                <a:solidFill>
                  <a:schemeClr val="dk2"/>
                </a:solidFill>
              </a:defRPr>
            </a:lvl6pPr>
            <a:lvl7pPr lvl="6" rtl="0" algn="l">
              <a:lnSpc>
                <a:spcPct val="100000"/>
              </a:lnSpc>
              <a:spcBef>
                <a:spcPts val="0"/>
              </a:spcBef>
              <a:spcAft>
                <a:spcPts val="0"/>
              </a:spcAft>
              <a:buClr>
                <a:schemeClr val="dk2"/>
              </a:buClr>
              <a:buSzPts val="4200"/>
              <a:buNone/>
              <a:defRPr sz="4200">
                <a:solidFill>
                  <a:schemeClr val="dk2"/>
                </a:solidFill>
              </a:defRPr>
            </a:lvl7pPr>
            <a:lvl8pPr lvl="7" rtl="0" algn="l">
              <a:lnSpc>
                <a:spcPct val="100000"/>
              </a:lnSpc>
              <a:spcBef>
                <a:spcPts val="0"/>
              </a:spcBef>
              <a:spcAft>
                <a:spcPts val="0"/>
              </a:spcAft>
              <a:buClr>
                <a:schemeClr val="dk2"/>
              </a:buClr>
              <a:buSzPts val="4200"/>
              <a:buNone/>
              <a:defRPr sz="4200">
                <a:solidFill>
                  <a:schemeClr val="dk2"/>
                </a:solidFill>
              </a:defRPr>
            </a:lvl8pPr>
            <a:lvl9pPr lvl="8" rtl="0" algn="l">
              <a:lnSpc>
                <a:spcPct val="100000"/>
              </a:lnSpc>
              <a:spcBef>
                <a:spcPts val="0"/>
              </a:spcBef>
              <a:spcAft>
                <a:spcPts val="0"/>
              </a:spcAft>
              <a:buClr>
                <a:schemeClr val="dk2"/>
              </a:buClr>
              <a:buSzPts val="4200"/>
              <a:buNone/>
              <a:defRPr sz="4200">
                <a:solidFill>
                  <a:schemeClr val="dk2"/>
                </a:solidFill>
              </a:defRPr>
            </a:lvl9pPr>
          </a:lstStyle>
          <a:p/>
        </p:txBody>
      </p:sp>
      <p:sp>
        <p:nvSpPr>
          <p:cNvPr id="403" name="Google Shape;403;p73"/>
          <p:cNvSpPr txBox="1"/>
          <p:nvPr>
            <p:ph idx="1" type="subTitle"/>
          </p:nvPr>
        </p:nvSpPr>
        <p:spPr>
          <a:xfrm>
            <a:off x="729627" y="3172900"/>
            <a:ext cx="7688100" cy="541200"/>
          </a:xfrm>
          <a:prstGeom prst="rect">
            <a:avLst/>
          </a:prstGeom>
          <a:noFill/>
          <a:ln>
            <a:noFill/>
          </a:ln>
        </p:spPr>
        <p:txBody>
          <a:bodyPr anchorCtr="0" anchor="t" bIns="91425" lIns="91425" spcFirstLastPara="1" rIns="91425" wrap="square" tIns="91425">
            <a:noAutofit/>
          </a:bodyPr>
          <a:lstStyle>
            <a:lvl1pPr lvl="0" rtl="0" algn="l">
              <a:lnSpc>
                <a:spcPct val="100000"/>
              </a:lnSpc>
              <a:spcBef>
                <a:spcPts val="0"/>
              </a:spcBef>
              <a:spcAft>
                <a:spcPts val="0"/>
              </a:spcAft>
              <a:buSzPts val="1600"/>
              <a:buNone/>
              <a:defRPr sz="1600"/>
            </a:lvl1pPr>
            <a:lvl2pPr lvl="1" rtl="0" algn="l">
              <a:lnSpc>
                <a:spcPct val="100000"/>
              </a:lnSpc>
              <a:spcBef>
                <a:spcPts val="0"/>
              </a:spcBef>
              <a:spcAft>
                <a:spcPts val="0"/>
              </a:spcAft>
              <a:buSzPts val="1600"/>
              <a:buNone/>
              <a:defRPr sz="1600"/>
            </a:lvl2pPr>
            <a:lvl3pPr lvl="2" rtl="0" algn="l">
              <a:lnSpc>
                <a:spcPct val="100000"/>
              </a:lnSpc>
              <a:spcBef>
                <a:spcPts val="0"/>
              </a:spcBef>
              <a:spcAft>
                <a:spcPts val="0"/>
              </a:spcAft>
              <a:buSzPts val="1600"/>
              <a:buNone/>
              <a:defRPr sz="1600"/>
            </a:lvl3pPr>
            <a:lvl4pPr lvl="3" rtl="0" algn="l">
              <a:lnSpc>
                <a:spcPct val="100000"/>
              </a:lnSpc>
              <a:spcBef>
                <a:spcPts val="0"/>
              </a:spcBef>
              <a:spcAft>
                <a:spcPts val="0"/>
              </a:spcAft>
              <a:buSzPts val="1600"/>
              <a:buNone/>
              <a:defRPr sz="1600"/>
            </a:lvl4pPr>
            <a:lvl5pPr lvl="4" rtl="0" algn="l">
              <a:lnSpc>
                <a:spcPct val="100000"/>
              </a:lnSpc>
              <a:spcBef>
                <a:spcPts val="0"/>
              </a:spcBef>
              <a:spcAft>
                <a:spcPts val="0"/>
              </a:spcAft>
              <a:buSzPts val="1600"/>
              <a:buNone/>
              <a:defRPr sz="1600"/>
            </a:lvl5pPr>
            <a:lvl6pPr lvl="5" rtl="0" algn="l">
              <a:lnSpc>
                <a:spcPct val="100000"/>
              </a:lnSpc>
              <a:spcBef>
                <a:spcPts val="0"/>
              </a:spcBef>
              <a:spcAft>
                <a:spcPts val="0"/>
              </a:spcAft>
              <a:buSzPts val="1600"/>
              <a:buNone/>
              <a:defRPr sz="1600"/>
            </a:lvl6pPr>
            <a:lvl7pPr lvl="6" rtl="0" algn="l">
              <a:lnSpc>
                <a:spcPct val="100000"/>
              </a:lnSpc>
              <a:spcBef>
                <a:spcPts val="0"/>
              </a:spcBef>
              <a:spcAft>
                <a:spcPts val="0"/>
              </a:spcAft>
              <a:buSzPts val="1600"/>
              <a:buNone/>
              <a:defRPr sz="1600"/>
            </a:lvl7pPr>
            <a:lvl8pPr lvl="7" rtl="0" algn="l">
              <a:lnSpc>
                <a:spcPct val="100000"/>
              </a:lnSpc>
              <a:spcBef>
                <a:spcPts val="0"/>
              </a:spcBef>
              <a:spcAft>
                <a:spcPts val="0"/>
              </a:spcAft>
              <a:buSzPts val="1600"/>
              <a:buNone/>
              <a:defRPr sz="1600"/>
            </a:lvl8pPr>
            <a:lvl9pPr lvl="8" rtl="0" algn="l">
              <a:lnSpc>
                <a:spcPct val="100000"/>
              </a:lnSpc>
              <a:spcBef>
                <a:spcPts val="0"/>
              </a:spcBef>
              <a:spcAft>
                <a:spcPts val="0"/>
              </a:spcAft>
              <a:buSzPts val="1600"/>
              <a:buNone/>
              <a:defRPr sz="1600"/>
            </a:lvl9pPr>
          </a:lstStyle>
          <a:p/>
        </p:txBody>
      </p:sp>
      <p:sp>
        <p:nvSpPr>
          <p:cNvPr id="404" name="Google Shape;404;p73"/>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our Numbered Sections">
  <p:cSld name="Four Numbered Sections">
    <p:spTree>
      <p:nvGrpSpPr>
        <p:cNvPr id="405" name="Shape 405"/>
        <p:cNvGrpSpPr/>
        <p:nvPr/>
      </p:nvGrpSpPr>
      <p:grpSpPr>
        <a:xfrm>
          <a:off x="0" y="0"/>
          <a:ext cx="0" cy="0"/>
          <a:chOff x="0" y="0"/>
          <a:chExt cx="0" cy="0"/>
        </a:xfrm>
      </p:grpSpPr>
      <p:sp>
        <p:nvSpPr>
          <p:cNvPr id="406" name="Google Shape;406;p74"/>
          <p:cNvSpPr txBox="1"/>
          <p:nvPr>
            <p:ph idx="1" type="body"/>
          </p:nvPr>
        </p:nvSpPr>
        <p:spPr>
          <a:xfrm>
            <a:off x="550985" y="1140732"/>
            <a:ext cx="648000" cy="1691100"/>
          </a:xfrm>
          <a:prstGeom prst="rect">
            <a:avLst/>
          </a:prstGeom>
          <a:solidFill>
            <a:schemeClr val="lt2"/>
          </a:solidFill>
          <a:ln>
            <a:noFill/>
          </a:ln>
        </p:spPr>
        <p:txBody>
          <a:bodyPr anchorCtr="0" anchor="b" bIns="0" lIns="31150" spcFirstLastPara="1" rIns="31150" wrap="square" tIns="0">
            <a:noAutofit/>
          </a:bodyPr>
          <a:lstStyle>
            <a:lvl1pPr indent="-228600" lvl="0" marL="457200" rtl="0" algn="ctr">
              <a:lnSpc>
                <a:spcPct val="100000"/>
              </a:lnSpc>
              <a:spcBef>
                <a:spcPts val="0"/>
              </a:spcBef>
              <a:spcAft>
                <a:spcPts val="0"/>
              </a:spcAft>
              <a:buClr>
                <a:srgbClr val="FFFFFF"/>
              </a:buClr>
              <a:buSzPts val="3100"/>
              <a:buNone/>
              <a:defRPr b="1" sz="3100">
                <a:solidFill>
                  <a:srgbClr val="FFFFFF"/>
                </a:solidFill>
              </a:defRPr>
            </a:lvl1pPr>
            <a:lvl2pPr indent="-228600" lvl="1" marL="914400" rtl="0" algn="l">
              <a:lnSpc>
                <a:spcPct val="100000"/>
              </a:lnSpc>
              <a:spcBef>
                <a:spcPts val="700"/>
              </a:spcBef>
              <a:spcAft>
                <a:spcPts val="0"/>
              </a:spcAft>
              <a:buClr>
                <a:schemeClr val="dk1"/>
              </a:buClr>
              <a:buSzPts val="1600"/>
              <a:buNone/>
              <a:defRPr/>
            </a:lvl2pPr>
            <a:lvl3pPr indent="-228600" lvl="2" marL="1371600" rtl="0" algn="l">
              <a:lnSpc>
                <a:spcPct val="100000"/>
              </a:lnSpc>
              <a:spcBef>
                <a:spcPts val="700"/>
              </a:spcBef>
              <a:spcAft>
                <a:spcPts val="0"/>
              </a:spcAft>
              <a:buClr>
                <a:schemeClr val="dk1"/>
              </a:buClr>
              <a:buSzPts val="1600"/>
              <a:buNone/>
              <a:defRPr/>
            </a:lvl3pPr>
            <a:lvl4pPr indent="-330200" lvl="3" marL="1828800" rtl="0" algn="l">
              <a:lnSpc>
                <a:spcPct val="100000"/>
              </a:lnSpc>
              <a:spcBef>
                <a:spcPts val="700"/>
              </a:spcBef>
              <a:spcAft>
                <a:spcPts val="0"/>
              </a:spcAft>
              <a:buSzPts val="1600"/>
              <a:buChar char="•"/>
              <a:defRPr/>
            </a:lvl4pPr>
            <a:lvl5pPr indent="-330200" lvl="4" marL="2286000" rtl="0" algn="l">
              <a:lnSpc>
                <a:spcPct val="100000"/>
              </a:lnSpc>
              <a:spcBef>
                <a:spcPts val="700"/>
              </a:spcBef>
              <a:spcAft>
                <a:spcPts val="0"/>
              </a:spcAft>
              <a:buSzPts val="1600"/>
              <a:buChar char="-"/>
              <a:defRPr/>
            </a:lvl5pPr>
            <a:lvl6pPr indent="-304800" lvl="5" marL="2743200" rtl="0" algn="l">
              <a:lnSpc>
                <a:spcPct val="100000"/>
              </a:lnSpc>
              <a:spcBef>
                <a:spcPts val="700"/>
              </a:spcBef>
              <a:spcAft>
                <a:spcPts val="0"/>
              </a:spcAft>
              <a:buSzPts val="1200"/>
              <a:buChar char="▪"/>
              <a:defRPr/>
            </a:lvl6pPr>
            <a:lvl7pPr indent="-330200" lvl="6" marL="3200400" rtl="0" algn="l">
              <a:lnSpc>
                <a:spcPct val="100000"/>
              </a:lnSpc>
              <a:spcBef>
                <a:spcPts val="700"/>
              </a:spcBef>
              <a:spcAft>
                <a:spcPts val="0"/>
              </a:spcAft>
              <a:buSzPts val="1600"/>
              <a:buChar char="•"/>
              <a:defRPr/>
            </a:lvl7pPr>
            <a:lvl8pPr indent="-330200" lvl="7" marL="3657600" rtl="0" algn="l">
              <a:lnSpc>
                <a:spcPct val="100000"/>
              </a:lnSpc>
              <a:spcBef>
                <a:spcPts val="700"/>
              </a:spcBef>
              <a:spcAft>
                <a:spcPts val="0"/>
              </a:spcAft>
              <a:buSzPts val="1600"/>
              <a:buChar char="-"/>
              <a:defRPr/>
            </a:lvl8pPr>
            <a:lvl9pPr indent="-228600" lvl="8" marL="4114800" rtl="0" algn="l">
              <a:lnSpc>
                <a:spcPct val="100000"/>
              </a:lnSpc>
              <a:spcBef>
                <a:spcPts val="700"/>
              </a:spcBef>
              <a:spcAft>
                <a:spcPts val="700"/>
              </a:spcAft>
              <a:buSzPts val="1200"/>
              <a:buNone/>
              <a:defRPr/>
            </a:lvl9pPr>
          </a:lstStyle>
          <a:p/>
        </p:txBody>
      </p:sp>
      <p:sp>
        <p:nvSpPr>
          <p:cNvPr id="407" name="Google Shape;407;p74"/>
          <p:cNvSpPr txBox="1"/>
          <p:nvPr>
            <p:ph idx="2" type="body"/>
          </p:nvPr>
        </p:nvSpPr>
        <p:spPr>
          <a:xfrm>
            <a:off x="4708204" y="1140732"/>
            <a:ext cx="648000" cy="1691100"/>
          </a:xfrm>
          <a:prstGeom prst="rect">
            <a:avLst/>
          </a:prstGeom>
          <a:solidFill>
            <a:schemeClr val="accent4"/>
          </a:solidFill>
          <a:ln>
            <a:noFill/>
          </a:ln>
        </p:spPr>
        <p:txBody>
          <a:bodyPr anchorCtr="0" anchor="b" bIns="0" lIns="31150" spcFirstLastPara="1" rIns="31150" wrap="square" tIns="0">
            <a:noAutofit/>
          </a:bodyPr>
          <a:lstStyle>
            <a:lvl1pPr indent="-228600" lvl="0" marL="457200" rtl="0" algn="ctr">
              <a:lnSpc>
                <a:spcPct val="100000"/>
              </a:lnSpc>
              <a:spcBef>
                <a:spcPts val="0"/>
              </a:spcBef>
              <a:spcAft>
                <a:spcPts val="0"/>
              </a:spcAft>
              <a:buClr>
                <a:schemeClr val="lt1"/>
              </a:buClr>
              <a:buSzPts val="3100"/>
              <a:buNone/>
              <a:defRPr b="1" sz="3100">
                <a:solidFill>
                  <a:schemeClr val="lt1"/>
                </a:solidFill>
              </a:defRPr>
            </a:lvl1pPr>
            <a:lvl2pPr indent="-228600" lvl="1" marL="914400" rtl="0" algn="l">
              <a:lnSpc>
                <a:spcPct val="100000"/>
              </a:lnSpc>
              <a:spcBef>
                <a:spcPts val="700"/>
              </a:spcBef>
              <a:spcAft>
                <a:spcPts val="0"/>
              </a:spcAft>
              <a:buClr>
                <a:schemeClr val="dk1"/>
              </a:buClr>
              <a:buSzPts val="1600"/>
              <a:buNone/>
              <a:defRPr/>
            </a:lvl2pPr>
            <a:lvl3pPr indent="-228600" lvl="2" marL="1371600" rtl="0" algn="l">
              <a:lnSpc>
                <a:spcPct val="100000"/>
              </a:lnSpc>
              <a:spcBef>
                <a:spcPts val="700"/>
              </a:spcBef>
              <a:spcAft>
                <a:spcPts val="0"/>
              </a:spcAft>
              <a:buClr>
                <a:schemeClr val="dk1"/>
              </a:buClr>
              <a:buSzPts val="1600"/>
              <a:buNone/>
              <a:defRPr/>
            </a:lvl3pPr>
            <a:lvl4pPr indent="-330200" lvl="3" marL="1828800" rtl="0" algn="l">
              <a:lnSpc>
                <a:spcPct val="100000"/>
              </a:lnSpc>
              <a:spcBef>
                <a:spcPts val="700"/>
              </a:spcBef>
              <a:spcAft>
                <a:spcPts val="0"/>
              </a:spcAft>
              <a:buSzPts val="1600"/>
              <a:buChar char="•"/>
              <a:defRPr/>
            </a:lvl4pPr>
            <a:lvl5pPr indent="-330200" lvl="4" marL="2286000" rtl="0" algn="l">
              <a:lnSpc>
                <a:spcPct val="100000"/>
              </a:lnSpc>
              <a:spcBef>
                <a:spcPts val="700"/>
              </a:spcBef>
              <a:spcAft>
                <a:spcPts val="0"/>
              </a:spcAft>
              <a:buSzPts val="1600"/>
              <a:buChar char="-"/>
              <a:defRPr/>
            </a:lvl5pPr>
            <a:lvl6pPr indent="-304800" lvl="5" marL="2743200" rtl="0" algn="l">
              <a:lnSpc>
                <a:spcPct val="100000"/>
              </a:lnSpc>
              <a:spcBef>
                <a:spcPts val="700"/>
              </a:spcBef>
              <a:spcAft>
                <a:spcPts val="0"/>
              </a:spcAft>
              <a:buSzPts val="1200"/>
              <a:buChar char="▪"/>
              <a:defRPr/>
            </a:lvl6pPr>
            <a:lvl7pPr indent="-330200" lvl="6" marL="3200400" rtl="0" algn="l">
              <a:lnSpc>
                <a:spcPct val="100000"/>
              </a:lnSpc>
              <a:spcBef>
                <a:spcPts val="700"/>
              </a:spcBef>
              <a:spcAft>
                <a:spcPts val="0"/>
              </a:spcAft>
              <a:buSzPts val="1600"/>
              <a:buChar char="•"/>
              <a:defRPr/>
            </a:lvl7pPr>
            <a:lvl8pPr indent="-330200" lvl="7" marL="3657600" rtl="0" algn="l">
              <a:lnSpc>
                <a:spcPct val="100000"/>
              </a:lnSpc>
              <a:spcBef>
                <a:spcPts val="700"/>
              </a:spcBef>
              <a:spcAft>
                <a:spcPts val="0"/>
              </a:spcAft>
              <a:buSzPts val="1600"/>
              <a:buChar char="-"/>
              <a:defRPr/>
            </a:lvl8pPr>
            <a:lvl9pPr indent="-228600" lvl="8" marL="4114800" rtl="0" algn="l">
              <a:lnSpc>
                <a:spcPct val="100000"/>
              </a:lnSpc>
              <a:spcBef>
                <a:spcPts val="700"/>
              </a:spcBef>
              <a:spcAft>
                <a:spcPts val="700"/>
              </a:spcAft>
              <a:buSzPts val="1200"/>
              <a:buNone/>
              <a:defRPr/>
            </a:lvl9pPr>
          </a:lstStyle>
          <a:p/>
        </p:txBody>
      </p:sp>
      <p:sp>
        <p:nvSpPr>
          <p:cNvPr id="408" name="Google Shape;408;p74"/>
          <p:cNvSpPr txBox="1"/>
          <p:nvPr>
            <p:ph idx="3" type="body"/>
          </p:nvPr>
        </p:nvSpPr>
        <p:spPr>
          <a:xfrm>
            <a:off x="550985" y="2933337"/>
            <a:ext cx="648000" cy="1691100"/>
          </a:xfrm>
          <a:prstGeom prst="rect">
            <a:avLst/>
          </a:prstGeom>
          <a:solidFill>
            <a:schemeClr val="accent4"/>
          </a:solidFill>
          <a:ln>
            <a:noFill/>
          </a:ln>
        </p:spPr>
        <p:txBody>
          <a:bodyPr anchorCtr="0" anchor="b" bIns="0" lIns="31150" spcFirstLastPara="1" rIns="31150" wrap="square" tIns="0">
            <a:noAutofit/>
          </a:bodyPr>
          <a:lstStyle>
            <a:lvl1pPr indent="-228600" lvl="0" marL="457200" rtl="0" algn="ctr">
              <a:lnSpc>
                <a:spcPct val="100000"/>
              </a:lnSpc>
              <a:spcBef>
                <a:spcPts val="0"/>
              </a:spcBef>
              <a:spcAft>
                <a:spcPts val="0"/>
              </a:spcAft>
              <a:buClr>
                <a:schemeClr val="lt1"/>
              </a:buClr>
              <a:buSzPts val="3100"/>
              <a:buNone/>
              <a:defRPr b="1" sz="3100">
                <a:solidFill>
                  <a:schemeClr val="lt1"/>
                </a:solidFill>
              </a:defRPr>
            </a:lvl1pPr>
            <a:lvl2pPr indent="-228600" lvl="1" marL="914400" rtl="0" algn="l">
              <a:lnSpc>
                <a:spcPct val="100000"/>
              </a:lnSpc>
              <a:spcBef>
                <a:spcPts val="700"/>
              </a:spcBef>
              <a:spcAft>
                <a:spcPts val="0"/>
              </a:spcAft>
              <a:buClr>
                <a:schemeClr val="dk1"/>
              </a:buClr>
              <a:buSzPts val="1600"/>
              <a:buNone/>
              <a:defRPr/>
            </a:lvl2pPr>
            <a:lvl3pPr indent="-228600" lvl="2" marL="1371600" rtl="0" algn="l">
              <a:lnSpc>
                <a:spcPct val="100000"/>
              </a:lnSpc>
              <a:spcBef>
                <a:spcPts val="700"/>
              </a:spcBef>
              <a:spcAft>
                <a:spcPts val="0"/>
              </a:spcAft>
              <a:buClr>
                <a:schemeClr val="dk1"/>
              </a:buClr>
              <a:buSzPts val="1600"/>
              <a:buNone/>
              <a:defRPr/>
            </a:lvl3pPr>
            <a:lvl4pPr indent="-330200" lvl="3" marL="1828800" rtl="0" algn="l">
              <a:lnSpc>
                <a:spcPct val="100000"/>
              </a:lnSpc>
              <a:spcBef>
                <a:spcPts val="700"/>
              </a:spcBef>
              <a:spcAft>
                <a:spcPts val="0"/>
              </a:spcAft>
              <a:buSzPts val="1600"/>
              <a:buChar char="•"/>
              <a:defRPr/>
            </a:lvl4pPr>
            <a:lvl5pPr indent="-330200" lvl="4" marL="2286000" rtl="0" algn="l">
              <a:lnSpc>
                <a:spcPct val="100000"/>
              </a:lnSpc>
              <a:spcBef>
                <a:spcPts val="700"/>
              </a:spcBef>
              <a:spcAft>
                <a:spcPts val="0"/>
              </a:spcAft>
              <a:buSzPts val="1600"/>
              <a:buChar char="-"/>
              <a:defRPr/>
            </a:lvl5pPr>
            <a:lvl6pPr indent="-304800" lvl="5" marL="2743200" rtl="0" algn="l">
              <a:lnSpc>
                <a:spcPct val="100000"/>
              </a:lnSpc>
              <a:spcBef>
                <a:spcPts val="700"/>
              </a:spcBef>
              <a:spcAft>
                <a:spcPts val="0"/>
              </a:spcAft>
              <a:buSzPts val="1200"/>
              <a:buChar char="▪"/>
              <a:defRPr/>
            </a:lvl6pPr>
            <a:lvl7pPr indent="-330200" lvl="6" marL="3200400" rtl="0" algn="l">
              <a:lnSpc>
                <a:spcPct val="100000"/>
              </a:lnSpc>
              <a:spcBef>
                <a:spcPts val="700"/>
              </a:spcBef>
              <a:spcAft>
                <a:spcPts val="0"/>
              </a:spcAft>
              <a:buSzPts val="1600"/>
              <a:buChar char="•"/>
              <a:defRPr/>
            </a:lvl7pPr>
            <a:lvl8pPr indent="-330200" lvl="7" marL="3657600" rtl="0" algn="l">
              <a:lnSpc>
                <a:spcPct val="100000"/>
              </a:lnSpc>
              <a:spcBef>
                <a:spcPts val="700"/>
              </a:spcBef>
              <a:spcAft>
                <a:spcPts val="0"/>
              </a:spcAft>
              <a:buSzPts val="1600"/>
              <a:buChar char="-"/>
              <a:defRPr/>
            </a:lvl8pPr>
            <a:lvl9pPr indent="-228600" lvl="8" marL="4114800" rtl="0" algn="l">
              <a:lnSpc>
                <a:spcPct val="100000"/>
              </a:lnSpc>
              <a:spcBef>
                <a:spcPts val="700"/>
              </a:spcBef>
              <a:spcAft>
                <a:spcPts val="700"/>
              </a:spcAft>
              <a:buSzPts val="1200"/>
              <a:buNone/>
              <a:defRPr/>
            </a:lvl9pPr>
          </a:lstStyle>
          <a:p/>
        </p:txBody>
      </p:sp>
      <p:sp>
        <p:nvSpPr>
          <p:cNvPr id="409" name="Google Shape;409;p74"/>
          <p:cNvSpPr txBox="1"/>
          <p:nvPr>
            <p:ph idx="4" type="body"/>
          </p:nvPr>
        </p:nvSpPr>
        <p:spPr>
          <a:xfrm>
            <a:off x="4708204" y="2934876"/>
            <a:ext cx="648000" cy="1691100"/>
          </a:xfrm>
          <a:prstGeom prst="rect">
            <a:avLst/>
          </a:prstGeom>
          <a:solidFill>
            <a:schemeClr val="lt2"/>
          </a:solidFill>
          <a:ln>
            <a:noFill/>
          </a:ln>
        </p:spPr>
        <p:txBody>
          <a:bodyPr anchorCtr="0" anchor="b" bIns="0" lIns="31150" spcFirstLastPara="1" rIns="31150" wrap="square" tIns="0">
            <a:noAutofit/>
          </a:bodyPr>
          <a:lstStyle>
            <a:lvl1pPr indent="-228600" lvl="0" marL="457200" rtl="0" algn="ctr">
              <a:lnSpc>
                <a:spcPct val="100000"/>
              </a:lnSpc>
              <a:spcBef>
                <a:spcPts val="0"/>
              </a:spcBef>
              <a:spcAft>
                <a:spcPts val="0"/>
              </a:spcAft>
              <a:buClr>
                <a:srgbClr val="FFFFFF"/>
              </a:buClr>
              <a:buSzPts val="3100"/>
              <a:buNone/>
              <a:defRPr b="1" sz="3100">
                <a:solidFill>
                  <a:srgbClr val="FFFFFF"/>
                </a:solidFill>
              </a:defRPr>
            </a:lvl1pPr>
            <a:lvl2pPr indent="-228600" lvl="1" marL="914400" rtl="0" algn="l">
              <a:lnSpc>
                <a:spcPct val="100000"/>
              </a:lnSpc>
              <a:spcBef>
                <a:spcPts val="700"/>
              </a:spcBef>
              <a:spcAft>
                <a:spcPts val="0"/>
              </a:spcAft>
              <a:buClr>
                <a:schemeClr val="dk1"/>
              </a:buClr>
              <a:buSzPts val="1600"/>
              <a:buNone/>
              <a:defRPr/>
            </a:lvl2pPr>
            <a:lvl3pPr indent="-228600" lvl="2" marL="1371600" rtl="0" algn="l">
              <a:lnSpc>
                <a:spcPct val="100000"/>
              </a:lnSpc>
              <a:spcBef>
                <a:spcPts val="700"/>
              </a:spcBef>
              <a:spcAft>
                <a:spcPts val="0"/>
              </a:spcAft>
              <a:buClr>
                <a:schemeClr val="dk1"/>
              </a:buClr>
              <a:buSzPts val="1600"/>
              <a:buNone/>
              <a:defRPr/>
            </a:lvl3pPr>
            <a:lvl4pPr indent="-330200" lvl="3" marL="1828800" rtl="0" algn="l">
              <a:lnSpc>
                <a:spcPct val="100000"/>
              </a:lnSpc>
              <a:spcBef>
                <a:spcPts val="700"/>
              </a:spcBef>
              <a:spcAft>
                <a:spcPts val="0"/>
              </a:spcAft>
              <a:buSzPts val="1600"/>
              <a:buChar char="•"/>
              <a:defRPr/>
            </a:lvl4pPr>
            <a:lvl5pPr indent="-330200" lvl="4" marL="2286000" rtl="0" algn="l">
              <a:lnSpc>
                <a:spcPct val="100000"/>
              </a:lnSpc>
              <a:spcBef>
                <a:spcPts val="700"/>
              </a:spcBef>
              <a:spcAft>
                <a:spcPts val="0"/>
              </a:spcAft>
              <a:buSzPts val="1600"/>
              <a:buChar char="-"/>
              <a:defRPr/>
            </a:lvl5pPr>
            <a:lvl6pPr indent="-304800" lvl="5" marL="2743200" rtl="0" algn="l">
              <a:lnSpc>
                <a:spcPct val="100000"/>
              </a:lnSpc>
              <a:spcBef>
                <a:spcPts val="700"/>
              </a:spcBef>
              <a:spcAft>
                <a:spcPts val="0"/>
              </a:spcAft>
              <a:buSzPts val="1200"/>
              <a:buChar char="▪"/>
              <a:defRPr/>
            </a:lvl6pPr>
            <a:lvl7pPr indent="-330200" lvl="6" marL="3200400" rtl="0" algn="l">
              <a:lnSpc>
                <a:spcPct val="100000"/>
              </a:lnSpc>
              <a:spcBef>
                <a:spcPts val="700"/>
              </a:spcBef>
              <a:spcAft>
                <a:spcPts val="0"/>
              </a:spcAft>
              <a:buSzPts val="1600"/>
              <a:buChar char="•"/>
              <a:defRPr/>
            </a:lvl7pPr>
            <a:lvl8pPr indent="-330200" lvl="7" marL="3657600" rtl="0" algn="l">
              <a:lnSpc>
                <a:spcPct val="100000"/>
              </a:lnSpc>
              <a:spcBef>
                <a:spcPts val="700"/>
              </a:spcBef>
              <a:spcAft>
                <a:spcPts val="0"/>
              </a:spcAft>
              <a:buSzPts val="1600"/>
              <a:buChar char="-"/>
              <a:defRPr/>
            </a:lvl8pPr>
            <a:lvl9pPr indent="-228600" lvl="8" marL="4114800" rtl="0" algn="l">
              <a:lnSpc>
                <a:spcPct val="100000"/>
              </a:lnSpc>
              <a:spcBef>
                <a:spcPts val="700"/>
              </a:spcBef>
              <a:spcAft>
                <a:spcPts val="700"/>
              </a:spcAft>
              <a:buSzPts val="1200"/>
              <a:buNone/>
              <a:defRPr/>
            </a:lvl9pPr>
          </a:lstStyle>
          <a:p/>
        </p:txBody>
      </p:sp>
      <p:sp>
        <p:nvSpPr>
          <p:cNvPr id="410" name="Google Shape;410;p74"/>
          <p:cNvSpPr txBox="1"/>
          <p:nvPr>
            <p:ph idx="5" type="body"/>
          </p:nvPr>
        </p:nvSpPr>
        <p:spPr>
          <a:xfrm>
            <a:off x="1371600" y="1140732"/>
            <a:ext cx="3027300" cy="16911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Clr>
                <a:schemeClr val="dk1"/>
              </a:buClr>
              <a:buSzPts val="1600"/>
              <a:buNone/>
              <a:defRPr/>
            </a:lvl1pPr>
            <a:lvl2pPr indent="-228600" lvl="1" marL="914400" rtl="0" algn="l">
              <a:lnSpc>
                <a:spcPct val="100000"/>
              </a:lnSpc>
              <a:spcBef>
                <a:spcPts val="700"/>
              </a:spcBef>
              <a:spcAft>
                <a:spcPts val="0"/>
              </a:spcAft>
              <a:buClr>
                <a:schemeClr val="dk1"/>
              </a:buClr>
              <a:buSzPts val="1600"/>
              <a:buNone/>
              <a:defRPr/>
            </a:lvl2pPr>
            <a:lvl3pPr indent="-228600" lvl="2" marL="1371600" rtl="0" algn="l">
              <a:lnSpc>
                <a:spcPct val="100000"/>
              </a:lnSpc>
              <a:spcBef>
                <a:spcPts val="700"/>
              </a:spcBef>
              <a:spcAft>
                <a:spcPts val="0"/>
              </a:spcAft>
              <a:buClr>
                <a:schemeClr val="dk1"/>
              </a:buClr>
              <a:buSzPts val="1600"/>
              <a:buNone/>
              <a:defRPr/>
            </a:lvl3pPr>
            <a:lvl4pPr indent="-330200" lvl="3" marL="1828800" rtl="0" algn="l">
              <a:lnSpc>
                <a:spcPct val="100000"/>
              </a:lnSpc>
              <a:spcBef>
                <a:spcPts val="700"/>
              </a:spcBef>
              <a:spcAft>
                <a:spcPts val="0"/>
              </a:spcAft>
              <a:buSzPts val="1600"/>
              <a:buChar char="•"/>
              <a:defRPr/>
            </a:lvl4pPr>
            <a:lvl5pPr indent="-292100" lvl="4" marL="2286000" rtl="0" algn="l">
              <a:lnSpc>
                <a:spcPct val="100000"/>
              </a:lnSpc>
              <a:spcBef>
                <a:spcPts val="700"/>
              </a:spcBef>
              <a:spcAft>
                <a:spcPts val="0"/>
              </a:spcAft>
              <a:buSzPts val="1000"/>
              <a:buChar char="-"/>
              <a:defRPr/>
            </a:lvl5pPr>
            <a:lvl6pPr indent="-279400" lvl="5" marL="2743200" rtl="0" algn="l">
              <a:lnSpc>
                <a:spcPct val="100000"/>
              </a:lnSpc>
              <a:spcBef>
                <a:spcPts val="700"/>
              </a:spcBef>
              <a:spcAft>
                <a:spcPts val="0"/>
              </a:spcAft>
              <a:buSzPts val="800"/>
              <a:buChar char="▪"/>
              <a:defRPr/>
            </a:lvl6pPr>
            <a:lvl7pPr indent="-330200" lvl="6" marL="3200400" rtl="0" algn="l">
              <a:lnSpc>
                <a:spcPct val="100000"/>
              </a:lnSpc>
              <a:spcBef>
                <a:spcPts val="700"/>
              </a:spcBef>
              <a:spcAft>
                <a:spcPts val="0"/>
              </a:spcAft>
              <a:buSzPts val="1600"/>
              <a:buChar char="•"/>
              <a:defRPr/>
            </a:lvl7pPr>
            <a:lvl8pPr indent="-330200" lvl="7" marL="3657600" rtl="0" algn="l">
              <a:lnSpc>
                <a:spcPct val="100000"/>
              </a:lnSpc>
              <a:spcBef>
                <a:spcPts val="700"/>
              </a:spcBef>
              <a:spcAft>
                <a:spcPts val="0"/>
              </a:spcAft>
              <a:buSzPts val="1600"/>
              <a:buChar char="-"/>
              <a:defRPr/>
            </a:lvl8pPr>
            <a:lvl9pPr indent="-228600" lvl="8" marL="4114800" rtl="0" algn="l">
              <a:lnSpc>
                <a:spcPct val="100000"/>
              </a:lnSpc>
              <a:spcBef>
                <a:spcPts val="700"/>
              </a:spcBef>
              <a:spcAft>
                <a:spcPts val="700"/>
              </a:spcAft>
              <a:buSzPts val="1200"/>
              <a:buNone/>
              <a:defRPr/>
            </a:lvl9pPr>
          </a:lstStyle>
          <a:p/>
        </p:txBody>
      </p:sp>
      <p:sp>
        <p:nvSpPr>
          <p:cNvPr id="411" name="Google Shape;411;p74"/>
          <p:cNvSpPr txBox="1"/>
          <p:nvPr>
            <p:ph idx="6" type="body"/>
          </p:nvPr>
        </p:nvSpPr>
        <p:spPr>
          <a:xfrm>
            <a:off x="1371600" y="2933337"/>
            <a:ext cx="3027300" cy="16911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Clr>
                <a:schemeClr val="dk1"/>
              </a:buClr>
              <a:buSzPts val="1600"/>
              <a:buNone/>
              <a:defRPr/>
            </a:lvl1pPr>
            <a:lvl2pPr indent="-228600" lvl="1" marL="914400" rtl="0" algn="l">
              <a:lnSpc>
                <a:spcPct val="100000"/>
              </a:lnSpc>
              <a:spcBef>
                <a:spcPts val="700"/>
              </a:spcBef>
              <a:spcAft>
                <a:spcPts val="0"/>
              </a:spcAft>
              <a:buClr>
                <a:schemeClr val="dk1"/>
              </a:buClr>
              <a:buSzPts val="1600"/>
              <a:buNone/>
              <a:defRPr/>
            </a:lvl2pPr>
            <a:lvl3pPr indent="-228600" lvl="2" marL="1371600" rtl="0" algn="l">
              <a:lnSpc>
                <a:spcPct val="100000"/>
              </a:lnSpc>
              <a:spcBef>
                <a:spcPts val="700"/>
              </a:spcBef>
              <a:spcAft>
                <a:spcPts val="0"/>
              </a:spcAft>
              <a:buClr>
                <a:schemeClr val="dk1"/>
              </a:buClr>
              <a:buSzPts val="1600"/>
              <a:buNone/>
              <a:defRPr/>
            </a:lvl3pPr>
            <a:lvl4pPr indent="-330200" lvl="3" marL="1828800" rtl="0" algn="l">
              <a:lnSpc>
                <a:spcPct val="100000"/>
              </a:lnSpc>
              <a:spcBef>
                <a:spcPts val="700"/>
              </a:spcBef>
              <a:spcAft>
                <a:spcPts val="0"/>
              </a:spcAft>
              <a:buSzPts val="1600"/>
              <a:buChar char="•"/>
              <a:defRPr/>
            </a:lvl4pPr>
            <a:lvl5pPr indent="-292100" lvl="4" marL="2286000" rtl="0" algn="l">
              <a:lnSpc>
                <a:spcPct val="100000"/>
              </a:lnSpc>
              <a:spcBef>
                <a:spcPts val="700"/>
              </a:spcBef>
              <a:spcAft>
                <a:spcPts val="0"/>
              </a:spcAft>
              <a:buSzPts val="1000"/>
              <a:buChar char="-"/>
              <a:defRPr/>
            </a:lvl5pPr>
            <a:lvl6pPr indent="-279400" lvl="5" marL="2743200" rtl="0" algn="l">
              <a:lnSpc>
                <a:spcPct val="100000"/>
              </a:lnSpc>
              <a:spcBef>
                <a:spcPts val="700"/>
              </a:spcBef>
              <a:spcAft>
                <a:spcPts val="0"/>
              </a:spcAft>
              <a:buSzPts val="800"/>
              <a:buChar char="▪"/>
              <a:defRPr/>
            </a:lvl6pPr>
            <a:lvl7pPr indent="-330200" lvl="6" marL="3200400" rtl="0" algn="l">
              <a:lnSpc>
                <a:spcPct val="100000"/>
              </a:lnSpc>
              <a:spcBef>
                <a:spcPts val="700"/>
              </a:spcBef>
              <a:spcAft>
                <a:spcPts val="0"/>
              </a:spcAft>
              <a:buSzPts val="1600"/>
              <a:buChar char="•"/>
              <a:defRPr/>
            </a:lvl7pPr>
            <a:lvl8pPr indent="-330200" lvl="7" marL="3657600" rtl="0" algn="l">
              <a:lnSpc>
                <a:spcPct val="100000"/>
              </a:lnSpc>
              <a:spcBef>
                <a:spcPts val="700"/>
              </a:spcBef>
              <a:spcAft>
                <a:spcPts val="0"/>
              </a:spcAft>
              <a:buSzPts val="1600"/>
              <a:buChar char="-"/>
              <a:defRPr/>
            </a:lvl8pPr>
            <a:lvl9pPr indent="-228600" lvl="8" marL="4114800" rtl="0" algn="l">
              <a:lnSpc>
                <a:spcPct val="100000"/>
              </a:lnSpc>
              <a:spcBef>
                <a:spcPts val="700"/>
              </a:spcBef>
              <a:spcAft>
                <a:spcPts val="700"/>
              </a:spcAft>
              <a:buSzPts val="1200"/>
              <a:buNone/>
              <a:defRPr/>
            </a:lvl9pPr>
          </a:lstStyle>
          <a:p/>
        </p:txBody>
      </p:sp>
      <p:sp>
        <p:nvSpPr>
          <p:cNvPr id="412" name="Google Shape;412;p74"/>
          <p:cNvSpPr txBox="1"/>
          <p:nvPr>
            <p:ph idx="7" type="body"/>
          </p:nvPr>
        </p:nvSpPr>
        <p:spPr>
          <a:xfrm>
            <a:off x="5564382" y="1140732"/>
            <a:ext cx="3027300" cy="16911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Clr>
                <a:schemeClr val="dk1"/>
              </a:buClr>
              <a:buSzPts val="1600"/>
              <a:buNone/>
              <a:defRPr/>
            </a:lvl1pPr>
            <a:lvl2pPr indent="-228600" lvl="1" marL="914400" rtl="0" algn="l">
              <a:lnSpc>
                <a:spcPct val="100000"/>
              </a:lnSpc>
              <a:spcBef>
                <a:spcPts val="700"/>
              </a:spcBef>
              <a:spcAft>
                <a:spcPts val="0"/>
              </a:spcAft>
              <a:buClr>
                <a:schemeClr val="dk1"/>
              </a:buClr>
              <a:buSzPts val="1600"/>
              <a:buNone/>
              <a:defRPr/>
            </a:lvl2pPr>
            <a:lvl3pPr indent="-228600" lvl="2" marL="1371600" rtl="0" algn="l">
              <a:lnSpc>
                <a:spcPct val="100000"/>
              </a:lnSpc>
              <a:spcBef>
                <a:spcPts val="700"/>
              </a:spcBef>
              <a:spcAft>
                <a:spcPts val="0"/>
              </a:spcAft>
              <a:buClr>
                <a:schemeClr val="dk1"/>
              </a:buClr>
              <a:buSzPts val="1600"/>
              <a:buNone/>
              <a:defRPr/>
            </a:lvl3pPr>
            <a:lvl4pPr indent="-330200" lvl="3" marL="1828800" rtl="0" algn="l">
              <a:lnSpc>
                <a:spcPct val="100000"/>
              </a:lnSpc>
              <a:spcBef>
                <a:spcPts val="700"/>
              </a:spcBef>
              <a:spcAft>
                <a:spcPts val="0"/>
              </a:spcAft>
              <a:buSzPts val="1600"/>
              <a:buChar char="•"/>
              <a:defRPr/>
            </a:lvl4pPr>
            <a:lvl5pPr indent="-292100" lvl="4" marL="2286000" rtl="0" algn="l">
              <a:lnSpc>
                <a:spcPct val="100000"/>
              </a:lnSpc>
              <a:spcBef>
                <a:spcPts val="700"/>
              </a:spcBef>
              <a:spcAft>
                <a:spcPts val="0"/>
              </a:spcAft>
              <a:buSzPts val="1000"/>
              <a:buChar char="-"/>
              <a:defRPr/>
            </a:lvl5pPr>
            <a:lvl6pPr indent="-279400" lvl="5" marL="2743200" rtl="0" algn="l">
              <a:lnSpc>
                <a:spcPct val="100000"/>
              </a:lnSpc>
              <a:spcBef>
                <a:spcPts val="700"/>
              </a:spcBef>
              <a:spcAft>
                <a:spcPts val="0"/>
              </a:spcAft>
              <a:buSzPts val="800"/>
              <a:buChar char="▪"/>
              <a:defRPr/>
            </a:lvl6pPr>
            <a:lvl7pPr indent="-330200" lvl="6" marL="3200400" rtl="0" algn="l">
              <a:lnSpc>
                <a:spcPct val="100000"/>
              </a:lnSpc>
              <a:spcBef>
                <a:spcPts val="700"/>
              </a:spcBef>
              <a:spcAft>
                <a:spcPts val="0"/>
              </a:spcAft>
              <a:buSzPts val="1600"/>
              <a:buChar char="•"/>
              <a:defRPr/>
            </a:lvl7pPr>
            <a:lvl8pPr indent="-330200" lvl="7" marL="3657600" rtl="0" algn="l">
              <a:lnSpc>
                <a:spcPct val="100000"/>
              </a:lnSpc>
              <a:spcBef>
                <a:spcPts val="700"/>
              </a:spcBef>
              <a:spcAft>
                <a:spcPts val="0"/>
              </a:spcAft>
              <a:buSzPts val="1600"/>
              <a:buChar char="-"/>
              <a:defRPr/>
            </a:lvl8pPr>
            <a:lvl9pPr indent="-228600" lvl="8" marL="4114800" rtl="0" algn="l">
              <a:lnSpc>
                <a:spcPct val="100000"/>
              </a:lnSpc>
              <a:spcBef>
                <a:spcPts val="700"/>
              </a:spcBef>
              <a:spcAft>
                <a:spcPts val="700"/>
              </a:spcAft>
              <a:buSzPts val="1200"/>
              <a:buNone/>
              <a:defRPr/>
            </a:lvl9pPr>
          </a:lstStyle>
          <a:p/>
        </p:txBody>
      </p:sp>
      <p:sp>
        <p:nvSpPr>
          <p:cNvPr id="413" name="Google Shape;413;p74"/>
          <p:cNvSpPr txBox="1"/>
          <p:nvPr>
            <p:ph idx="8" type="body"/>
          </p:nvPr>
        </p:nvSpPr>
        <p:spPr>
          <a:xfrm>
            <a:off x="5564382" y="2933337"/>
            <a:ext cx="3027300" cy="16911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Clr>
                <a:schemeClr val="dk1"/>
              </a:buClr>
              <a:buSzPts val="1600"/>
              <a:buNone/>
              <a:defRPr/>
            </a:lvl1pPr>
            <a:lvl2pPr indent="-228600" lvl="1" marL="914400" rtl="0" algn="l">
              <a:lnSpc>
                <a:spcPct val="100000"/>
              </a:lnSpc>
              <a:spcBef>
                <a:spcPts val="700"/>
              </a:spcBef>
              <a:spcAft>
                <a:spcPts val="0"/>
              </a:spcAft>
              <a:buClr>
                <a:schemeClr val="dk1"/>
              </a:buClr>
              <a:buSzPts val="1600"/>
              <a:buNone/>
              <a:defRPr/>
            </a:lvl2pPr>
            <a:lvl3pPr indent="-228600" lvl="2" marL="1371600" rtl="0" algn="l">
              <a:lnSpc>
                <a:spcPct val="100000"/>
              </a:lnSpc>
              <a:spcBef>
                <a:spcPts val="700"/>
              </a:spcBef>
              <a:spcAft>
                <a:spcPts val="0"/>
              </a:spcAft>
              <a:buClr>
                <a:schemeClr val="dk1"/>
              </a:buClr>
              <a:buSzPts val="1600"/>
              <a:buNone/>
              <a:defRPr/>
            </a:lvl3pPr>
            <a:lvl4pPr indent="-330200" lvl="3" marL="1828800" rtl="0" algn="l">
              <a:lnSpc>
                <a:spcPct val="100000"/>
              </a:lnSpc>
              <a:spcBef>
                <a:spcPts val="700"/>
              </a:spcBef>
              <a:spcAft>
                <a:spcPts val="0"/>
              </a:spcAft>
              <a:buSzPts val="1600"/>
              <a:buChar char="•"/>
              <a:defRPr/>
            </a:lvl4pPr>
            <a:lvl5pPr indent="-292100" lvl="4" marL="2286000" rtl="0" algn="l">
              <a:lnSpc>
                <a:spcPct val="100000"/>
              </a:lnSpc>
              <a:spcBef>
                <a:spcPts val="700"/>
              </a:spcBef>
              <a:spcAft>
                <a:spcPts val="0"/>
              </a:spcAft>
              <a:buSzPts val="1000"/>
              <a:buChar char="-"/>
              <a:defRPr/>
            </a:lvl5pPr>
            <a:lvl6pPr indent="-279400" lvl="5" marL="2743200" rtl="0" algn="l">
              <a:lnSpc>
                <a:spcPct val="100000"/>
              </a:lnSpc>
              <a:spcBef>
                <a:spcPts val="700"/>
              </a:spcBef>
              <a:spcAft>
                <a:spcPts val="0"/>
              </a:spcAft>
              <a:buSzPts val="800"/>
              <a:buChar char="▪"/>
              <a:defRPr/>
            </a:lvl6pPr>
            <a:lvl7pPr indent="-330200" lvl="6" marL="3200400" rtl="0" algn="l">
              <a:lnSpc>
                <a:spcPct val="100000"/>
              </a:lnSpc>
              <a:spcBef>
                <a:spcPts val="700"/>
              </a:spcBef>
              <a:spcAft>
                <a:spcPts val="0"/>
              </a:spcAft>
              <a:buSzPts val="1600"/>
              <a:buChar char="•"/>
              <a:defRPr/>
            </a:lvl7pPr>
            <a:lvl8pPr indent="-330200" lvl="7" marL="3657600" rtl="0" algn="l">
              <a:lnSpc>
                <a:spcPct val="100000"/>
              </a:lnSpc>
              <a:spcBef>
                <a:spcPts val="700"/>
              </a:spcBef>
              <a:spcAft>
                <a:spcPts val="0"/>
              </a:spcAft>
              <a:buSzPts val="1600"/>
              <a:buChar char="-"/>
              <a:defRPr/>
            </a:lvl8pPr>
            <a:lvl9pPr indent="-228600" lvl="8" marL="4114800" rtl="0" algn="l">
              <a:lnSpc>
                <a:spcPct val="100000"/>
              </a:lnSpc>
              <a:spcBef>
                <a:spcPts val="700"/>
              </a:spcBef>
              <a:spcAft>
                <a:spcPts val="700"/>
              </a:spcAft>
              <a:buSzPts val="1200"/>
              <a:buNone/>
              <a:defRPr/>
            </a:lvl9pPr>
          </a:lstStyle>
          <a:p/>
        </p:txBody>
      </p:sp>
      <p:sp>
        <p:nvSpPr>
          <p:cNvPr id="414" name="Google Shape;414;p74"/>
          <p:cNvSpPr txBox="1"/>
          <p:nvPr>
            <p:ph idx="9" type="body"/>
          </p:nvPr>
        </p:nvSpPr>
        <p:spPr>
          <a:xfrm>
            <a:off x="553182" y="440147"/>
            <a:ext cx="8038500" cy="5385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Clr>
                <a:schemeClr val="lt2"/>
              </a:buClr>
              <a:buSzPts val="1900"/>
              <a:buNone/>
              <a:defRPr b="1" sz="1900" cap="none">
                <a:solidFill>
                  <a:schemeClr val="lt2"/>
                </a:solidFill>
                <a:latin typeface="Arial"/>
                <a:ea typeface="Arial"/>
                <a:cs typeface="Arial"/>
                <a:sym typeface="Arial"/>
              </a:defRPr>
            </a:lvl1pPr>
            <a:lvl2pPr indent="-228600" lvl="1" marL="914400" rtl="0" algn="l">
              <a:lnSpc>
                <a:spcPct val="100000"/>
              </a:lnSpc>
              <a:spcBef>
                <a:spcPts val="0"/>
              </a:spcBef>
              <a:spcAft>
                <a:spcPts val="0"/>
              </a:spcAft>
              <a:buClr>
                <a:schemeClr val="dk1"/>
              </a:buClr>
              <a:buSzPts val="1500"/>
              <a:buNone/>
              <a:defRPr b="0" sz="1500" cap="none">
                <a:solidFill>
                  <a:schemeClr val="dk1"/>
                </a:solidFill>
              </a:defRPr>
            </a:lvl2pPr>
            <a:lvl3pPr indent="-228600" lvl="2" marL="1371600" rtl="0" algn="l">
              <a:lnSpc>
                <a:spcPct val="100000"/>
              </a:lnSpc>
              <a:spcBef>
                <a:spcPts val="0"/>
              </a:spcBef>
              <a:spcAft>
                <a:spcPts val="0"/>
              </a:spcAft>
              <a:buClr>
                <a:srgbClr val="7A91A6"/>
              </a:buClr>
              <a:buSzPts val="1500"/>
              <a:buNone/>
              <a:defRPr sz="1500">
                <a:solidFill>
                  <a:srgbClr val="7A91A6"/>
                </a:solidFill>
              </a:defRPr>
            </a:lvl3pPr>
            <a:lvl4pPr indent="-228600" lvl="3" marL="1828800" rtl="0" algn="l">
              <a:lnSpc>
                <a:spcPct val="100000"/>
              </a:lnSpc>
              <a:spcBef>
                <a:spcPts val="0"/>
              </a:spcBef>
              <a:spcAft>
                <a:spcPts val="0"/>
              </a:spcAft>
              <a:buSzPts val="1500"/>
              <a:buNone/>
              <a:defRPr sz="1500">
                <a:solidFill>
                  <a:srgbClr val="7A91A6"/>
                </a:solidFill>
              </a:defRPr>
            </a:lvl4pPr>
            <a:lvl5pPr indent="-228600" lvl="4" marL="2286000" rtl="0" algn="l">
              <a:lnSpc>
                <a:spcPct val="100000"/>
              </a:lnSpc>
              <a:spcBef>
                <a:spcPts val="0"/>
              </a:spcBef>
              <a:spcAft>
                <a:spcPts val="0"/>
              </a:spcAft>
              <a:buSzPts val="1500"/>
              <a:buNone/>
              <a:defRPr sz="1500">
                <a:solidFill>
                  <a:srgbClr val="7A91A6"/>
                </a:solidFill>
              </a:defRPr>
            </a:lvl5pPr>
            <a:lvl6pPr indent="-228600" lvl="5" marL="2743200" rtl="0" algn="l">
              <a:lnSpc>
                <a:spcPct val="100000"/>
              </a:lnSpc>
              <a:spcBef>
                <a:spcPts val="0"/>
              </a:spcBef>
              <a:spcAft>
                <a:spcPts val="0"/>
              </a:spcAft>
              <a:buSzPts val="1200"/>
              <a:buNone/>
              <a:defRPr sz="1500">
                <a:solidFill>
                  <a:srgbClr val="7A91A6"/>
                </a:solidFill>
              </a:defRPr>
            </a:lvl6pPr>
            <a:lvl7pPr indent="-228600" lvl="6" marL="3200400" rtl="0" algn="l">
              <a:lnSpc>
                <a:spcPct val="100000"/>
              </a:lnSpc>
              <a:spcBef>
                <a:spcPts val="0"/>
              </a:spcBef>
              <a:spcAft>
                <a:spcPts val="0"/>
              </a:spcAft>
              <a:buSzPts val="1500"/>
              <a:buNone/>
              <a:defRPr sz="1500">
                <a:solidFill>
                  <a:srgbClr val="7A91A6"/>
                </a:solidFill>
              </a:defRPr>
            </a:lvl7pPr>
            <a:lvl8pPr indent="-228600" lvl="7" marL="3657600" rtl="0" algn="l">
              <a:lnSpc>
                <a:spcPct val="100000"/>
              </a:lnSpc>
              <a:spcBef>
                <a:spcPts val="0"/>
              </a:spcBef>
              <a:spcAft>
                <a:spcPts val="0"/>
              </a:spcAft>
              <a:buSzPts val="1500"/>
              <a:buNone/>
              <a:defRPr sz="1500">
                <a:solidFill>
                  <a:srgbClr val="7A91A6"/>
                </a:solidFill>
              </a:defRPr>
            </a:lvl8pPr>
            <a:lvl9pPr indent="-228600" lvl="8" marL="4114800" rtl="0" algn="l">
              <a:lnSpc>
                <a:spcPct val="100000"/>
              </a:lnSpc>
              <a:spcBef>
                <a:spcPts val="0"/>
              </a:spcBef>
              <a:spcAft>
                <a:spcPts val="0"/>
              </a:spcAft>
              <a:buSzPts val="1200"/>
              <a:buNone/>
              <a:defRPr sz="1500">
                <a:solidFill>
                  <a:srgbClr val="7A91A6"/>
                </a:solidFill>
              </a:defRPr>
            </a:lvl9pPr>
          </a:lstStyle>
          <a:p/>
        </p:txBody>
      </p:sp>
    </p:spTree>
  </p:cSld>
  <p:clrMapOvr>
    <a:masterClrMapping/>
  </p:clrMapOvr>
  <p:transition>
    <p:fade/>
  </p:transition>
</p:sldLayout>
</file>

<file path=ppt/slideLayouts/slideLayout7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p:cSld name="Title Only">
    <p:spTree>
      <p:nvGrpSpPr>
        <p:cNvPr id="415" name="Shape 415"/>
        <p:cNvGrpSpPr/>
        <p:nvPr/>
      </p:nvGrpSpPr>
      <p:grpSpPr>
        <a:xfrm>
          <a:off x="0" y="0"/>
          <a:ext cx="0" cy="0"/>
          <a:chOff x="0" y="0"/>
          <a:chExt cx="0" cy="0"/>
        </a:xfrm>
      </p:grpSpPr>
      <p:sp>
        <p:nvSpPr>
          <p:cNvPr id="416" name="Google Shape;416;p75"/>
          <p:cNvSpPr txBox="1"/>
          <p:nvPr>
            <p:ph idx="1" type="body"/>
          </p:nvPr>
        </p:nvSpPr>
        <p:spPr>
          <a:xfrm>
            <a:off x="553182" y="440147"/>
            <a:ext cx="8038500" cy="538500"/>
          </a:xfrm>
          <a:prstGeom prst="rect">
            <a:avLst/>
          </a:prstGeom>
          <a:noFill/>
          <a:ln>
            <a:noFill/>
          </a:ln>
        </p:spPr>
        <p:txBody>
          <a:bodyPr anchorCtr="0" anchor="t" bIns="0" lIns="0" spcFirstLastPara="1" rIns="0" wrap="square" tIns="0">
            <a:noAutofit/>
          </a:bodyPr>
          <a:lstStyle>
            <a:lvl1pPr indent="-228600" lvl="0" marL="457200" rtl="0" algn="l">
              <a:lnSpc>
                <a:spcPct val="100000"/>
              </a:lnSpc>
              <a:spcBef>
                <a:spcPts val="0"/>
              </a:spcBef>
              <a:spcAft>
                <a:spcPts val="0"/>
              </a:spcAft>
              <a:buClr>
                <a:schemeClr val="lt2"/>
              </a:buClr>
              <a:buSzPts val="1900"/>
              <a:buNone/>
              <a:defRPr b="1" sz="1900" cap="none">
                <a:solidFill>
                  <a:schemeClr val="lt2"/>
                </a:solidFill>
              </a:defRPr>
            </a:lvl1pPr>
            <a:lvl2pPr indent="-228600" lvl="1" marL="914400" rtl="0" algn="l">
              <a:lnSpc>
                <a:spcPct val="100000"/>
              </a:lnSpc>
              <a:spcBef>
                <a:spcPts val="0"/>
              </a:spcBef>
              <a:spcAft>
                <a:spcPts val="0"/>
              </a:spcAft>
              <a:buClr>
                <a:schemeClr val="dk1"/>
              </a:buClr>
              <a:buSzPts val="1500"/>
              <a:buNone/>
              <a:defRPr b="0" sz="1500" cap="none">
                <a:solidFill>
                  <a:schemeClr val="dk1"/>
                </a:solidFill>
              </a:defRPr>
            </a:lvl2pPr>
            <a:lvl3pPr indent="-228600" lvl="2" marL="1371600" rtl="0" algn="l">
              <a:lnSpc>
                <a:spcPct val="100000"/>
              </a:lnSpc>
              <a:spcBef>
                <a:spcPts val="0"/>
              </a:spcBef>
              <a:spcAft>
                <a:spcPts val="0"/>
              </a:spcAft>
              <a:buClr>
                <a:srgbClr val="7A91A6"/>
              </a:buClr>
              <a:buSzPts val="1500"/>
              <a:buNone/>
              <a:defRPr sz="1500">
                <a:solidFill>
                  <a:srgbClr val="7A91A6"/>
                </a:solidFill>
              </a:defRPr>
            </a:lvl3pPr>
            <a:lvl4pPr indent="-228600" lvl="3" marL="1828800" rtl="0" algn="l">
              <a:lnSpc>
                <a:spcPct val="100000"/>
              </a:lnSpc>
              <a:spcBef>
                <a:spcPts val="0"/>
              </a:spcBef>
              <a:spcAft>
                <a:spcPts val="0"/>
              </a:spcAft>
              <a:buSzPts val="1500"/>
              <a:buNone/>
              <a:defRPr sz="1500">
                <a:solidFill>
                  <a:srgbClr val="7A91A6"/>
                </a:solidFill>
              </a:defRPr>
            </a:lvl4pPr>
            <a:lvl5pPr indent="-228600" lvl="4" marL="2286000" rtl="0" algn="l">
              <a:lnSpc>
                <a:spcPct val="100000"/>
              </a:lnSpc>
              <a:spcBef>
                <a:spcPts val="0"/>
              </a:spcBef>
              <a:spcAft>
                <a:spcPts val="0"/>
              </a:spcAft>
              <a:buSzPts val="1500"/>
              <a:buNone/>
              <a:defRPr sz="1500">
                <a:solidFill>
                  <a:srgbClr val="7A91A6"/>
                </a:solidFill>
              </a:defRPr>
            </a:lvl5pPr>
            <a:lvl6pPr indent="-228600" lvl="5" marL="2743200" rtl="0" algn="l">
              <a:lnSpc>
                <a:spcPct val="100000"/>
              </a:lnSpc>
              <a:spcBef>
                <a:spcPts val="0"/>
              </a:spcBef>
              <a:spcAft>
                <a:spcPts val="0"/>
              </a:spcAft>
              <a:buSzPts val="1200"/>
              <a:buNone/>
              <a:defRPr sz="1500">
                <a:solidFill>
                  <a:srgbClr val="7A91A6"/>
                </a:solidFill>
              </a:defRPr>
            </a:lvl6pPr>
            <a:lvl7pPr indent="-228600" lvl="6" marL="3200400" rtl="0" algn="l">
              <a:lnSpc>
                <a:spcPct val="100000"/>
              </a:lnSpc>
              <a:spcBef>
                <a:spcPts val="0"/>
              </a:spcBef>
              <a:spcAft>
                <a:spcPts val="0"/>
              </a:spcAft>
              <a:buSzPts val="1500"/>
              <a:buNone/>
              <a:defRPr sz="1500">
                <a:solidFill>
                  <a:srgbClr val="7A91A6"/>
                </a:solidFill>
              </a:defRPr>
            </a:lvl7pPr>
            <a:lvl8pPr indent="-228600" lvl="7" marL="3657600" rtl="0" algn="l">
              <a:lnSpc>
                <a:spcPct val="100000"/>
              </a:lnSpc>
              <a:spcBef>
                <a:spcPts val="0"/>
              </a:spcBef>
              <a:spcAft>
                <a:spcPts val="0"/>
              </a:spcAft>
              <a:buSzPts val="1500"/>
              <a:buNone/>
              <a:defRPr sz="1500">
                <a:solidFill>
                  <a:srgbClr val="7A91A6"/>
                </a:solidFill>
              </a:defRPr>
            </a:lvl8pPr>
            <a:lvl9pPr indent="-228600" lvl="8" marL="4114800" rtl="0" algn="l">
              <a:lnSpc>
                <a:spcPct val="100000"/>
              </a:lnSpc>
              <a:spcBef>
                <a:spcPts val="0"/>
              </a:spcBef>
              <a:spcAft>
                <a:spcPts val="0"/>
              </a:spcAft>
              <a:buSzPts val="1200"/>
              <a:buNone/>
              <a:defRPr sz="1500">
                <a:solidFill>
                  <a:srgbClr val="7A91A6"/>
                </a:solidFill>
              </a:defRPr>
            </a:lvl9pPr>
          </a:lstStyle>
          <a:p/>
        </p:txBody>
      </p:sp>
    </p:spTree>
  </p:cSld>
  <p:clrMapOvr>
    <a:masterClrMapping/>
  </p:clrMapOvr>
  <p:transition>
    <p:fade/>
  </p:transition>
</p:sldLayout>
</file>

<file path=ppt/slideLayouts/slideLayout7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ull image" showMasterSp="0">
  <p:cSld name="Full image">
    <p:spTree>
      <p:nvGrpSpPr>
        <p:cNvPr id="417" name="Shape 417"/>
        <p:cNvGrpSpPr/>
        <p:nvPr/>
      </p:nvGrpSpPr>
      <p:grpSpPr>
        <a:xfrm>
          <a:off x="0" y="0"/>
          <a:ext cx="0" cy="0"/>
          <a:chOff x="0" y="0"/>
          <a:chExt cx="0" cy="0"/>
        </a:xfrm>
      </p:grpSpPr>
      <p:sp>
        <p:nvSpPr>
          <p:cNvPr id="418" name="Google Shape;418;p76"/>
          <p:cNvSpPr/>
          <p:nvPr>
            <p:ph idx="2" type="pic"/>
          </p:nvPr>
        </p:nvSpPr>
        <p:spPr>
          <a:xfrm>
            <a:off x="0" y="0"/>
            <a:ext cx="9144000" cy="5143500"/>
          </a:xfrm>
          <a:prstGeom prst="rect">
            <a:avLst/>
          </a:prstGeom>
          <a:solidFill>
            <a:schemeClr val="accent5"/>
          </a:solidFill>
          <a:ln>
            <a:noFill/>
          </a:ln>
        </p:spPr>
        <p:txBody>
          <a:bodyPr anchorCtr="0" anchor="ctr" bIns="31150" lIns="31150" spcFirstLastPara="1" rIns="31150" wrap="square" tIns="31150">
            <a:noAutofit/>
          </a:bodyPr>
          <a:lstStyle>
            <a:lvl1pPr lvl="0" marR="0" rtl="0" algn="ctr">
              <a:lnSpc>
                <a:spcPct val="100000"/>
              </a:lnSpc>
              <a:spcBef>
                <a:spcPts val="0"/>
              </a:spcBef>
              <a:spcAft>
                <a:spcPts val="0"/>
              </a:spcAft>
              <a:buClr>
                <a:schemeClr val="lt1"/>
              </a:buClr>
              <a:buSzPts val="1400"/>
              <a:buFont typeface="Arial"/>
              <a:buNone/>
              <a:defRPr b="1" i="0" sz="14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chemeClr val="dk1"/>
              </a:buClr>
              <a:buSzPts val="1200"/>
              <a:buFont typeface="Arial"/>
              <a:buNone/>
              <a:defRPr b="0" i="0" sz="1200" u="none" cap="none" strike="noStrike">
                <a:solidFill>
                  <a:schemeClr val="dk1"/>
                </a:solidFill>
                <a:latin typeface="Arial"/>
                <a:ea typeface="Arial"/>
                <a:cs typeface="Arial"/>
                <a:sym typeface="Arial"/>
              </a:defRPr>
            </a:lvl2pPr>
            <a:lvl3pPr lvl="2" marR="0" rtl="0" algn="l">
              <a:lnSpc>
                <a:spcPct val="100000"/>
              </a:lnSpc>
              <a:spcBef>
                <a:spcPts val="700"/>
              </a:spcBef>
              <a:spcAft>
                <a:spcPts val="0"/>
              </a:spcAft>
              <a:buClr>
                <a:schemeClr val="dk1"/>
              </a:buClr>
              <a:buSzPts val="1000"/>
              <a:buFont typeface="Arial"/>
              <a:buNone/>
              <a:defRPr b="0" i="0" sz="1000" u="none" cap="none" strike="noStrike">
                <a:solidFill>
                  <a:schemeClr val="dk1"/>
                </a:solidFill>
                <a:latin typeface="Arial"/>
                <a:ea typeface="Arial"/>
                <a:cs typeface="Arial"/>
                <a:sym typeface="Arial"/>
              </a:defRPr>
            </a:lvl3pPr>
            <a:lvl4pPr lvl="3"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4pPr>
            <a:lvl5pPr lvl="4"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5pPr>
            <a:lvl6pPr lvl="5" marR="0" rtl="0" algn="l">
              <a:lnSpc>
                <a:spcPct val="100000"/>
              </a:lnSpc>
              <a:spcBef>
                <a:spcPts val="700"/>
              </a:spcBef>
              <a:spcAft>
                <a:spcPts val="0"/>
              </a:spcAft>
              <a:buClr>
                <a:schemeClr val="lt2"/>
              </a:buClr>
              <a:buSzPts val="800"/>
              <a:buFont typeface="Noto Sans Symbols"/>
              <a:buChar char="▪"/>
              <a:defRPr b="0" i="0" sz="1000" u="none" cap="none" strike="noStrike">
                <a:solidFill>
                  <a:schemeClr val="dk1"/>
                </a:solidFill>
                <a:latin typeface="Arial"/>
                <a:ea typeface="Arial"/>
                <a:cs typeface="Arial"/>
                <a:sym typeface="Arial"/>
              </a:defRPr>
            </a:lvl6pPr>
            <a:lvl7pPr lvl="6"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7pPr>
            <a:lvl8pPr lvl="7" marR="0" rtl="0" algn="l">
              <a:lnSpc>
                <a:spcPct val="100000"/>
              </a:lnSpc>
              <a:spcBef>
                <a:spcPts val="700"/>
              </a:spcBef>
              <a:spcAft>
                <a:spcPts val="0"/>
              </a:spcAft>
              <a:buClr>
                <a:schemeClr val="lt2"/>
              </a:buClr>
              <a:buSzPts val="1000"/>
              <a:buFont typeface="Arial"/>
              <a:buChar char="-"/>
              <a:defRPr b="0" i="0" sz="1000" u="none" cap="none" strike="noStrike">
                <a:solidFill>
                  <a:schemeClr val="dk1"/>
                </a:solidFill>
                <a:latin typeface="Arial"/>
                <a:ea typeface="Arial"/>
                <a:cs typeface="Arial"/>
                <a:sym typeface="Arial"/>
              </a:defRPr>
            </a:lvl8pPr>
            <a:lvl9pPr lvl="8" marR="0" rtl="0" algn="l">
              <a:lnSpc>
                <a:spcPct val="100000"/>
              </a:lnSpc>
              <a:spcBef>
                <a:spcPts val="700"/>
              </a:spcBef>
              <a:spcAft>
                <a:spcPts val="700"/>
              </a:spcAft>
              <a:buClr>
                <a:schemeClr val="lt2"/>
              </a:buClr>
              <a:buSzPts val="800"/>
              <a:buFont typeface="Noto Sans Symbols"/>
              <a:buNone/>
              <a:defRPr b="0" i="0" sz="1000" u="none" cap="none" strike="noStrike">
                <a:solidFill>
                  <a:schemeClr val="dk1"/>
                </a:solidFill>
                <a:latin typeface="Arial"/>
                <a:ea typeface="Arial"/>
                <a:cs typeface="Arial"/>
                <a:sym typeface="Arial"/>
              </a:defRPr>
            </a:lvl9pPr>
          </a:lstStyle>
          <a:p/>
        </p:txBody>
      </p:sp>
    </p:spTree>
  </p:cSld>
  <p:clrMapOvr>
    <a:masterClrMapping/>
  </p:clrMapOvr>
  <p:transition>
    <p:fade/>
  </p:transition>
</p:sldLayout>
</file>

<file path=ppt/slideLayouts/slideLayout7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Alternative 1">
  <p:cSld name="Title and two columns Alternative">
    <p:bg>
      <p:bgPr>
        <a:solidFill>
          <a:schemeClr val="lt2"/>
        </a:solidFill>
      </p:bgPr>
    </p:bg>
    <p:spTree>
      <p:nvGrpSpPr>
        <p:cNvPr id="419" name="Shape 419"/>
        <p:cNvGrpSpPr/>
        <p:nvPr/>
      </p:nvGrpSpPr>
      <p:grpSpPr>
        <a:xfrm>
          <a:off x="0" y="0"/>
          <a:ext cx="0" cy="0"/>
          <a:chOff x="0" y="0"/>
          <a:chExt cx="0" cy="0"/>
        </a:xfrm>
      </p:grpSpPr>
      <p:sp>
        <p:nvSpPr>
          <p:cNvPr id="420" name="Google Shape;420;p77"/>
          <p:cNvSpPr txBox="1"/>
          <p:nvPr>
            <p:ph type="title"/>
          </p:nvPr>
        </p:nvSpPr>
        <p:spPr>
          <a:xfrm>
            <a:off x="311700" y="445025"/>
            <a:ext cx="8520600" cy="572700"/>
          </a:xfrm>
          <a:prstGeom prst="rect">
            <a:avLst/>
          </a:prstGeom>
          <a:noFill/>
          <a:ln>
            <a:noFill/>
          </a:ln>
        </p:spPr>
        <p:txBody>
          <a:bodyPr anchorCtr="0" anchor="t" bIns="68575" lIns="68575" spcFirstLastPara="1" rIns="68575" wrap="square" tIns="68575">
            <a:noAutofit/>
          </a:bodyPr>
          <a:lstStyle>
            <a:lvl1pPr lvl="0" rtl="0" algn="l">
              <a:lnSpc>
                <a:spcPct val="100000"/>
              </a:lnSpc>
              <a:spcBef>
                <a:spcPts val="0"/>
              </a:spcBef>
              <a:spcAft>
                <a:spcPts val="0"/>
              </a:spcAft>
              <a:buSzPts val="2300"/>
              <a:buNone/>
              <a:defRPr/>
            </a:lvl1pPr>
            <a:lvl2pPr lvl="1" rtl="0" algn="l">
              <a:lnSpc>
                <a:spcPct val="100000"/>
              </a:lnSpc>
              <a:spcBef>
                <a:spcPts val="0"/>
              </a:spcBef>
              <a:spcAft>
                <a:spcPts val="0"/>
              </a:spcAft>
              <a:buSzPts val="2100"/>
              <a:buNone/>
              <a:defRPr/>
            </a:lvl2pPr>
            <a:lvl3pPr lvl="2" rtl="0" algn="l">
              <a:lnSpc>
                <a:spcPct val="100000"/>
              </a:lnSpc>
              <a:spcBef>
                <a:spcPts val="0"/>
              </a:spcBef>
              <a:spcAft>
                <a:spcPts val="0"/>
              </a:spcAft>
              <a:buSzPts val="2100"/>
              <a:buNone/>
              <a:defRPr/>
            </a:lvl3pPr>
            <a:lvl4pPr lvl="3" rtl="0" algn="l">
              <a:lnSpc>
                <a:spcPct val="100000"/>
              </a:lnSpc>
              <a:spcBef>
                <a:spcPts val="0"/>
              </a:spcBef>
              <a:spcAft>
                <a:spcPts val="0"/>
              </a:spcAft>
              <a:buSzPts val="2100"/>
              <a:buNone/>
              <a:defRPr/>
            </a:lvl4pPr>
            <a:lvl5pPr lvl="4" rtl="0" algn="l">
              <a:lnSpc>
                <a:spcPct val="100000"/>
              </a:lnSpc>
              <a:spcBef>
                <a:spcPts val="0"/>
              </a:spcBef>
              <a:spcAft>
                <a:spcPts val="0"/>
              </a:spcAft>
              <a:buSzPts val="2100"/>
              <a:buNone/>
              <a:defRPr/>
            </a:lvl5pPr>
            <a:lvl6pPr lvl="5" rtl="0" algn="l">
              <a:lnSpc>
                <a:spcPct val="100000"/>
              </a:lnSpc>
              <a:spcBef>
                <a:spcPts val="0"/>
              </a:spcBef>
              <a:spcAft>
                <a:spcPts val="0"/>
              </a:spcAft>
              <a:buSzPts val="2100"/>
              <a:buNone/>
              <a:defRPr/>
            </a:lvl6pPr>
            <a:lvl7pPr lvl="6" rtl="0" algn="l">
              <a:lnSpc>
                <a:spcPct val="100000"/>
              </a:lnSpc>
              <a:spcBef>
                <a:spcPts val="0"/>
              </a:spcBef>
              <a:spcAft>
                <a:spcPts val="0"/>
              </a:spcAft>
              <a:buSzPts val="2100"/>
              <a:buNone/>
              <a:defRPr/>
            </a:lvl7pPr>
            <a:lvl8pPr lvl="7" rtl="0" algn="l">
              <a:lnSpc>
                <a:spcPct val="100000"/>
              </a:lnSpc>
              <a:spcBef>
                <a:spcPts val="0"/>
              </a:spcBef>
              <a:spcAft>
                <a:spcPts val="0"/>
              </a:spcAft>
              <a:buSzPts val="2100"/>
              <a:buNone/>
              <a:defRPr/>
            </a:lvl8pPr>
            <a:lvl9pPr lvl="8" rtl="0" algn="l">
              <a:lnSpc>
                <a:spcPct val="100000"/>
              </a:lnSpc>
              <a:spcBef>
                <a:spcPts val="0"/>
              </a:spcBef>
              <a:spcAft>
                <a:spcPts val="0"/>
              </a:spcAft>
              <a:buSzPts val="2100"/>
              <a:buNone/>
              <a:defRPr/>
            </a:lvl9pPr>
          </a:lstStyle>
          <a:p/>
        </p:txBody>
      </p:sp>
      <p:sp>
        <p:nvSpPr>
          <p:cNvPr id="421" name="Google Shape;421;p77"/>
          <p:cNvSpPr txBox="1"/>
          <p:nvPr>
            <p:ph idx="1" type="body"/>
          </p:nvPr>
        </p:nvSpPr>
        <p:spPr>
          <a:xfrm>
            <a:off x="311700" y="1152475"/>
            <a:ext cx="3999900" cy="3416400"/>
          </a:xfrm>
          <a:prstGeom prst="rect">
            <a:avLst/>
          </a:prstGeom>
          <a:noFill/>
          <a:ln>
            <a:noFill/>
          </a:ln>
        </p:spPr>
        <p:txBody>
          <a:bodyPr anchorCtr="0" anchor="t" bIns="68575" lIns="68575" spcFirstLastPara="1" rIns="68575" wrap="square" tIns="68575">
            <a:noAutofit/>
          </a:bodyPr>
          <a:lstStyle>
            <a:lvl1pPr indent="-298450" lvl="0" marL="457200" rtl="0" algn="l">
              <a:lnSpc>
                <a:spcPct val="115000"/>
              </a:lnSpc>
              <a:spcBef>
                <a:spcPts val="0"/>
              </a:spcBef>
              <a:spcAft>
                <a:spcPts val="0"/>
              </a:spcAft>
              <a:buSzPts val="1100"/>
              <a:buChar char="●"/>
              <a:defRPr sz="1400"/>
            </a:lvl1pPr>
            <a:lvl2pPr indent="-285750" lvl="1" marL="914400" rtl="0" algn="l">
              <a:lnSpc>
                <a:spcPct val="115000"/>
              </a:lnSpc>
              <a:spcBef>
                <a:spcPts val="1600"/>
              </a:spcBef>
              <a:spcAft>
                <a:spcPts val="0"/>
              </a:spcAft>
              <a:buSzPts val="900"/>
              <a:buChar char="○"/>
              <a:defRPr sz="1200"/>
            </a:lvl2pPr>
            <a:lvl3pPr indent="-285750" lvl="2" marL="1371600" rtl="0" algn="l">
              <a:lnSpc>
                <a:spcPct val="115000"/>
              </a:lnSpc>
              <a:spcBef>
                <a:spcPts val="1600"/>
              </a:spcBef>
              <a:spcAft>
                <a:spcPts val="0"/>
              </a:spcAft>
              <a:buSzPts val="900"/>
              <a:buChar char="■"/>
              <a:defRPr sz="1200"/>
            </a:lvl3pPr>
            <a:lvl4pPr indent="-285750" lvl="3" marL="1828800" rtl="0" algn="l">
              <a:lnSpc>
                <a:spcPct val="115000"/>
              </a:lnSpc>
              <a:spcBef>
                <a:spcPts val="1600"/>
              </a:spcBef>
              <a:spcAft>
                <a:spcPts val="0"/>
              </a:spcAft>
              <a:buSzPts val="900"/>
              <a:buChar char="●"/>
              <a:defRPr sz="1200"/>
            </a:lvl4pPr>
            <a:lvl5pPr indent="-285750" lvl="4" marL="2286000" rtl="0" algn="l">
              <a:lnSpc>
                <a:spcPct val="115000"/>
              </a:lnSpc>
              <a:spcBef>
                <a:spcPts val="1600"/>
              </a:spcBef>
              <a:spcAft>
                <a:spcPts val="0"/>
              </a:spcAft>
              <a:buSzPts val="900"/>
              <a:buChar char="○"/>
              <a:defRPr sz="1200"/>
            </a:lvl5pPr>
            <a:lvl6pPr indent="-285750" lvl="5" marL="2743200" rtl="0" algn="l">
              <a:lnSpc>
                <a:spcPct val="115000"/>
              </a:lnSpc>
              <a:spcBef>
                <a:spcPts val="1600"/>
              </a:spcBef>
              <a:spcAft>
                <a:spcPts val="0"/>
              </a:spcAft>
              <a:buSzPts val="900"/>
              <a:buChar char="■"/>
              <a:defRPr sz="1200"/>
            </a:lvl6pPr>
            <a:lvl7pPr indent="-285750" lvl="6" marL="3200400" rtl="0" algn="l">
              <a:lnSpc>
                <a:spcPct val="115000"/>
              </a:lnSpc>
              <a:spcBef>
                <a:spcPts val="1600"/>
              </a:spcBef>
              <a:spcAft>
                <a:spcPts val="0"/>
              </a:spcAft>
              <a:buSzPts val="900"/>
              <a:buChar char="●"/>
              <a:defRPr sz="1200"/>
            </a:lvl7pPr>
            <a:lvl8pPr indent="-285750" lvl="7" marL="3657600" rtl="0" algn="l">
              <a:lnSpc>
                <a:spcPct val="115000"/>
              </a:lnSpc>
              <a:spcBef>
                <a:spcPts val="1600"/>
              </a:spcBef>
              <a:spcAft>
                <a:spcPts val="0"/>
              </a:spcAft>
              <a:buSzPts val="900"/>
              <a:buChar char="○"/>
              <a:defRPr sz="1200"/>
            </a:lvl8pPr>
            <a:lvl9pPr indent="-285750" lvl="8" marL="4114800" rtl="0" algn="l">
              <a:lnSpc>
                <a:spcPct val="115000"/>
              </a:lnSpc>
              <a:spcBef>
                <a:spcPts val="1600"/>
              </a:spcBef>
              <a:spcAft>
                <a:spcPts val="1600"/>
              </a:spcAft>
              <a:buSzPts val="900"/>
              <a:buChar char="■"/>
              <a:defRPr sz="1200"/>
            </a:lvl9pPr>
          </a:lstStyle>
          <a:p/>
        </p:txBody>
      </p:sp>
      <p:sp>
        <p:nvSpPr>
          <p:cNvPr id="422" name="Google Shape;422;p77"/>
          <p:cNvSpPr txBox="1"/>
          <p:nvPr>
            <p:ph idx="2" type="body"/>
          </p:nvPr>
        </p:nvSpPr>
        <p:spPr>
          <a:xfrm>
            <a:off x="4832400" y="1152475"/>
            <a:ext cx="3999900" cy="3416400"/>
          </a:xfrm>
          <a:prstGeom prst="rect">
            <a:avLst/>
          </a:prstGeom>
          <a:noFill/>
          <a:ln>
            <a:noFill/>
          </a:ln>
        </p:spPr>
        <p:txBody>
          <a:bodyPr anchorCtr="0" anchor="t" bIns="68575" lIns="68575" spcFirstLastPara="1" rIns="68575" wrap="square" tIns="68575">
            <a:noAutofit/>
          </a:bodyPr>
          <a:lstStyle>
            <a:lvl1pPr indent="-298450" lvl="0" marL="457200" rtl="0" algn="l">
              <a:lnSpc>
                <a:spcPct val="115000"/>
              </a:lnSpc>
              <a:spcBef>
                <a:spcPts val="0"/>
              </a:spcBef>
              <a:spcAft>
                <a:spcPts val="0"/>
              </a:spcAft>
              <a:buSzPts val="1100"/>
              <a:buChar char="●"/>
              <a:defRPr sz="1400"/>
            </a:lvl1pPr>
            <a:lvl2pPr indent="-285750" lvl="1" marL="914400" rtl="0" algn="l">
              <a:lnSpc>
                <a:spcPct val="115000"/>
              </a:lnSpc>
              <a:spcBef>
                <a:spcPts val="1600"/>
              </a:spcBef>
              <a:spcAft>
                <a:spcPts val="0"/>
              </a:spcAft>
              <a:buSzPts val="900"/>
              <a:buChar char="○"/>
              <a:defRPr sz="1200"/>
            </a:lvl2pPr>
            <a:lvl3pPr indent="-285750" lvl="2" marL="1371600" rtl="0" algn="l">
              <a:lnSpc>
                <a:spcPct val="115000"/>
              </a:lnSpc>
              <a:spcBef>
                <a:spcPts val="1600"/>
              </a:spcBef>
              <a:spcAft>
                <a:spcPts val="0"/>
              </a:spcAft>
              <a:buSzPts val="900"/>
              <a:buChar char="■"/>
              <a:defRPr sz="1200"/>
            </a:lvl3pPr>
            <a:lvl4pPr indent="-285750" lvl="3" marL="1828800" rtl="0" algn="l">
              <a:lnSpc>
                <a:spcPct val="115000"/>
              </a:lnSpc>
              <a:spcBef>
                <a:spcPts val="1600"/>
              </a:spcBef>
              <a:spcAft>
                <a:spcPts val="0"/>
              </a:spcAft>
              <a:buSzPts val="900"/>
              <a:buChar char="●"/>
              <a:defRPr sz="1200"/>
            </a:lvl4pPr>
            <a:lvl5pPr indent="-285750" lvl="4" marL="2286000" rtl="0" algn="l">
              <a:lnSpc>
                <a:spcPct val="115000"/>
              </a:lnSpc>
              <a:spcBef>
                <a:spcPts val="1600"/>
              </a:spcBef>
              <a:spcAft>
                <a:spcPts val="0"/>
              </a:spcAft>
              <a:buSzPts val="900"/>
              <a:buChar char="○"/>
              <a:defRPr sz="1200"/>
            </a:lvl5pPr>
            <a:lvl6pPr indent="-285750" lvl="5" marL="2743200" rtl="0" algn="l">
              <a:lnSpc>
                <a:spcPct val="115000"/>
              </a:lnSpc>
              <a:spcBef>
                <a:spcPts val="1600"/>
              </a:spcBef>
              <a:spcAft>
                <a:spcPts val="0"/>
              </a:spcAft>
              <a:buSzPts val="900"/>
              <a:buChar char="■"/>
              <a:defRPr sz="1200"/>
            </a:lvl6pPr>
            <a:lvl7pPr indent="-285750" lvl="6" marL="3200400" rtl="0" algn="l">
              <a:lnSpc>
                <a:spcPct val="115000"/>
              </a:lnSpc>
              <a:spcBef>
                <a:spcPts val="1600"/>
              </a:spcBef>
              <a:spcAft>
                <a:spcPts val="0"/>
              </a:spcAft>
              <a:buSzPts val="900"/>
              <a:buChar char="●"/>
              <a:defRPr sz="1200"/>
            </a:lvl7pPr>
            <a:lvl8pPr indent="-285750" lvl="7" marL="3657600" rtl="0" algn="l">
              <a:lnSpc>
                <a:spcPct val="115000"/>
              </a:lnSpc>
              <a:spcBef>
                <a:spcPts val="1600"/>
              </a:spcBef>
              <a:spcAft>
                <a:spcPts val="0"/>
              </a:spcAft>
              <a:buSzPts val="900"/>
              <a:buChar char="○"/>
              <a:defRPr sz="1200"/>
            </a:lvl8pPr>
            <a:lvl9pPr indent="-285750" lvl="8" marL="4114800" rtl="0" algn="l">
              <a:lnSpc>
                <a:spcPct val="115000"/>
              </a:lnSpc>
              <a:spcBef>
                <a:spcPts val="1600"/>
              </a:spcBef>
              <a:spcAft>
                <a:spcPts val="1600"/>
              </a:spcAft>
              <a:buSzPts val="900"/>
              <a:buChar char="■"/>
              <a:defRPr sz="1200"/>
            </a:lvl9pPr>
          </a:lstStyle>
          <a:p/>
        </p:txBody>
      </p:sp>
      <p:sp>
        <p:nvSpPr>
          <p:cNvPr id="423" name="Google Shape;423;p77"/>
          <p:cNvSpPr txBox="1"/>
          <p:nvPr>
            <p:ph idx="12" type="sldNum"/>
          </p:nvPr>
        </p:nvSpPr>
        <p:spPr>
          <a:xfrm>
            <a:off x="8472458" y="4663217"/>
            <a:ext cx="548700" cy="393600"/>
          </a:xfrm>
          <a:prstGeom prst="rect">
            <a:avLst/>
          </a:prstGeom>
          <a:noFill/>
          <a:ln>
            <a:noFill/>
          </a:ln>
        </p:spPr>
        <p:txBody>
          <a:bodyPr anchorCtr="0" anchor="ctr" bIns="68575" lIns="68575" spcFirstLastPara="1" rIns="68575" wrap="square" tIns="68575">
            <a:noAutofit/>
          </a:bodyPr>
          <a:lstStyle>
            <a:lvl1pPr indent="0" lvl="0" marL="0" rtl="0" algn="r">
              <a:buClr>
                <a:schemeClr val="dk2"/>
              </a:buClr>
              <a:buSzPts val="1000"/>
              <a:buFont typeface="Arial"/>
              <a:buNone/>
              <a:defRPr b="0" i="0" sz="1000" u="none" cap="none" strike="noStrike">
                <a:solidFill>
                  <a:schemeClr val="dk2"/>
                </a:solidFill>
                <a:latin typeface="Arial"/>
                <a:ea typeface="Arial"/>
                <a:cs typeface="Arial"/>
                <a:sym typeface="Arial"/>
              </a:defRPr>
            </a:lvl1pPr>
            <a:lvl2pPr indent="0" lvl="1" marL="0" rtl="0" algn="r">
              <a:buClr>
                <a:schemeClr val="dk2"/>
              </a:buClr>
              <a:buSzPts val="1000"/>
              <a:buFont typeface="Arial"/>
              <a:buNone/>
              <a:defRPr b="0" i="0" sz="1000" u="none" cap="none" strike="noStrike">
                <a:solidFill>
                  <a:schemeClr val="dk2"/>
                </a:solidFill>
                <a:latin typeface="Arial"/>
                <a:ea typeface="Arial"/>
                <a:cs typeface="Arial"/>
                <a:sym typeface="Arial"/>
              </a:defRPr>
            </a:lvl2pPr>
            <a:lvl3pPr indent="0" lvl="2" marL="0" rtl="0" algn="r">
              <a:buClr>
                <a:schemeClr val="dk2"/>
              </a:buClr>
              <a:buSzPts val="1000"/>
              <a:buFont typeface="Arial"/>
              <a:buNone/>
              <a:defRPr b="0" i="0" sz="1000" u="none" cap="none" strike="noStrike">
                <a:solidFill>
                  <a:schemeClr val="dk2"/>
                </a:solidFill>
                <a:latin typeface="Arial"/>
                <a:ea typeface="Arial"/>
                <a:cs typeface="Arial"/>
                <a:sym typeface="Arial"/>
              </a:defRPr>
            </a:lvl3pPr>
            <a:lvl4pPr indent="0" lvl="3" marL="0" rtl="0" algn="r">
              <a:buClr>
                <a:schemeClr val="dk2"/>
              </a:buClr>
              <a:buSzPts val="1000"/>
              <a:buFont typeface="Arial"/>
              <a:buNone/>
              <a:defRPr b="0" i="0" sz="1000" u="none" cap="none" strike="noStrike">
                <a:solidFill>
                  <a:schemeClr val="dk2"/>
                </a:solidFill>
                <a:latin typeface="Arial"/>
                <a:ea typeface="Arial"/>
                <a:cs typeface="Arial"/>
                <a:sym typeface="Arial"/>
              </a:defRPr>
            </a:lvl4pPr>
            <a:lvl5pPr indent="0" lvl="4" marL="0" rtl="0" algn="r">
              <a:buClr>
                <a:schemeClr val="dk2"/>
              </a:buClr>
              <a:buSzPts val="1000"/>
              <a:buFont typeface="Arial"/>
              <a:buNone/>
              <a:defRPr b="0" i="0" sz="1000" u="none" cap="none" strike="noStrike">
                <a:solidFill>
                  <a:schemeClr val="dk2"/>
                </a:solidFill>
                <a:latin typeface="Arial"/>
                <a:ea typeface="Arial"/>
                <a:cs typeface="Arial"/>
                <a:sym typeface="Arial"/>
              </a:defRPr>
            </a:lvl5pPr>
            <a:lvl6pPr indent="0" lvl="5" marL="0" rtl="0" algn="r">
              <a:buClr>
                <a:schemeClr val="dk2"/>
              </a:buClr>
              <a:buSzPts val="1000"/>
              <a:buFont typeface="Arial"/>
              <a:buNone/>
              <a:defRPr b="0" i="0" sz="1000" u="none" cap="none" strike="noStrike">
                <a:solidFill>
                  <a:schemeClr val="dk2"/>
                </a:solidFill>
                <a:latin typeface="Arial"/>
                <a:ea typeface="Arial"/>
                <a:cs typeface="Arial"/>
                <a:sym typeface="Arial"/>
              </a:defRPr>
            </a:lvl6pPr>
            <a:lvl7pPr indent="0" lvl="6" marL="0" rtl="0" algn="r">
              <a:buClr>
                <a:schemeClr val="dk2"/>
              </a:buClr>
              <a:buSzPts val="1000"/>
              <a:buFont typeface="Arial"/>
              <a:buNone/>
              <a:defRPr b="0" i="0" sz="1000" u="none" cap="none" strike="noStrike">
                <a:solidFill>
                  <a:schemeClr val="dk2"/>
                </a:solidFill>
                <a:latin typeface="Arial"/>
                <a:ea typeface="Arial"/>
                <a:cs typeface="Arial"/>
                <a:sym typeface="Arial"/>
              </a:defRPr>
            </a:lvl7pPr>
            <a:lvl8pPr indent="0" lvl="7" marL="0" rtl="0" algn="r">
              <a:buClr>
                <a:schemeClr val="dk2"/>
              </a:buClr>
              <a:buSzPts val="1000"/>
              <a:buFont typeface="Arial"/>
              <a:buNone/>
              <a:defRPr b="0" i="0" sz="1000" u="none" cap="none" strike="noStrike">
                <a:solidFill>
                  <a:schemeClr val="dk2"/>
                </a:solidFill>
                <a:latin typeface="Arial"/>
                <a:ea typeface="Arial"/>
                <a:cs typeface="Arial"/>
                <a:sym typeface="Arial"/>
              </a:defRPr>
            </a:lvl8pPr>
            <a:lvl9pPr indent="0" lvl="8" marL="0" rtl="0" algn="r">
              <a:buClr>
                <a:schemeClr val="dk2"/>
              </a:buClr>
              <a:buSzPts val="1000"/>
              <a:buFont typeface="Arial"/>
              <a:buNone/>
              <a:defRPr b="0" i="0" sz="1000"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3">
  <p:cSld name="TITLE_3">
    <p:spTree>
      <p:nvGrpSpPr>
        <p:cNvPr id="424" name="Shape 424"/>
        <p:cNvGrpSpPr/>
        <p:nvPr/>
      </p:nvGrpSpPr>
      <p:grpSpPr>
        <a:xfrm>
          <a:off x="0" y="0"/>
          <a:ext cx="0" cy="0"/>
          <a:chOff x="0" y="0"/>
          <a:chExt cx="0" cy="0"/>
        </a:xfrm>
      </p:grpSpPr>
      <p:sp>
        <p:nvSpPr>
          <p:cNvPr id="425" name="Google Shape;425;p78"/>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426" name="Google Shape;426;p78"/>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27" name="Google Shape;427;p7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p:cSld name="SECTION_HEADER_1">
    <p:spTree>
      <p:nvGrpSpPr>
        <p:cNvPr id="428" name="Shape 428"/>
        <p:cNvGrpSpPr/>
        <p:nvPr/>
      </p:nvGrpSpPr>
      <p:grpSpPr>
        <a:xfrm>
          <a:off x="0" y="0"/>
          <a:ext cx="0" cy="0"/>
          <a:chOff x="0" y="0"/>
          <a:chExt cx="0" cy="0"/>
        </a:xfrm>
      </p:grpSpPr>
      <p:sp>
        <p:nvSpPr>
          <p:cNvPr id="429" name="Google Shape;429;p79"/>
          <p:cNvSpPr txBox="1"/>
          <p:nvPr>
            <p:ph type="title"/>
          </p:nvPr>
        </p:nvSpPr>
        <p:spPr>
          <a:xfrm>
            <a:off x="361156" y="2203450"/>
            <a:ext cx="3886200" cy="681000"/>
          </a:xfrm>
          <a:prstGeom prst="rect">
            <a:avLst/>
          </a:prstGeom>
          <a:noFill/>
          <a:ln>
            <a:noFill/>
          </a:ln>
        </p:spPr>
        <p:txBody>
          <a:bodyPr anchorCtr="0" anchor="t" bIns="22850" lIns="45725" spcFirstLastPara="1" rIns="45725" wrap="square" tIns="22850">
            <a:noAutofit/>
          </a:bodyPr>
          <a:lstStyle>
            <a:lvl1pPr lvl="0" rtl="0" algn="l">
              <a:spcBef>
                <a:spcPts val="0"/>
              </a:spcBef>
              <a:spcAft>
                <a:spcPts val="0"/>
              </a:spcAft>
              <a:buClr>
                <a:schemeClr val="dk1"/>
              </a:buClr>
              <a:buSzPts val="2000"/>
              <a:buFont typeface="Calibri"/>
              <a:buNone/>
              <a:defRPr b="1" sz="2000" cap="none"/>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30" name="Google Shape;430;p79"/>
          <p:cNvSpPr txBox="1"/>
          <p:nvPr>
            <p:ph idx="1" type="body"/>
          </p:nvPr>
        </p:nvSpPr>
        <p:spPr>
          <a:xfrm>
            <a:off x="361156" y="1453357"/>
            <a:ext cx="3886200" cy="750000"/>
          </a:xfrm>
          <a:prstGeom prst="rect">
            <a:avLst/>
          </a:prstGeom>
          <a:noFill/>
          <a:ln>
            <a:noFill/>
          </a:ln>
        </p:spPr>
        <p:txBody>
          <a:bodyPr anchorCtr="0" anchor="b" bIns="22850" lIns="45725" spcFirstLastPara="1" rIns="45725" wrap="square" tIns="22850">
            <a:noAutofit/>
          </a:bodyPr>
          <a:lstStyle>
            <a:lvl1pPr indent="-228600" lvl="0" marL="457200" rtl="0" algn="l">
              <a:spcBef>
                <a:spcPts val="200"/>
              </a:spcBef>
              <a:spcAft>
                <a:spcPts val="0"/>
              </a:spcAft>
              <a:buClr>
                <a:srgbClr val="888888"/>
              </a:buClr>
              <a:buSzPts val="1000"/>
              <a:buNone/>
              <a:defRPr sz="1000">
                <a:solidFill>
                  <a:srgbClr val="888888"/>
                </a:solidFill>
              </a:defRPr>
            </a:lvl1pPr>
            <a:lvl2pPr indent="-228600" lvl="1" marL="914400" rtl="0" algn="l">
              <a:spcBef>
                <a:spcPts val="1600"/>
              </a:spcBef>
              <a:spcAft>
                <a:spcPts val="0"/>
              </a:spcAft>
              <a:buClr>
                <a:srgbClr val="888888"/>
              </a:buClr>
              <a:buSzPts val="900"/>
              <a:buNone/>
              <a:defRPr sz="900">
                <a:solidFill>
                  <a:srgbClr val="888888"/>
                </a:solidFill>
              </a:defRPr>
            </a:lvl2pPr>
            <a:lvl3pPr indent="-228600" lvl="2" marL="1371600" rtl="0" algn="l">
              <a:spcBef>
                <a:spcPts val="1600"/>
              </a:spcBef>
              <a:spcAft>
                <a:spcPts val="0"/>
              </a:spcAft>
              <a:buClr>
                <a:srgbClr val="888888"/>
              </a:buClr>
              <a:buSzPts val="800"/>
              <a:buNone/>
              <a:defRPr sz="800">
                <a:solidFill>
                  <a:srgbClr val="888888"/>
                </a:solidFill>
              </a:defRPr>
            </a:lvl3pPr>
            <a:lvl4pPr indent="-228600" lvl="3" marL="1828800" rtl="0" algn="l">
              <a:spcBef>
                <a:spcPts val="1600"/>
              </a:spcBef>
              <a:spcAft>
                <a:spcPts val="0"/>
              </a:spcAft>
              <a:buClr>
                <a:srgbClr val="888888"/>
              </a:buClr>
              <a:buSzPts val="700"/>
              <a:buNone/>
              <a:defRPr sz="700">
                <a:solidFill>
                  <a:srgbClr val="888888"/>
                </a:solidFill>
              </a:defRPr>
            </a:lvl4pPr>
            <a:lvl5pPr indent="-228600" lvl="4" marL="2286000" rtl="0" algn="l">
              <a:spcBef>
                <a:spcPts val="1600"/>
              </a:spcBef>
              <a:spcAft>
                <a:spcPts val="0"/>
              </a:spcAft>
              <a:buClr>
                <a:srgbClr val="888888"/>
              </a:buClr>
              <a:buSzPts val="700"/>
              <a:buNone/>
              <a:defRPr sz="700">
                <a:solidFill>
                  <a:srgbClr val="888888"/>
                </a:solidFill>
              </a:defRPr>
            </a:lvl5pPr>
            <a:lvl6pPr indent="-228600" lvl="5" marL="2743200" rtl="0" algn="l">
              <a:spcBef>
                <a:spcPts val="1600"/>
              </a:spcBef>
              <a:spcAft>
                <a:spcPts val="0"/>
              </a:spcAft>
              <a:buClr>
                <a:srgbClr val="888888"/>
              </a:buClr>
              <a:buSzPts val="700"/>
              <a:buNone/>
              <a:defRPr sz="700">
                <a:solidFill>
                  <a:srgbClr val="888888"/>
                </a:solidFill>
              </a:defRPr>
            </a:lvl6pPr>
            <a:lvl7pPr indent="-228600" lvl="6" marL="3200400" rtl="0" algn="l">
              <a:spcBef>
                <a:spcPts val="1600"/>
              </a:spcBef>
              <a:spcAft>
                <a:spcPts val="0"/>
              </a:spcAft>
              <a:buClr>
                <a:srgbClr val="888888"/>
              </a:buClr>
              <a:buSzPts val="700"/>
              <a:buNone/>
              <a:defRPr sz="700">
                <a:solidFill>
                  <a:srgbClr val="888888"/>
                </a:solidFill>
              </a:defRPr>
            </a:lvl7pPr>
            <a:lvl8pPr indent="-228600" lvl="7" marL="3657600" rtl="0" algn="l">
              <a:spcBef>
                <a:spcPts val="1600"/>
              </a:spcBef>
              <a:spcAft>
                <a:spcPts val="0"/>
              </a:spcAft>
              <a:buClr>
                <a:srgbClr val="888888"/>
              </a:buClr>
              <a:buSzPts val="700"/>
              <a:buNone/>
              <a:defRPr sz="700">
                <a:solidFill>
                  <a:srgbClr val="888888"/>
                </a:solidFill>
              </a:defRPr>
            </a:lvl8pPr>
            <a:lvl9pPr indent="-228600" lvl="8" marL="4114800" rtl="0" algn="l">
              <a:spcBef>
                <a:spcPts val="1600"/>
              </a:spcBef>
              <a:spcAft>
                <a:spcPts val="1600"/>
              </a:spcAft>
              <a:buClr>
                <a:srgbClr val="888888"/>
              </a:buClr>
              <a:buSzPts val="700"/>
              <a:buNone/>
              <a:defRPr sz="700">
                <a:solidFill>
                  <a:srgbClr val="888888"/>
                </a:solidFill>
              </a:defRPr>
            </a:lvl9pPr>
          </a:lstStyle>
          <a:p/>
        </p:txBody>
      </p:sp>
      <p:sp>
        <p:nvSpPr>
          <p:cNvPr id="431" name="Google Shape;431;p79"/>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rtl="0" algn="l">
              <a:spcBef>
                <a:spcPts val="0"/>
              </a:spcBef>
              <a:spcAft>
                <a:spcPts val="0"/>
              </a:spcAft>
              <a:buSzPts val="1400"/>
              <a:buNone/>
              <a:defRPr sz="1400"/>
            </a:lvl1pPr>
            <a:lvl2pPr lvl="1" rtl="0" algn="l">
              <a:spcBef>
                <a:spcPts val="0"/>
              </a:spcBef>
              <a:spcAft>
                <a:spcPts val="0"/>
              </a:spcAft>
              <a:buSzPts val="1400"/>
              <a:buNone/>
              <a:defRPr sz="1400"/>
            </a:lvl2pPr>
            <a:lvl3pPr lvl="2" rtl="0" algn="l">
              <a:spcBef>
                <a:spcPts val="0"/>
              </a:spcBef>
              <a:spcAft>
                <a:spcPts val="0"/>
              </a:spcAft>
              <a:buSzPts val="1400"/>
              <a:buNone/>
              <a:defRPr sz="1400"/>
            </a:lvl3pPr>
            <a:lvl4pPr lvl="3" rtl="0" algn="l">
              <a:spcBef>
                <a:spcPts val="0"/>
              </a:spcBef>
              <a:spcAft>
                <a:spcPts val="0"/>
              </a:spcAft>
              <a:buSzPts val="1400"/>
              <a:buNone/>
              <a:defRPr sz="1400"/>
            </a:lvl4pPr>
            <a:lvl5pPr lvl="4" rtl="0" algn="l">
              <a:spcBef>
                <a:spcPts val="0"/>
              </a:spcBef>
              <a:spcAft>
                <a:spcPts val="0"/>
              </a:spcAft>
              <a:buSzPts val="1400"/>
              <a:buNone/>
              <a:defRPr sz="1400"/>
            </a:lvl5pPr>
            <a:lvl6pPr lvl="5" rtl="0" algn="l">
              <a:spcBef>
                <a:spcPts val="0"/>
              </a:spcBef>
              <a:spcAft>
                <a:spcPts val="0"/>
              </a:spcAft>
              <a:buSzPts val="1400"/>
              <a:buNone/>
              <a:defRPr sz="1400"/>
            </a:lvl6pPr>
            <a:lvl7pPr lvl="6" rtl="0" algn="l">
              <a:spcBef>
                <a:spcPts val="0"/>
              </a:spcBef>
              <a:spcAft>
                <a:spcPts val="0"/>
              </a:spcAft>
              <a:buSzPts val="1400"/>
              <a:buNone/>
              <a:defRPr sz="1400"/>
            </a:lvl7pPr>
            <a:lvl8pPr lvl="7" rtl="0" algn="l">
              <a:spcBef>
                <a:spcPts val="0"/>
              </a:spcBef>
              <a:spcAft>
                <a:spcPts val="0"/>
              </a:spcAft>
              <a:buSzPts val="1400"/>
              <a:buNone/>
              <a:defRPr sz="1400"/>
            </a:lvl8pPr>
            <a:lvl9pPr lvl="8" rtl="0" algn="l">
              <a:spcBef>
                <a:spcPts val="0"/>
              </a:spcBef>
              <a:spcAft>
                <a:spcPts val="0"/>
              </a:spcAft>
              <a:buSzPts val="1400"/>
              <a:buNone/>
              <a:defRPr sz="1400"/>
            </a:lvl9pPr>
          </a:lstStyle>
          <a:p/>
        </p:txBody>
      </p:sp>
      <p:sp>
        <p:nvSpPr>
          <p:cNvPr id="432" name="Google Shape;432;p79"/>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rtl="0" algn="ctr">
              <a:spcBef>
                <a:spcPts val="0"/>
              </a:spcBef>
              <a:spcAft>
                <a:spcPts val="0"/>
              </a:spcAft>
              <a:buSzPts val="1400"/>
              <a:buNone/>
              <a:defRPr sz="1400"/>
            </a:lvl1pPr>
            <a:lvl2pPr lvl="1" rtl="0" algn="l">
              <a:spcBef>
                <a:spcPts val="0"/>
              </a:spcBef>
              <a:spcAft>
                <a:spcPts val="0"/>
              </a:spcAft>
              <a:buSzPts val="1400"/>
              <a:buNone/>
              <a:defRPr sz="1400"/>
            </a:lvl2pPr>
            <a:lvl3pPr lvl="2" rtl="0" algn="l">
              <a:spcBef>
                <a:spcPts val="0"/>
              </a:spcBef>
              <a:spcAft>
                <a:spcPts val="0"/>
              </a:spcAft>
              <a:buSzPts val="1400"/>
              <a:buNone/>
              <a:defRPr sz="1400"/>
            </a:lvl3pPr>
            <a:lvl4pPr lvl="3" rtl="0" algn="l">
              <a:spcBef>
                <a:spcPts val="0"/>
              </a:spcBef>
              <a:spcAft>
                <a:spcPts val="0"/>
              </a:spcAft>
              <a:buSzPts val="1400"/>
              <a:buNone/>
              <a:defRPr sz="1400"/>
            </a:lvl4pPr>
            <a:lvl5pPr lvl="4" rtl="0" algn="l">
              <a:spcBef>
                <a:spcPts val="0"/>
              </a:spcBef>
              <a:spcAft>
                <a:spcPts val="0"/>
              </a:spcAft>
              <a:buSzPts val="1400"/>
              <a:buNone/>
              <a:defRPr sz="1400"/>
            </a:lvl5pPr>
            <a:lvl6pPr lvl="5" rtl="0" algn="l">
              <a:spcBef>
                <a:spcPts val="0"/>
              </a:spcBef>
              <a:spcAft>
                <a:spcPts val="0"/>
              </a:spcAft>
              <a:buSzPts val="1400"/>
              <a:buNone/>
              <a:defRPr sz="1400"/>
            </a:lvl6pPr>
            <a:lvl7pPr lvl="6" rtl="0" algn="l">
              <a:spcBef>
                <a:spcPts val="0"/>
              </a:spcBef>
              <a:spcAft>
                <a:spcPts val="0"/>
              </a:spcAft>
              <a:buSzPts val="1400"/>
              <a:buNone/>
              <a:defRPr sz="1400"/>
            </a:lvl7pPr>
            <a:lvl8pPr lvl="7" rtl="0" algn="l">
              <a:spcBef>
                <a:spcPts val="0"/>
              </a:spcBef>
              <a:spcAft>
                <a:spcPts val="0"/>
              </a:spcAft>
              <a:buSzPts val="1400"/>
              <a:buNone/>
              <a:defRPr sz="1400"/>
            </a:lvl8pPr>
            <a:lvl9pPr lvl="8" rtl="0" algn="l">
              <a:spcBef>
                <a:spcPts val="0"/>
              </a:spcBef>
              <a:spcAft>
                <a:spcPts val="0"/>
              </a:spcAft>
              <a:buSzPts val="1400"/>
              <a:buNone/>
              <a:defRPr sz="1400"/>
            </a:lvl9pPr>
          </a:lstStyle>
          <a:p/>
        </p:txBody>
      </p:sp>
      <p:sp>
        <p:nvSpPr>
          <p:cNvPr id="433" name="Google Shape;433;p79"/>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1">
  <p:cSld name="SECTION_HEADER_2">
    <p:spTree>
      <p:nvGrpSpPr>
        <p:cNvPr id="434" name="Shape 434"/>
        <p:cNvGrpSpPr/>
        <p:nvPr/>
      </p:nvGrpSpPr>
      <p:grpSpPr>
        <a:xfrm>
          <a:off x="0" y="0"/>
          <a:ext cx="0" cy="0"/>
          <a:chOff x="0" y="0"/>
          <a:chExt cx="0" cy="0"/>
        </a:xfrm>
      </p:grpSpPr>
      <p:sp>
        <p:nvSpPr>
          <p:cNvPr id="435" name="Google Shape;435;p80"/>
          <p:cNvSpPr txBox="1"/>
          <p:nvPr>
            <p:ph type="title"/>
          </p:nvPr>
        </p:nvSpPr>
        <p:spPr>
          <a:xfrm>
            <a:off x="361156" y="2203450"/>
            <a:ext cx="3886200" cy="681000"/>
          </a:xfrm>
          <a:prstGeom prst="rect">
            <a:avLst/>
          </a:prstGeom>
          <a:noFill/>
          <a:ln>
            <a:noFill/>
          </a:ln>
        </p:spPr>
        <p:txBody>
          <a:bodyPr anchorCtr="0" anchor="t" bIns="22850" lIns="45725" spcFirstLastPara="1" rIns="45725" wrap="square" tIns="22850">
            <a:noAutofit/>
          </a:bodyPr>
          <a:lstStyle>
            <a:lvl1pPr lvl="0" rtl="0" algn="l">
              <a:spcBef>
                <a:spcPts val="0"/>
              </a:spcBef>
              <a:spcAft>
                <a:spcPts val="0"/>
              </a:spcAft>
              <a:buClr>
                <a:schemeClr val="dk1"/>
              </a:buClr>
              <a:buSzPts val="2000"/>
              <a:buFont typeface="Calibri"/>
              <a:buNone/>
              <a:defRPr b="1" sz="2000" cap="none"/>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36" name="Google Shape;436;p80"/>
          <p:cNvSpPr txBox="1"/>
          <p:nvPr>
            <p:ph idx="1" type="body"/>
          </p:nvPr>
        </p:nvSpPr>
        <p:spPr>
          <a:xfrm>
            <a:off x="361156" y="1453357"/>
            <a:ext cx="3886200" cy="750000"/>
          </a:xfrm>
          <a:prstGeom prst="rect">
            <a:avLst/>
          </a:prstGeom>
          <a:noFill/>
          <a:ln>
            <a:noFill/>
          </a:ln>
        </p:spPr>
        <p:txBody>
          <a:bodyPr anchorCtr="0" anchor="b" bIns="22850" lIns="45725" spcFirstLastPara="1" rIns="45725" wrap="square" tIns="22850">
            <a:noAutofit/>
          </a:bodyPr>
          <a:lstStyle>
            <a:lvl1pPr indent="-228600" lvl="0" marL="457200" rtl="0" algn="l">
              <a:spcBef>
                <a:spcPts val="200"/>
              </a:spcBef>
              <a:spcAft>
                <a:spcPts val="0"/>
              </a:spcAft>
              <a:buClr>
                <a:srgbClr val="888888"/>
              </a:buClr>
              <a:buSzPts val="1000"/>
              <a:buNone/>
              <a:defRPr sz="1000">
                <a:solidFill>
                  <a:srgbClr val="888888"/>
                </a:solidFill>
              </a:defRPr>
            </a:lvl1pPr>
            <a:lvl2pPr indent="-228600" lvl="1" marL="914400" rtl="0" algn="l">
              <a:spcBef>
                <a:spcPts val="1600"/>
              </a:spcBef>
              <a:spcAft>
                <a:spcPts val="0"/>
              </a:spcAft>
              <a:buClr>
                <a:srgbClr val="888888"/>
              </a:buClr>
              <a:buSzPts val="900"/>
              <a:buNone/>
              <a:defRPr sz="900">
                <a:solidFill>
                  <a:srgbClr val="888888"/>
                </a:solidFill>
              </a:defRPr>
            </a:lvl2pPr>
            <a:lvl3pPr indent="-228600" lvl="2" marL="1371600" rtl="0" algn="l">
              <a:spcBef>
                <a:spcPts val="1600"/>
              </a:spcBef>
              <a:spcAft>
                <a:spcPts val="0"/>
              </a:spcAft>
              <a:buClr>
                <a:srgbClr val="888888"/>
              </a:buClr>
              <a:buSzPts val="800"/>
              <a:buNone/>
              <a:defRPr sz="800">
                <a:solidFill>
                  <a:srgbClr val="888888"/>
                </a:solidFill>
              </a:defRPr>
            </a:lvl3pPr>
            <a:lvl4pPr indent="-228600" lvl="3" marL="1828800" rtl="0" algn="l">
              <a:spcBef>
                <a:spcPts val="1600"/>
              </a:spcBef>
              <a:spcAft>
                <a:spcPts val="0"/>
              </a:spcAft>
              <a:buClr>
                <a:srgbClr val="888888"/>
              </a:buClr>
              <a:buSzPts val="700"/>
              <a:buNone/>
              <a:defRPr sz="700">
                <a:solidFill>
                  <a:srgbClr val="888888"/>
                </a:solidFill>
              </a:defRPr>
            </a:lvl4pPr>
            <a:lvl5pPr indent="-228600" lvl="4" marL="2286000" rtl="0" algn="l">
              <a:spcBef>
                <a:spcPts val="1600"/>
              </a:spcBef>
              <a:spcAft>
                <a:spcPts val="0"/>
              </a:spcAft>
              <a:buClr>
                <a:srgbClr val="888888"/>
              </a:buClr>
              <a:buSzPts val="700"/>
              <a:buNone/>
              <a:defRPr sz="700">
                <a:solidFill>
                  <a:srgbClr val="888888"/>
                </a:solidFill>
              </a:defRPr>
            </a:lvl5pPr>
            <a:lvl6pPr indent="-228600" lvl="5" marL="2743200" rtl="0" algn="l">
              <a:spcBef>
                <a:spcPts val="1600"/>
              </a:spcBef>
              <a:spcAft>
                <a:spcPts val="0"/>
              </a:spcAft>
              <a:buClr>
                <a:srgbClr val="888888"/>
              </a:buClr>
              <a:buSzPts val="700"/>
              <a:buNone/>
              <a:defRPr sz="700">
                <a:solidFill>
                  <a:srgbClr val="888888"/>
                </a:solidFill>
              </a:defRPr>
            </a:lvl6pPr>
            <a:lvl7pPr indent="-228600" lvl="6" marL="3200400" rtl="0" algn="l">
              <a:spcBef>
                <a:spcPts val="1600"/>
              </a:spcBef>
              <a:spcAft>
                <a:spcPts val="0"/>
              </a:spcAft>
              <a:buClr>
                <a:srgbClr val="888888"/>
              </a:buClr>
              <a:buSzPts val="700"/>
              <a:buNone/>
              <a:defRPr sz="700">
                <a:solidFill>
                  <a:srgbClr val="888888"/>
                </a:solidFill>
              </a:defRPr>
            </a:lvl7pPr>
            <a:lvl8pPr indent="-228600" lvl="7" marL="3657600" rtl="0" algn="l">
              <a:spcBef>
                <a:spcPts val="1600"/>
              </a:spcBef>
              <a:spcAft>
                <a:spcPts val="0"/>
              </a:spcAft>
              <a:buClr>
                <a:srgbClr val="888888"/>
              </a:buClr>
              <a:buSzPts val="700"/>
              <a:buNone/>
              <a:defRPr sz="700">
                <a:solidFill>
                  <a:srgbClr val="888888"/>
                </a:solidFill>
              </a:defRPr>
            </a:lvl8pPr>
            <a:lvl9pPr indent="-228600" lvl="8" marL="4114800" rtl="0" algn="l">
              <a:spcBef>
                <a:spcPts val="1600"/>
              </a:spcBef>
              <a:spcAft>
                <a:spcPts val="1600"/>
              </a:spcAft>
              <a:buClr>
                <a:srgbClr val="888888"/>
              </a:buClr>
              <a:buSzPts val="700"/>
              <a:buNone/>
              <a:defRPr sz="700">
                <a:solidFill>
                  <a:srgbClr val="888888"/>
                </a:solidFill>
              </a:defRPr>
            </a:lvl9pPr>
          </a:lstStyle>
          <a:p/>
        </p:txBody>
      </p:sp>
      <p:sp>
        <p:nvSpPr>
          <p:cNvPr id="437" name="Google Shape;437;p80"/>
          <p:cNvSpPr txBox="1"/>
          <p:nvPr>
            <p:ph idx="10" type="dt"/>
          </p:nvPr>
        </p:nvSpPr>
        <p:spPr>
          <a:xfrm>
            <a:off x="228600" y="3178175"/>
            <a:ext cx="1066800" cy="182700"/>
          </a:xfrm>
          <a:prstGeom prst="rect">
            <a:avLst/>
          </a:prstGeom>
          <a:noFill/>
          <a:ln>
            <a:noFill/>
          </a:ln>
        </p:spPr>
        <p:txBody>
          <a:bodyPr anchorCtr="0" anchor="ctr" bIns="22850" lIns="45725" spcFirstLastPara="1" rIns="45725" wrap="square" tIns="22850">
            <a:noAutofit/>
          </a:bodyPr>
          <a:lstStyle>
            <a:lvl1pPr lvl="0" rtl="0" algn="l">
              <a:spcBef>
                <a:spcPts val="0"/>
              </a:spcBef>
              <a:spcAft>
                <a:spcPts val="0"/>
              </a:spcAft>
              <a:buSzPts val="1400"/>
              <a:buNone/>
              <a:defRPr sz="1400"/>
            </a:lvl1pPr>
            <a:lvl2pPr lvl="1" rtl="0" algn="l">
              <a:spcBef>
                <a:spcPts val="0"/>
              </a:spcBef>
              <a:spcAft>
                <a:spcPts val="0"/>
              </a:spcAft>
              <a:buSzPts val="1400"/>
              <a:buNone/>
              <a:defRPr sz="1400"/>
            </a:lvl2pPr>
            <a:lvl3pPr lvl="2" rtl="0" algn="l">
              <a:spcBef>
                <a:spcPts val="0"/>
              </a:spcBef>
              <a:spcAft>
                <a:spcPts val="0"/>
              </a:spcAft>
              <a:buSzPts val="1400"/>
              <a:buNone/>
              <a:defRPr sz="1400"/>
            </a:lvl3pPr>
            <a:lvl4pPr lvl="3" rtl="0" algn="l">
              <a:spcBef>
                <a:spcPts val="0"/>
              </a:spcBef>
              <a:spcAft>
                <a:spcPts val="0"/>
              </a:spcAft>
              <a:buSzPts val="1400"/>
              <a:buNone/>
              <a:defRPr sz="1400"/>
            </a:lvl4pPr>
            <a:lvl5pPr lvl="4" rtl="0" algn="l">
              <a:spcBef>
                <a:spcPts val="0"/>
              </a:spcBef>
              <a:spcAft>
                <a:spcPts val="0"/>
              </a:spcAft>
              <a:buSzPts val="1400"/>
              <a:buNone/>
              <a:defRPr sz="1400"/>
            </a:lvl5pPr>
            <a:lvl6pPr lvl="5" rtl="0" algn="l">
              <a:spcBef>
                <a:spcPts val="0"/>
              </a:spcBef>
              <a:spcAft>
                <a:spcPts val="0"/>
              </a:spcAft>
              <a:buSzPts val="1400"/>
              <a:buNone/>
              <a:defRPr sz="1400"/>
            </a:lvl6pPr>
            <a:lvl7pPr lvl="6" rtl="0" algn="l">
              <a:spcBef>
                <a:spcPts val="0"/>
              </a:spcBef>
              <a:spcAft>
                <a:spcPts val="0"/>
              </a:spcAft>
              <a:buSzPts val="1400"/>
              <a:buNone/>
              <a:defRPr sz="1400"/>
            </a:lvl7pPr>
            <a:lvl8pPr lvl="7" rtl="0" algn="l">
              <a:spcBef>
                <a:spcPts val="0"/>
              </a:spcBef>
              <a:spcAft>
                <a:spcPts val="0"/>
              </a:spcAft>
              <a:buSzPts val="1400"/>
              <a:buNone/>
              <a:defRPr sz="1400"/>
            </a:lvl8pPr>
            <a:lvl9pPr lvl="8" rtl="0" algn="l">
              <a:spcBef>
                <a:spcPts val="0"/>
              </a:spcBef>
              <a:spcAft>
                <a:spcPts val="0"/>
              </a:spcAft>
              <a:buSzPts val="1400"/>
              <a:buNone/>
              <a:defRPr sz="1400"/>
            </a:lvl9pPr>
          </a:lstStyle>
          <a:p/>
        </p:txBody>
      </p:sp>
      <p:sp>
        <p:nvSpPr>
          <p:cNvPr id="438" name="Google Shape;438;p80"/>
          <p:cNvSpPr txBox="1"/>
          <p:nvPr>
            <p:ph idx="11" type="ftr"/>
          </p:nvPr>
        </p:nvSpPr>
        <p:spPr>
          <a:xfrm>
            <a:off x="1562100" y="3178175"/>
            <a:ext cx="1447800" cy="182700"/>
          </a:xfrm>
          <a:prstGeom prst="rect">
            <a:avLst/>
          </a:prstGeom>
          <a:noFill/>
          <a:ln>
            <a:noFill/>
          </a:ln>
        </p:spPr>
        <p:txBody>
          <a:bodyPr anchorCtr="0" anchor="ctr" bIns="22850" lIns="45725" spcFirstLastPara="1" rIns="45725" wrap="square" tIns="22850">
            <a:noAutofit/>
          </a:bodyPr>
          <a:lstStyle>
            <a:lvl1pPr lvl="0" rtl="0" algn="ctr">
              <a:spcBef>
                <a:spcPts val="0"/>
              </a:spcBef>
              <a:spcAft>
                <a:spcPts val="0"/>
              </a:spcAft>
              <a:buSzPts val="1400"/>
              <a:buNone/>
              <a:defRPr sz="1400"/>
            </a:lvl1pPr>
            <a:lvl2pPr lvl="1" rtl="0" algn="l">
              <a:spcBef>
                <a:spcPts val="0"/>
              </a:spcBef>
              <a:spcAft>
                <a:spcPts val="0"/>
              </a:spcAft>
              <a:buSzPts val="1400"/>
              <a:buNone/>
              <a:defRPr sz="1400"/>
            </a:lvl2pPr>
            <a:lvl3pPr lvl="2" rtl="0" algn="l">
              <a:spcBef>
                <a:spcPts val="0"/>
              </a:spcBef>
              <a:spcAft>
                <a:spcPts val="0"/>
              </a:spcAft>
              <a:buSzPts val="1400"/>
              <a:buNone/>
              <a:defRPr sz="1400"/>
            </a:lvl3pPr>
            <a:lvl4pPr lvl="3" rtl="0" algn="l">
              <a:spcBef>
                <a:spcPts val="0"/>
              </a:spcBef>
              <a:spcAft>
                <a:spcPts val="0"/>
              </a:spcAft>
              <a:buSzPts val="1400"/>
              <a:buNone/>
              <a:defRPr sz="1400"/>
            </a:lvl4pPr>
            <a:lvl5pPr lvl="4" rtl="0" algn="l">
              <a:spcBef>
                <a:spcPts val="0"/>
              </a:spcBef>
              <a:spcAft>
                <a:spcPts val="0"/>
              </a:spcAft>
              <a:buSzPts val="1400"/>
              <a:buNone/>
              <a:defRPr sz="1400"/>
            </a:lvl5pPr>
            <a:lvl6pPr lvl="5" rtl="0" algn="l">
              <a:spcBef>
                <a:spcPts val="0"/>
              </a:spcBef>
              <a:spcAft>
                <a:spcPts val="0"/>
              </a:spcAft>
              <a:buSzPts val="1400"/>
              <a:buNone/>
              <a:defRPr sz="1400"/>
            </a:lvl6pPr>
            <a:lvl7pPr lvl="6" rtl="0" algn="l">
              <a:spcBef>
                <a:spcPts val="0"/>
              </a:spcBef>
              <a:spcAft>
                <a:spcPts val="0"/>
              </a:spcAft>
              <a:buSzPts val="1400"/>
              <a:buNone/>
              <a:defRPr sz="1400"/>
            </a:lvl7pPr>
            <a:lvl8pPr lvl="7" rtl="0" algn="l">
              <a:spcBef>
                <a:spcPts val="0"/>
              </a:spcBef>
              <a:spcAft>
                <a:spcPts val="0"/>
              </a:spcAft>
              <a:buSzPts val="1400"/>
              <a:buNone/>
              <a:defRPr sz="1400"/>
            </a:lvl8pPr>
            <a:lvl9pPr lvl="8" rtl="0" algn="l">
              <a:spcBef>
                <a:spcPts val="0"/>
              </a:spcBef>
              <a:spcAft>
                <a:spcPts val="0"/>
              </a:spcAft>
              <a:buSzPts val="1400"/>
              <a:buNone/>
              <a:defRPr sz="1400"/>
            </a:lvl9pPr>
          </a:lstStyle>
          <a:p/>
        </p:txBody>
      </p:sp>
      <p:sp>
        <p:nvSpPr>
          <p:cNvPr id="439" name="Google Shape;439;p80"/>
          <p:cNvSpPr txBox="1"/>
          <p:nvPr>
            <p:ph idx="12" type="sldNum"/>
          </p:nvPr>
        </p:nvSpPr>
        <p:spPr>
          <a:xfrm>
            <a:off x="3276600" y="3178175"/>
            <a:ext cx="1066800" cy="182700"/>
          </a:xfrm>
          <a:prstGeom prst="rect">
            <a:avLst/>
          </a:prstGeom>
          <a:noFill/>
          <a:ln>
            <a:noFill/>
          </a:ln>
        </p:spPr>
        <p:txBody>
          <a:bodyPr anchorCtr="0" anchor="ctr" bIns="22850" lIns="45725" spcFirstLastPara="1" rIns="45725" wrap="square" tIns="22850">
            <a:noAutofit/>
          </a:bodyPr>
          <a:lstStyle>
            <a:lvl1pPr indent="0" lvl="0" marL="0" rtl="0" algn="r">
              <a:spcBef>
                <a:spcPts val="0"/>
              </a:spcBef>
              <a:buNone/>
              <a:defRPr/>
            </a:lvl1pPr>
            <a:lvl2pPr indent="0" lvl="1" marL="0" rtl="0" algn="r">
              <a:spcBef>
                <a:spcPts val="0"/>
              </a:spcBef>
              <a:buNone/>
              <a:defRPr/>
            </a:lvl2pPr>
            <a:lvl3pPr indent="0" lvl="2" marL="0" rtl="0" algn="r">
              <a:spcBef>
                <a:spcPts val="0"/>
              </a:spcBef>
              <a:buNone/>
              <a:defRPr/>
            </a:lvl3pPr>
            <a:lvl4pPr indent="0" lvl="3" marL="0" rtl="0" algn="r">
              <a:spcBef>
                <a:spcPts val="0"/>
              </a:spcBef>
              <a:buNone/>
              <a:defRPr/>
            </a:lvl4pPr>
            <a:lvl5pPr indent="0" lvl="4" marL="0" rtl="0" algn="r">
              <a:spcBef>
                <a:spcPts val="0"/>
              </a:spcBef>
              <a:buNone/>
              <a:defRPr/>
            </a:lvl5pPr>
            <a:lvl6pPr indent="0" lvl="5" marL="0" rtl="0" algn="r">
              <a:spcBef>
                <a:spcPts val="0"/>
              </a:spcBef>
              <a:buNone/>
              <a:defRPr/>
            </a:lvl6pPr>
            <a:lvl7pPr indent="0" lvl="6" marL="0" rtl="0" algn="r">
              <a:spcBef>
                <a:spcPts val="0"/>
              </a:spcBef>
              <a:buNone/>
              <a:defRPr/>
            </a:lvl7pPr>
            <a:lvl8pPr indent="0" lvl="7" marL="0" rtl="0" algn="r">
              <a:spcBef>
                <a:spcPts val="0"/>
              </a:spcBef>
              <a:buNone/>
              <a:defRPr/>
            </a:lvl8pPr>
            <a:lvl9pPr indent="0" lvl="8" marL="0" rtl="0" algn="r">
              <a:spcBef>
                <a:spcPts val="0"/>
              </a:spcBef>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444" name="Shape 444"/>
        <p:cNvGrpSpPr/>
        <p:nvPr/>
      </p:nvGrpSpPr>
      <p:grpSpPr>
        <a:xfrm>
          <a:off x="0" y="0"/>
          <a:ext cx="0" cy="0"/>
          <a:chOff x="0" y="0"/>
          <a:chExt cx="0" cy="0"/>
        </a:xfrm>
      </p:grpSpPr>
      <p:sp>
        <p:nvSpPr>
          <p:cNvPr id="445" name="Google Shape;445;p8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5200"/>
              <a:buNone/>
              <a:defRPr sz="5200"/>
            </a:lvl1pPr>
            <a:lvl2pPr lvl="1" rtl="0" algn="ctr">
              <a:spcBef>
                <a:spcPts val="0"/>
              </a:spcBef>
              <a:spcAft>
                <a:spcPts val="0"/>
              </a:spcAft>
              <a:buSzPts val="5200"/>
              <a:buNone/>
              <a:defRPr sz="5200"/>
            </a:lvl2pPr>
            <a:lvl3pPr lvl="2" rtl="0" algn="ctr">
              <a:spcBef>
                <a:spcPts val="0"/>
              </a:spcBef>
              <a:spcAft>
                <a:spcPts val="0"/>
              </a:spcAft>
              <a:buSzPts val="5200"/>
              <a:buNone/>
              <a:defRPr sz="5200"/>
            </a:lvl3pPr>
            <a:lvl4pPr lvl="3" rtl="0" algn="ctr">
              <a:spcBef>
                <a:spcPts val="0"/>
              </a:spcBef>
              <a:spcAft>
                <a:spcPts val="0"/>
              </a:spcAft>
              <a:buSzPts val="5200"/>
              <a:buNone/>
              <a:defRPr sz="5200"/>
            </a:lvl4pPr>
            <a:lvl5pPr lvl="4" rtl="0" algn="ctr">
              <a:spcBef>
                <a:spcPts val="0"/>
              </a:spcBef>
              <a:spcAft>
                <a:spcPts val="0"/>
              </a:spcAft>
              <a:buSzPts val="5200"/>
              <a:buNone/>
              <a:defRPr sz="5200"/>
            </a:lvl5pPr>
            <a:lvl6pPr lvl="5" rtl="0" algn="ctr">
              <a:spcBef>
                <a:spcPts val="0"/>
              </a:spcBef>
              <a:spcAft>
                <a:spcPts val="0"/>
              </a:spcAft>
              <a:buSzPts val="5200"/>
              <a:buNone/>
              <a:defRPr sz="5200"/>
            </a:lvl6pPr>
            <a:lvl7pPr lvl="6" rtl="0" algn="ctr">
              <a:spcBef>
                <a:spcPts val="0"/>
              </a:spcBef>
              <a:spcAft>
                <a:spcPts val="0"/>
              </a:spcAft>
              <a:buSzPts val="5200"/>
              <a:buNone/>
              <a:defRPr sz="5200"/>
            </a:lvl7pPr>
            <a:lvl8pPr lvl="7" rtl="0" algn="ctr">
              <a:spcBef>
                <a:spcPts val="0"/>
              </a:spcBef>
              <a:spcAft>
                <a:spcPts val="0"/>
              </a:spcAft>
              <a:buSzPts val="5200"/>
              <a:buNone/>
              <a:defRPr sz="5200"/>
            </a:lvl8pPr>
            <a:lvl9pPr lvl="8" rtl="0" algn="ctr">
              <a:spcBef>
                <a:spcPts val="0"/>
              </a:spcBef>
              <a:spcAft>
                <a:spcPts val="0"/>
              </a:spcAft>
              <a:buSzPts val="5200"/>
              <a:buNone/>
              <a:defRPr sz="5200"/>
            </a:lvl9pPr>
          </a:lstStyle>
          <a:p/>
        </p:txBody>
      </p:sp>
      <p:sp>
        <p:nvSpPr>
          <p:cNvPr id="446" name="Google Shape;446;p8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800"/>
              <a:buNone/>
              <a:defRPr sz="2800"/>
            </a:lvl1pPr>
            <a:lvl2pPr lvl="1" rtl="0" algn="ctr">
              <a:lnSpc>
                <a:spcPct val="100000"/>
              </a:lnSpc>
              <a:spcBef>
                <a:spcPts val="0"/>
              </a:spcBef>
              <a:spcAft>
                <a:spcPts val="0"/>
              </a:spcAft>
              <a:buSzPts val="2800"/>
              <a:buNone/>
              <a:defRPr sz="2800"/>
            </a:lvl2pPr>
            <a:lvl3pPr lvl="2" rtl="0" algn="ctr">
              <a:lnSpc>
                <a:spcPct val="100000"/>
              </a:lnSpc>
              <a:spcBef>
                <a:spcPts val="0"/>
              </a:spcBef>
              <a:spcAft>
                <a:spcPts val="0"/>
              </a:spcAft>
              <a:buSzPts val="2800"/>
              <a:buNone/>
              <a:defRPr sz="2800"/>
            </a:lvl3pPr>
            <a:lvl4pPr lvl="3" rtl="0" algn="ctr">
              <a:lnSpc>
                <a:spcPct val="100000"/>
              </a:lnSpc>
              <a:spcBef>
                <a:spcPts val="0"/>
              </a:spcBef>
              <a:spcAft>
                <a:spcPts val="0"/>
              </a:spcAft>
              <a:buSzPts val="2800"/>
              <a:buNone/>
              <a:defRPr sz="2800"/>
            </a:lvl4pPr>
            <a:lvl5pPr lvl="4" rtl="0" algn="ctr">
              <a:lnSpc>
                <a:spcPct val="100000"/>
              </a:lnSpc>
              <a:spcBef>
                <a:spcPts val="0"/>
              </a:spcBef>
              <a:spcAft>
                <a:spcPts val="0"/>
              </a:spcAft>
              <a:buSzPts val="2800"/>
              <a:buNone/>
              <a:defRPr sz="2800"/>
            </a:lvl5pPr>
            <a:lvl6pPr lvl="5" rtl="0" algn="ctr">
              <a:lnSpc>
                <a:spcPct val="100000"/>
              </a:lnSpc>
              <a:spcBef>
                <a:spcPts val="0"/>
              </a:spcBef>
              <a:spcAft>
                <a:spcPts val="0"/>
              </a:spcAft>
              <a:buSzPts val="2800"/>
              <a:buNone/>
              <a:defRPr sz="2800"/>
            </a:lvl6pPr>
            <a:lvl7pPr lvl="6" rtl="0" algn="ctr">
              <a:lnSpc>
                <a:spcPct val="100000"/>
              </a:lnSpc>
              <a:spcBef>
                <a:spcPts val="0"/>
              </a:spcBef>
              <a:spcAft>
                <a:spcPts val="0"/>
              </a:spcAft>
              <a:buSzPts val="2800"/>
              <a:buNone/>
              <a:defRPr sz="2800"/>
            </a:lvl7pPr>
            <a:lvl8pPr lvl="7" rtl="0" algn="ctr">
              <a:lnSpc>
                <a:spcPct val="100000"/>
              </a:lnSpc>
              <a:spcBef>
                <a:spcPts val="0"/>
              </a:spcBef>
              <a:spcAft>
                <a:spcPts val="0"/>
              </a:spcAft>
              <a:buSzPts val="2800"/>
              <a:buNone/>
              <a:defRPr sz="2800"/>
            </a:lvl8pPr>
            <a:lvl9pPr lvl="8" rtl="0" algn="ctr">
              <a:lnSpc>
                <a:spcPct val="100000"/>
              </a:lnSpc>
              <a:spcBef>
                <a:spcPts val="0"/>
              </a:spcBef>
              <a:spcAft>
                <a:spcPts val="0"/>
              </a:spcAft>
              <a:buSzPts val="2800"/>
              <a:buNone/>
              <a:defRPr sz="2800"/>
            </a:lvl9pPr>
          </a:lstStyle>
          <a:p/>
        </p:txBody>
      </p:sp>
      <p:sp>
        <p:nvSpPr>
          <p:cNvPr id="447" name="Google Shape;447;p8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41" name="Shape 41"/>
        <p:cNvGrpSpPr/>
        <p:nvPr/>
      </p:nvGrpSpPr>
      <p:grpSpPr>
        <a:xfrm>
          <a:off x="0" y="0"/>
          <a:ext cx="0" cy="0"/>
          <a:chOff x="0" y="0"/>
          <a:chExt cx="0" cy="0"/>
        </a:xfrm>
      </p:grpSpPr>
      <p:sp>
        <p:nvSpPr>
          <p:cNvPr id="42" name="Google Shape;42;p9"/>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30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3" name="Google Shape;43;p9"/>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44" name="Google Shape;44;p9"/>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45" name="Google Shape;45;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448" name="Shape 448"/>
        <p:cNvGrpSpPr/>
        <p:nvPr/>
      </p:nvGrpSpPr>
      <p:grpSpPr>
        <a:xfrm>
          <a:off x="0" y="0"/>
          <a:ext cx="0" cy="0"/>
          <a:chOff x="0" y="0"/>
          <a:chExt cx="0" cy="0"/>
        </a:xfrm>
      </p:grpSpPr>
      <p:sp>
        <p:nvSpPr>
          <p:cNvPr id="449" name="Google Shape;449;p8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rtl="0" algn="ctr">
              <a:spcBef>
                <a:spcPts val="0"/>
              </a:spcBef>
              <a:spcAft>
                <a:spcPts val="0"/>
              </a:spcAft>
              <a:buSzPts val="3600"/>
              <a:buNone/>
              <a:defRPr sz="3600"/>
            </a:lvl1pPr>
            <a:lvl2pPr lvl="1" rtl="0" algn="ctr">
              <a:spcBef>
                <a:spcPts val="0"/>
              </a:spcBef>
              <a:spcAft>
                <a:spcPts val="0"/>
              </a:spcAft>
              <a:buSzPts val="3600"/>
              <a:buNone/>
              <a:defRPr sz="3600"/>
            </a:lvl2pPr>
            <a:lvl3pPr lvl="2" rtl="0" algn="ctr">
              <a:spcBef>
                <a:spcPts val="0"/>
              </a:spcBef>
              <a:spcAft>
                <a:spcPts val="0"/>
              </a:spcAft>
              <a:buSzPts val="3600"/>
              <a:buNone/>
              <a:defRPr sz="3600"/>
            </a:lvl3pPr>
            <a:lvl4pPr lvl="3" rtl="0" algn="ctr">
              <a:spcBef>
                <a:spcPts val="0"/>
              </a:spcBef>
              <a:spcAft>
                <a:spcPts val="0"/>
              </a:spcAft>
              <a:buSzPts val="3600"/>
              <a:buNone/>
              <a:defRPr sz="3600"/>
            </a:lvl4pPr>
            <a:lvl5pPr lvl="4" rtl="0" algn="ctr">
              <a:spcBef>
                <a:spcPts val="0"/>
              </a:spcBef>
              <a:spcAft>
                <a:spcPts val="0"/>
              </a:spcAft>
              <a:buSzPts val="3600"/>
              <a:buNone/>
              <a:defRPr sz="3600"/>
            </a:lvl5pPr>
            <a:lvl6pPr lvl="5" rtl="0" algn="ctr">
              <a:spcBef>
                <a:spcPts val="0"/>
              </a:spcBef>
              <a:spcAft>
                <a:spcPts val="0"/>
              </a:spcAft>
              <a:buSzPts val="3600"/>
              <a:buNone/>
              <a:defRPr sz="3600"/>
            </a:lvl6pPr>
            <a:lvl7pPr lvl="6" rtl="0" algn="ctr">
              <a:spcBef>
                <a:spcPts val="0"/>
              </a:spcBef>
              <a:spcAft>
                <a:spcPts val="0"/>
              </a:spcAft>
              <a:buSzPts val="3600"/>
              <a:buNone/>
              <a:defRPr sz="3600"/>
            </a:lvl7pPr>
            <a:lvl8pPr lvl="7" rtl="0" algn="ctr">
              <a:spcBef>
                <a:spcPts val="0"/>
              </a:spcBef>
              <a:spcAft>
                <a:spcPts val="0"/>
              </a:spcAft>
              <a:buSzPts val="3600"/>
              <a:buNone/>
              <a:defRPr sz="3600"/>
            </a:lvl8pPr>
            <a:lvl9pPr lvl="8" rtl="0" algn="ctr">
              <a:spcBef>
                <a:spcPts val="0"/>
              </a:spcBef>
              <a:spcAft>
                <a:spcPts val="0"/>
              </a:spcAft>
              <a:buSzPts val="3600"/>
              <a:buNone/>
              <a:defRPr sz="3600"/>
            </a:lvl9pPr>
          </a:lstStyle>
          <a:p/>
        </p:txBody>
      </p:sp>
      <p:sp>
        <p:nvSpPr>
          <p:cNvPr id="450" name="Google Shape;450;p8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451" name="Shape 451"/>
        <p:cNvGrpSpPr/>
        <p:nvPr/>
      </p:nvGrpSpPr>
      <p:grpSpPr>
        <a:xfrm>
          <a:off x="0" y="0"/>
          <a:ext cx="0" cy="0"/>
          <a:chOff x="0" y="0"/>
          <a:chExt cx="0" cy="0"/>
        </a:xfrm>
      </p:grpSpPr>
      <p:sp>
        <p:nvSpPr>
          <p:cNvPr id="452" name="Google Shape;452;p8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53" name="Google Shape;453;p8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454" name="Google Shape;454;p8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455" name="Shape 455"/>
        <p:cNvGrpSpPr/>
        <p:nvPr/>
      </p:nvGrpSpPr>
      <p:grpSpPr>
        <a:xfrm>
          <a:off x="0" y="0"/>
          <a:ext cx="0" cy="0"/>
          <a:chOff x="0" y="0"/>
          <a:chExt cx="0" cy="0"/>
        </a:xfrm>
      </p:grpSpPr>
      <p:sp>
        <p:nvSpPr>
          <p:cNvPr id="456" name="Google Shape;456;p8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57" name="Google Shape;457;p8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458" name="Google Shape;458;p8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rtl="0">
              <a:spcBef>
                <a:spcPts val="0"/>
              </a:spcBef>
              <a:spcAft>
                <a:spcPts val="0"/>
              </a:spcAft>
              <a:buSzPts val="1400"/>
              <a:buChar char="●"/>
              <a:defRPr sz="14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459" name="Google Shape;459;p8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60" name="Shape 460"/>
        <p:cNvGrpSpPr/>
        <p:nvPr/>
      </p:nvGrpSpPr>
      <p:grpSpPr>
        <a:xfrm>
          <a:off x="0" y="0"/>
          <a:ext cx="0" cy="0"/>
          <a:chOff x="0" y="0"/>
          <a:chExt cx="0" cy="0"/>
        </a:xfrm>
      </p:grpSpPr>
      <p:sp>
        <p:nvSpPr>
          <p:cNvPr id="461" name="Google Shape;461;p8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SzPts val="2800"/>
              <a:buNone/>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p:txBody>
      </p:sp>
      <p:sp>
        <p:nvSpPr>
          <p:cNvPr id="462" name="Google Shape;462;p8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463" name="Shape 463"/>
        <p:cNvGrpSpPr/>
        <p:nvPr/>
      </p:nvGrpSpPr>
      <p:grpSpPr>
        <a:xfrm>
          <a:off x="0" y="0"/>
          <a:ext cx="0" cy="0"/>
          <a:chOff x="0" y="0"/>
          <a:chExt cx="0" cy="0"/>
        </a:xfrm>
      </p:grpSpPr>
      <p:sp>
        <p:nvSpPr>
          <p:cNvPr id="464" name="Google Shape;464;p8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465" name="Google Shape;465;p8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466" name="Google Shape;466;p8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spTree>
      <p:nvGrpSpPr>
        <p:cNvPr id="467" name="Shape 467"/>
        <p:cNvGrpSpPr/>
        <p:nvPr/>
      </p:nvGrpSpPr>
      <p:grpSpPr>
        <a:xfrm>
          <a:off x="0" y="0"/>
          <a:ext cx="0" cy="0"/>
          <a:chOff x="0" y="0"/>
          <a:chExt cx="0" cy="0"/>
        </a:xfrm>
      </p:grpSpPr>
      <p:sp>
        <p:nvSpPr>
          <p:cNvPr id="468" name="Google Shape;468;p8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rtl="0">
              <a:spcBef>
                <a:spcPts val="0"/>
              </a:spcBef>
              <a:spcAft>
                <a:spcPts val="0"/>
              </a:spcAft>
              <a:buSzPts val="4800"/>
              <a:buNone/>
              <a:defRPr sz="4800"/>
            </a:lvl1pPr>
            <a:lvl2pPr lvl="1" rtl="0">
              <a:spcBef>
                <a:spcPts val="0"/>
              </a:spcBef>
              <a:spcAft>
                <a:spcPts val="0"/>
              </a:spcAft>
              <a:buSzPts val="4800"/>
              <a:buNone/>
              <a:defRPr sz="4800"/>
            </a:lvl2pPr>
            <a:lvl3pPr lvl="2" rtl="0">
              <a:spcBef>
                <a:spcPts val="0"/>
              </a:spcBef>
              <a:spcAft>
                <a:spcPts val="0"/>
              </a:spcAft>
              <a:buSzPts val="4800"/>
              <a:buNone/>
              <a:defRPr sz="4800"/>
            </a:lvl3pPr>
            <a:lvl4pPr lvl="3" rtl="0">
              <a:spcBef>
                <a:spcPts val="0"/>
              </a:spcBef>
              <a:spcAft>
                <a:spcPts val="0"/>
              </a:spcAft>
              <a:buSzPts val="4800"/>
              <a:buNone/>
              <a:defRPr sz="4800"/>
            </a:lvl4pPr>
            <a:lvl5pPr lvl="4" rtl="0">
              <a:spcBef>
                <a:spcPts val="0"/>
              </a:spcBef>
              <a:spcAft>
                <a:spcPts val="0"/>
              </a:spcAft>
              <a:buSzPts val="4800"/>
              <a:buNone/>
              <a:defRPr sz="4800"/>
            </a:lvl5pPr>
            <a:lvl6pPr lvl="5" rtl="0">
              <a:spcBef>
                <a:spcPts val="0"/>
              </a:spcBef>
              <a:spcAft>
                <a:spcPts val="0"/>
              </a:spcAft>
              <a:buSzPts val="4800"/>
              <a:buNone/>
              <a:defRPr sz="4800"/>
            </a:lvl6pPr>
            <a:lvl7pPr lvl="6" rtl="0">
              <a:spcBef>
                <a:spcPts val="0"/>
              </a:spcBef>
              <a:spcAft>
                <a:spcPts val="0"/>
              </a:spcAft>
              <a:buSzPts val="4800"/>
              <a:buNone/>
              <a:defRPr sz="4800"/>
            </a:lvl7pPr>
            <a:lvl8pPr lvl="7" rtl="0">
              <a:spcBef>
                <a:spcPts val="0"/>
              </a:spcBef>
              <a:spcAft>
                <a:spcPts val="0"/>
              </a:spcAft>
              <a:buSzPts val="4800"/>
              <a:buNone/>
              <a:defRPr sz="4800"/>
            </a:lvl8pPr>
            <a:lvl9pPr lvl="8" rtl="0">
              <a:spcBef>
                <a:spcPts val="0"/>
              </a:spcBef>
              <a:spcAft>
                <a:spcPts val="0"/>
              </a:spcAft>
              <a:buSzPts val="4800"/>
              <a:buNone/>
              <a:defRPr sz="4800"/>
            </a:lvl9pPr>
          </a:lstStyle>
          <a:p/>
        </p:txBody>
      </p:sp>
      <p:sp>
        <p:nvSpPr>
          <p:cNvPr id="469" name="Google Shape;469;p8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470" name="Shape 470"/>
        <p:cNvGrpSpPr/>
        <p:nvPr/>
      </p:nvGrpSpPr>
      <p:grpSpPr>
        <a:xfrm>
          <a:off x="0" y="0"/>
          <a:ext cx="0" cy="0"/>
          <a:chOff x="0" y="0"/>
          <a:chExt cx="0" cy="0"/>
        </a:xfrm>
      </p:grpSpPr>
      <p:sp>
        <p:nvSpPr>
          <p:cNvPr id="471" name="Google Shape;471;p89"/>
          <p:cNvSpPr/>
          <p:nvPr/>
        </p:nvSpPr>
        <p:spPr>
          <a:xfrm>
            <a:off x="4572000" y="-125"/>
            <a:ext cx="4572000" cy="51435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solidFill>
                <a:schemeClr val="dk1"/>
              </a:solidFill>
            </a:endParaRPr>
          </a:p>
        </p:txBody>
      </p:sp>
      <p:sp>
        <p:nvSpPr>
          <p:cNvPr id="472" name="Google Shape;472;p8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4200"/>
              <a:buNone/>
              <a:defRPr sz="4200"/>
            </a:lvl1pPr>
            <a:lvl2pPr lvl="1" rtl="0" algn="ctr">
              <a:spcBef>
                <a:spcPts val="0"/>
              </a:spcBef>
              <a:spcAft>
                <a:spcPts val="0"/>
              </a:spcAft>
              <a:buSzPts val="4200"/>
              <a:buNone/>
              <a:defRPr sz="4200"/>
            </a:lvl2pPr>
            <a:lvl3pPr lvl="2" rtl="0" algn="ctr">
              <a:spcBef>
                <a:spcPts val="0"/>
              </a:spcBef>
              <a:spcAft>
                <a:spcPts val="0"/>
              </a:spcAft>
              <a:buSzPts val="4200"/>
              <a:buNone/>
              <a:defRPr sz="4200"/>
            </a:lvl3pPr>
            <a:lvl4pPr lvl="3" rtl="0" algn="ctr">
              <a:spcBef>
                <a:spcPts val="0"/>
              </a:spcBef>
              <a:spcAft>
                <a:spcPts val="0"/>
              </a:spcAft>
              <a:buSzPts val="4200"/>
              <a:buNone/>
              <a:defRPr sz="4200"/>
            </a:lvl4pPr>
            <a:lvl5pPr lvl="4" rtl="0" algn="ctr">
              <a:spcBef>
                <a:spcPts val="0"/>
              </a:spcBef>
              <a:spcAft>
                <a:spcPts val="0"/>
              </a:spcAft>
              <a:buSzPts val="4200"/>
              <a:buNone/>
              <a:defRPr sz="4200"/>
            </a:lvl5pPr>
            <a:lvl6pPr lvl="5" rtl="0" algn="ctr">
              <a:spcBef>
                <a:spcPts val="0"/>
              </a:spcBef>
              <a:spcAft>
                <a:spcPts val="0"/>
              </a:spcAft>
              <a:buSzPts val="4200"/>
              <a:buNone/>
              <a:defRPr sz="4200"/>
            </a:lvl6pPr>
            <a:lvl7pPr lvl="6" rtl="0" algn="ctr">
              <a:spcBef>
                <a:spcPts val="0"/>
              </a:spcBef>
              <a:spcAft>
                <a:spcPts val="0"/>
              </a:spcAft>
              <a:buSzPts val="4200"/>
              <a:buNone/>
              <a:defRPr sz="4200"/>
            </a:lvl7pPr>
            <a:lvl8pPr lvl="7" rtl="0" algn="ctr">
              <a:spcBef>
                <a:spcPts val="0"/>
              </a:spcBef>
              <a:spcAft>
                <a:spcPts val="0"/>
              </a:spcAft>
              <a:buSzPts val="4200"/>
              <a:buNone/>
              <a:defRPr sz="4200"/>
            </a:lvl8pPr>
            <a:lvl9pPr lvl="8" rtl="0" algn="ctr">
              <a:spcBef>
                <a:spcPts val="0"/>
              </a:spcBef>
              <a:spcAft>
                <a:spcPts val="0"/>
              </a:spcAft>
              <a:buSzPts val="4200"/>
              <a:buNone/>
              <a:defRPr sz="4200"/>
            </a:lvl9pPr>
          </a:lstStyle>
          <a:p/>
        </p:txBody>
      </p:sp>
      <p:sp>
        <p:nvSpPr>
          <p:cNvPr id="473" name="Google Shape;473;p8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rtl="0" algn="ctr">
              <a:lnSpc>
                <a:spcPct val="100000"/>
              </a:lnSpc>
              <a:spcBef>
                <a:spcPts val="0"/>
              </a:spcBef>
              <a:spcAft>
                <a:spcPts val="0"/>
              </a:spcAft>
              <a:buSzPts val="2100"/>
              <a:buNone/>
              <a:defRPr sz="2100"/>
            </a:lvl1pPr>
            <a:lvl2pPr lvl="1" rtl="0" algn="ctr">
              <a:lnSpc>
                <a:spcPct val="100000"/>
              </a:lnSpc>
              <a:spcBef>
                <a:spcPts val="0"/>
              </a:spcBef>
              <a:spcAft>
                <a:spcPts val="0"/>
              </a:spcAft>
              <a:buSzPts val="2100"/>
              <a:buNone/>
              <a:defRPr sz="2100"/>
            </a:lvl2pPr>
            <a:lvl3pPr lvl="2" rtl="0" algn="ctr">
              <a:lnSpc>
                <a:spcPct val="100000"/>
              </a:lnSpc>
              <a:spcBef>
                <a:spcPts val="0"/>
              </a:spcBef>
              <a:spcAft>
                <a:spcPts val="0"/>
              </a:spcAft>
              <a:buSzPts val="2100"/>
              <a:buNone/>
              <a:defRPr sz="2100"/>
            </a:lvl3pPr>
            <a:lvl4pPr lvl="3" rtl="0" algn="ctr">
              <a:lnSpc>
                <a:spcPct val="100000"/>
              </a:lnSpc>
              <a:spcBef>
                <a:spcPts val="0"/>
              </a:spcBef>
              <a:spcAft>
                <a:spcPts val="0"/>
              </a:spcAft>
              <a:buSzPts val="2100"/>
              <a:buNone/>
              <a:defRPr sz="2100"/>
            </a:lvl4pPr>
            <a:lvl5pPr lvl="4" rtl="0" algn="ctr">
              <a:lnSpc>
                <a:spcPct val="100000"/>
              </a:lnSpc>
              <a:spcBef>
                <a:spcPts val="0"/>
              </a:spcBef>
              <a:spcAft>
                <a:spcPts val="0"/>
              </a:spcAft>
              <a:buSzPts val="2100"/>
              <a:buNone/>
              <a:defRPr sz="2100"/>
            </a:lvl5pPr>
            <a:lvl6pPr lvl="5" rtl="0" algn="ctr">
              <a:lnSpc>
                <a:spcPct val="100000"/>
              </a:lnSpc>
              <a:spcBef>
                <a:spcPts val="0"/>
              </a:spcBef>
              <a:spcAft>
                <a:spcPts val="0"/>
              </a:spcAft>
              <a:buSzPts val="2100"/>
              <a:buNone/>
              <a:defRPr sz="2100"/>
            </a:lvl6pPr>
            <a:lvl7pPr lvl="6" rtl="0" algn="ctr">
              <a:lnSpc>
                <a:spcPct val="100000"/>
              </a:lnSpc>
              <a:spcBef>
                <a:spcPts val="0"/>
              </a:spcBef>
              <a:spcAft>
                <a:spcPts val="0"/>
              </a:spcAft>
              <a:buSzPts val="2100"/>
              <a:buNone/>
              <a:defRPr sz="2100"/>
            </a:lvl7pPr>
            <a:lvl8pPr lvl="7" rtl="0" algn="ctr">
              <a:lnSpc>
                <a:spcPct val="100000"/>
              </a:lnSpc>
              <a:spcBef>
                <a:spcPts val="0"/>
              </a:spcBef>
              <a:spcAft>
                <a:spcPts val="0"/>
              </a:spcAft>
              <a:buSzPts val="2100"/>
              <a:buNone/>
              <a:defRPr sz="2100"/>
            </a:lvl8pPr>
            <a:lvl9pPr lvl="8" rtl="0" algn="ctr">
              <a:lnSpc>
                <a:spcPct val="100000"/>
              </a:lnSpc>
              <a:spcBef>
                <a:spcPts val="0"/>
              </a:spcBef>
              <a:spcAft>
                <a:spcPts val="0"/>
              </a:spcAft>
              <a:buSzPts val="2100"/>
              <a:buNone/>
              <a:defRPr sz="2100"/>
            </a:lvl9pPr>
          </a:lstStyle>
          <a:p/>
        </p:txBody>
      </p:sp>
      <p:sp>
        <p:nvSpPr>
          <p:cNvPr id="474" name="Google Shape;474;p8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rtl="0">
              <a:spcBef>
                <a:spcPts val="0"/>
              </a:spcBef>
              <a:spcAft>
                <a:spcPts val="0"/>
              </a:spcAft>
              <a:buSzPts val="1800"/>
              <a:buChar char="●"/>
              <a:defRPr/>
            </a:lvl1pPr>
            <a:lvl2pPr indent="-317500" lvl="1" marL="914400" rtl="0">
              <a:spcBef>
                <a:spcPts val="1600"/>
              </a:spcBef>
              <a:spcAft>
                <a:spcPts val="0"/>
              </a:spcAft>
              <a:buSzPts val="1400"/>
              <a:buChar char="○"/>
              <a:defRPr/>
            </a:lvl2pPr>
            <a:lvl3pPr indent="-317500" lvl="2" marL="1371600" rtl="0">
              <a:spcBef>
                <a:spcPts val="1600"/>
              </a:spcBef>
              <a:spcAft>
                <a:spcPts val="0"/>
              </a:spcAft>
              <a:buSzPts val="1400"/>
              <a:buChar char="■"/>
              <a:defRPr/>
            </a:lvl3pPr>
            <a:lvl4pPr indent="-317500" lvl="3" marL="1828800" rtl="0">
              <a:spcBef>
                <a:spcPts val="1600"/>
              </a:spcBef>
              <a:spcAft>
                <a:spcPts val="0"/>
              </a:spcAft>
              <a:buSzPts val="1400"/>
              <a:buChar char="●"/>
              <a:defRPr/>
            </a:lvl4pPr>
            <a:lvl5pPr indent="-317500" lvl="4" marL="2286000" rtl="0">
              <a:spcBef>
                <a:spcPts val="1600"/>
              </a:spcBef>
              <a:spcAft>
                <a:spcPts val="0"/>
              </a:spcAft>
              <a:buSzPts val="1400"/>
              <a:buChar char="○"/>
              <a:defRPr/>
            </a:lvl5pPr>
            <a:lvl6pPr indent="-317500" lvl="5" marL="2743200" rtl="0">
              <a:spcBef>
                <a:spcPts val="1600"/>
              </a:spcBef>
              <a:spcAft>
                <a:spcPts val="0"/>
              </a:spcAft>
              <a:buSzPts val="1400"/>
              <a:buChar char="■"/>
              <a:defRPr/>
            </a:lvl6pPr>
            <a:lvl7pPr indent="-317500" lvl="6" marL="3200400" rtl="0">
              <a:spcBef>
                <a:spcPts val="1600"/>
              </a:spcBef>
              <a:spcAft>
                <a:spcPts val="0"/>
              </a:spcAft>
              <a:buSzPts val="1400"/>
              <a:buChar char="●"/>
              <a:defRPr/>
            </a:lvl7pPr>
            <a:lvl8pPr indent="-317500" lvl="7" marL="3657600" rtl="0">
              <a:spcBef>
                <a:spcPts val="1600"/>
              </a:spcBef>
              <a:spcAft>
                <a:spcPts val="0"/>
              </a:spcAft>
              <a:buSzPts val="1400"/>
              <a:buChar char="○"/>
              <a:defRPr/>
            </a:lvl8pPr>
            <a:lvl9pPr indent="-317500" lvl="8" marL="4114800" rtl="0">
              <a:spcBef>
                <a:spcPts val="1600"/>
              </a:spcBef>
              <a:spcAft>
                <a:spcPts val="1600"/>
              </a:spcAft>
              <a:buSzPts val="1400"/>
              <a:buChar char="■"/>
              <a:defRPr/>
            </a:lvl9pPr>
          </a:lstStyle>
          <a:p/>
        </p:txBody>
      </p:sp>
      <p:sp>
        <p:nvSpPr>
          <p:cNvPr id="475" name="Google Shape;475;p8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476" name="Shape 476"/>
        <p:cNvGrpSpPr/>
        <p:nvPr/>
      </p:nvGrpSpPr>
      <p:grpSpPr>
        <a:xfrm>
          <a:off x="0" y="0"/>
          <a:ext cx="0" cy="0"/>
          <a:chOff x="0" y="0"/>
          <a:chExt cx="0" cy="0"/>
        </a:xfrm>
      </p:grpSpPr>
      <p:sp>
        <p:nvSpPr>
          <p:cNvPr id="477" name="Google Shape;477;p9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rtl="0">
              <a:lnSpc>
                <a:spcPct val="100000"/>
              </a:lnSpc>
              <a:spcBef>
                <a:spcPts val="0"/>
              </a:spcBef>
              <a:spcAft>
                <a:spcPts val="0"/>
              </a:spcAft>
              <a:buSzPts val="1800"/>
              <a:buNone/>
              <a:defRPr/>
            </a:lvl1pPr>
          </a:lstStyle>
          <a:p/>
        </p:txBody>
      </p:sp>
      <p:sp>
        <p:nvSpPr>
          <p:cNvPr id="478" name="Google Shape;478;p9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spTree>
      <p:nvGrpSpPr>
        <p:cNvPr id="479" name="Shape 479"/>
        <p:cNvGrpSpPr/>
        <p:nvPr/>
      </p:nvGrpSpPr>
      <p:grpSpPr>
        <a:xfrm>
          <a:off x="0" y="0"/>
          <a:ext cx="0" cy="0"/>
          <a:chOff x="0" y="0"/>
          <a:chExt cx="0" cy="0"/>
        </a:xfrm>
      </p:grpSpPr>
      <p:sp>
        <p:nvSpPr>
          <p:cNvPr id="480" name="Google Shape;480;p9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rtl="0" algn="ctr">
              <a:spcBef>
                <a:spcPts val="0"/>
              </a:spcBef>
              <a:spcAft>
                <a:spcPts val="0"/>
              </a:spcAft>
              <a:buSzPts val="12000"/>
              <a:buNone/>
              <a:defRPr sz="12000"/>
            </a:lvl1pPr>
            <a:lvl2pPr lvl="1" rtl="0" algn="ctr">
              <a:spcBef>
                <a:spcPts val="0"/>
              </a:spcBef>
              <a:spcAft>
                <a:spcPts val="0"/>
              </a:spcAft>
              <a:buSzPts val="12000"/>
              <a:buNone/>
              <a:defRPr sz="12000"/>
            </a:lvl2pPr>
            <a:lvl3pPr lvl="2" rtl="0" algn="ctr">
              <a:spcBef>
                <a:spcPts val="0"/>
              </a:spcBef>
              <a:spcAft>
                <a:spcPts val="0"/>
              </a:spcAft>
              <a:buSzPts val="12000"/>
              <a:buNone/>
              <a:defRPr sz="12000"/>
            </a:lvl3pPr>
            <a:lvl4pPr lvl="3" rtl="0" algn="ctr">
              <a:spcBef>
                <a:spcPts val="0"/>
              </a:spcBef>
              <a:spcAft>
                <a:spcPts val="0"/>
              </a:spcAft>
              <a:buSzPts val="12000"/>
              <a:buNone/>
              <a:defRPr sz="12000"/>
            </a:lvl4pPr>
            <a:lvl5pPr lvl="4" rtl="0" algn="ctr">
              <a:spcBef>
                <a:spcPts val="0"/>
              </a:spcBef>
              <a:spcAft>
                <a:spcPts val="0"/>
              </a:spcAft>
              <a:buSzPts val="12000"/>
              <a:buNone/>
              <a:defRPr sz="12000"/>
            </a:lvl5pPr>
            <a:lvl6pPr lvl="5" rtl="0" algn="ctr">
              <a:spcBef>
                <a:spcPts val="0"/>
              </a:spcBef>
              <a:spcAft>
                <a:spcPts val="0"/>
              </a:spcAft>
              <a:buSzPts val="12000"/>
              <a:buNone/>
              <a:defRPr sz="12000"/>
            </a:lvl6pPr>
            <a:lvl7pPr lvl="6" rtl="0" algn="ctr">
              <a:spcBef>
                <a:spcPts val="0"/>
              </a:spcBef>
              <a:spcAft>
                <a:spcPts val="0"/>
              </a:spcAft>
              <a:buSzPts val="12000"/>
              <a:buNone/>
              <a:defRPr sz="12000"/>
            </a:lvl7pPr>
            <a:lvl8pPr lvl="7" rtl="0" algn="ctr">
              <a:spcBef>
                <a:spcPts val="0"/>
              </a:spcBef>
              <a:spcAft>
                <a:spcPts val="0"/>
              </a:spcAft>
              <a:buSzPts val="12000"/>
              <a:buNone/>
              <a:defRPr sz="12000"/>
            </a:lvl8pPr>
            <a:lvl9pPr lvl="8" rtl="0" algn="ctr">
              <a:spcBef>
                <a:spcPts val="0"/>
              </a:spcBef>
              <a:spcAft>
                <a:spcPts val="0"/>
              </a:spcAft>
              <a:buSzPts val="12000"/>
              <a:buNone/>
              <a:defRPr sz="12000"/>
            </a:lvl9pPr>
          </a:lstStyle>
          <a:p>
            <a:r>
              <a:t>xx%</a:t>
            </a:r>
          </a:p>
        </p:txBody>
      </p:sp>
      <p:sp>
        <p:nvSpPr>
          <p:cNvPr id="481" name="Google Shape;481;p9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rtl="0" algn="ctr">
              <a:spcBef>
                <a:spcPts val="0"/>
              </a:spcBef>
              <a:spcAft>
                <a:spcPts val="0"/>
              </a:spcAft>
              <a:buSzPts val="1800"/>
              <a:buChar char="●"/>
              <a:defRPr/>
            </a:lvl1pPr>
            <a:lvl2pPr indent="-317500" lvl="1" marL="914400" rtl="0" algn="ctr">
              <a:spcBef>
                <a:spcPts val="1600"/>
              </a:spcBef>
              <a:spcAft>
                <a:spcPts val="0"/>
              </a:spcAft>
              <a:buSzPts val="1400"/>
              <a:buChar char="○"/>
              <a:defRPr/>
            </a:lvl2pPr>
            <a:lvl3pPr indent="-317500" lvl="2" marL="1371600" rtl="0" algn="ctr">
              <a:spcBef>
                <a:spcPts val="1600"/>
              </a:spcBef>
              <a:spcAft>
                <a:spcPts val="0"/>
              </a:spcAft>
              <a:buSzPts val="1400"/>
              <a:buChar char="■"/>
              <a:defRPr/>
            </a:lvl3pPr>
            <a:lvl4pPr indent="-317500" lvl="3" marL="1828800" rtl="0" algn="ctr">
              <a:spcBef>
                <a:spcPts val="1600"/>
              </a:spcBef>
              <a:spcAft>
                <a:spcPts val="0"/>
              </a:spcAft>
              <a:buSzPts val="1400"/>
              <a:buChar char="●"/>
              <a:defRPr/>
            </a:lvl4pPr>
            <a:lvl5pPr indent="-317500" lvl="4" marL="2286000" rtl="0" algn="ctr">
              <a:spcBef>
                <a:spcPts val="1600"/>
              </a:spcBef>
              <a:spcAft>
                <a:spcPts val="0"/>
              </a:spcAft>
              <a:buSzPts val="1400"/>
              <a:buChar char="○"/>
              <a:defRPr/>
            </a:lvl5pPr>
            <a:lvl6pPr indent="-317500" lvl="5" marL="2743200" rtl="0" algn="ctr">
              <a:spcBef>
                <a:spcPts val="1600"/>
              </a:spcBef>
              <a:spcAft>
                <a:spcPts val="0"/>
              </a:spcAft>
              <a:buSzPts val="1400"/>
              <a:buChar char="■"/>
              <a:defRPr/>
            </a:lvl6pPr>
            <a:lvl7pPr indent="-317500" lvl="6" marL="3200400" rtl="0" algn="ctr">
              <a:spcBef>
                <a:spcPts val="1600"/>
              </a:spcBef>
              <a:spcAft>
                <a:spcPts val="0"/>
              </a:spcAft>
              <a:buSzPts val="1400"/>
              <a:buChar char="●"/>
              <a:defRPr/>
            </a:lvl7pPr>
            <a:lvl8pPr indent="-317500" lvl="7" marL="3657600" rtl="0" algn="ctr">
              <a:spcBef>
                <a:spcPts val="1600"/>
              </a:spcBef>
              <a:spcAft>
                <a:spcPts val="0"/>
              </a:spcAft>
              <a:buSzPts val="1400"/>
              <a:buChar char="○"/>
              <a:defRPr/>
            </a:lvl8pPr>
            <a:lvl9pPr indent="-317500" lvl="8" marL="4114800" rtl="0" algn="ctr">
              <a:spcBef>
                <a:spcPts val="1600"/>
              </a:spcBef>
              <a:spcAft>
                <a:spcPts val="1600"/>
              </a:spcAft>
              <a:buSzPts val="1400"/>
              <a:buChar char="■"/>
              <a:defRPr/>
            </a:lvl9pPr>
          </a:lstStyle>
          <a:p/>
        </p:txBody>
      </p:sp>
      <p:sp>
        <p:nvSpPr>
          <p:cNvPr id="482" name="Google Shape;482;p9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483" name="Shape 483"/>
        <p:cNvGrpSpPr/>
        <p:nvPr/>
      </p:nvGrpSpPr>
      <p:grpSpPr>
        <a:xfrm>
          <a:off x="0" y="0"/>
          <a:ext cx="0" cy="0"/>
          <a:chOff x="0" y="0"/>
          <a:chExt cx="0" cy="0"/>
        </a:xfrm>
      </p:grpSpPr>
      <p:sp>
        <p:nvSpPr>
          <p:cNvPr id="484" name="Google Shape;484;p9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plit page A">
  <p:cSld name="SECTION_TITLE_AND_DESCRIPTION_1_1">
    <p:spTree>
      <p:nvGrpSpPr>
        <p:cNvPr id="46" name="Shape 46"/>
        <p:cNvGrpSpPr/>
        <p:nvPr/>
      </p:nvGrpSpPr>
      <p:grpSpPr>
        <a:xfrm>
          <a:off x="0" y="0"/>
          <a:ext cx="0" cy="0"/>
          <a:chOff x="0" y="0"/>
          <a:chExt cx="0" cy="0"/>
        </a:xfrm>
      </p:grpSpPr>
      <p:sp>
        <p:nvSpPr>
          <p:cNvPr id="47" name="Google Shape;47;p10"/>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8" name="Google Shape;48;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indent="0" lvl="0" marL="0" rtl="0" algn="r">
              <a:spcBef>
                <a:spcPts val="0"/>
              </a:spcBef>
              <a:spcAft>
                <a:spcPts val="0"/>
              </a:spcAft>
              <a:buNone/>
            </a:pPr>
            <a:fld id="{00000000-1234-1234-1234-123412341234}" type="slidenum">
              <a:rPr lang="en-GB"/>
              <a:t>‹#›</a:t>
            </a:fld>
            <a:endParaRPr/>
          </a:p>
        </p:txBody>
      </p:sp>
      <p:sp>
        <p:nvSpPr>
          <p:cNvPr id="49" name="Google Shape;49;p10"/>
          <p:cNvSpPr txBox="1"/>
          <p:nvPr>
            <p:ph type="title"/>
          </p:nvPr>
        </p:nvSpPr>
        <p:spPr>
          <a:xfrm>
            <a:off x="311700" y="555600"/>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50" name="Google Shape;50;p10"/>
          <p:cNvSpPr txBox="1"/>
          <p:nvPr>
            <p:ph idx="1" type="body"/>
          </p:nvPr>
        </p:nvSpPr>
        <p:spPr>
          <a:xfrm>
            <a:off x="311700" y="1389600"/>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
        <p:nvSpPr>
          <p:cNvPr id="51" name="Google Shape;51;p10"/>
          <p:cNvSpPr txBox="1"/>
          <p:nvPr>
            <p:ph idx="2" type="title"/>
          </p:nvPr>
        </p:nvSpPr>
        <p:spPr>
          <a:xfrm>
            <a:off x="4866900" y="564925"/>
            <a:ext cx="3982200" cy="755700"/>
          </a:xfrm>
          <a:prstGeom prst="rect">
            <a:avLst/>
          </a:prstGeom>
        </p:spPr>
        <p:txBody>
          <a:bodyPr anchorCtr="0" anchor="b" bIns="91425" lIns="91425" spcFirstLastPara="1" rIns="91425" wrap="square" tIns="91425">
            <a:noAutofit/>
          </a:bodyPr>
          <a:lstStyle>
            <a:lvl1pPr lvl="0" rtl="0">
              <a:spcBef>
                <a:spcPts val="0"/>
              </a:spcBef>
              <a:spcAft>
                <a:spcPts val="0"/>
              </a:spcAft>
              <a:buSzPts val="2400"/>
              <a:buNone/>
              <a:defRPr sz="24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p:txBody>
      </p:sp>
      <p:sp>
        <p:nvSpPr>
          <p:cNvPr id="52" name="Google Shape;52;p10"/>
          <p:cNvSpPr txBox="1"/>
          <p:nvPr>
            <p:ph idx="3" type="body"/>
          </p:nvPr>
        </p:nvSpPr>
        <p:spPr>
          <a:xfrm>
            <a:off x="4866900" y="1398925"/>
            <a:ext cx="3982200" cy="3179400"/>
          </a:xfrm>
          <a:prstGeom prst="rect">
            <a:avLst/>
          </a:prstGeom>
        </p:spPr>
        <p:txBody>
          <a:bodyPr anchorCtr="0" anchor="t" bIns="91425" lIns="91425" spcFirstLastPara="1" rIns="91425" wrap="square" tIns="91425">
            <a:noAutofit/>
          </a:bodyPr>
          <a:lstStyle>
            <a:lvl1pPr indent="-304800" lvl="0" marL="457200" rtl="0">
              <a:spcBef>
                <a:spcPts val="0"/>
              </a:spcBef>
              <a:spcAft>
                <a:spcPts val="0"/>
              </a:spcAft>
              <a:buSzPts val="1200"/>
              <a:buChar char="●"/>
              <a:defRPr sz="1200"/>
            </a:lvl1pPr>
            <a:lvl2pPr indent="-304800" lvl="1" marL="914400" rtl="0">
              <a:spcBef>
                <a:spcPts val="1600"/>
              </a:spcBef>
              <a:spcAft>
                <a:spcPts val="0"/>
              </a:spcAft>
              <a:buSzPts val="1200"/>
              <a:buChar char="○"/>
              <a:defRPr sz="1200"/>
            </a:lvl2pPr>
            <a:lvl3pPr indent="-304800" lvl="2" marL="1371600" rtl="0">
              <a:spcBef>
                <a:spcPts val="1600"/>
              </a:spcBef>
              <a:spcAft>
                <a:spcPts val="0"/>
              </a:spcAft>
              <a:buSzPts val="1200"/>
              <a:buChar char="■"/>
              <a:defRPr sz="1200"/>
            </a:lvl3pPr>
            <a:lvl4pPr indent="-304800" lvl="3" marL="1828800" rtl="0">
              <a:spcBef>
                <a:spcPts val="1600"/>
              </a:spcBef>
              <a:spcAft>
                <a:spcPts val="0"/>
              </a:spcAft>
              <a:buSzPts val="1200"/>
              <a:buChar char="●"/>
              <a:defRPr sz="1200"/>
            </a:lvl4pPr>
            <a:lvl5pPr indent="-304800" lvl="4" marL="2286000" rtl="0">
              <a:spcBef>
                <a:spcPts val="1600"/>
              </a:spcBef>
              <a:spcAft>
                <a:spcPts val="0"/>
              </a:spcAft>
              <a:buSzPts val="1200"/>
              <a:buChar char="○"/>
              <a:defRPr sz="1200"/>
            </a:lvl5pPr>
            <a:lvl6pPr indent="-304800" lvl="5" marL="2743200" rtl="0">
              <a:spcBef>
                <a:spcPts val="1600"/>
              </a:spcBef>
              <a:spcAft>
                <a:spcPts val="0"/>
              </a:spcAft>
              <a:buSzPts val="1200"/>
              <a:buChar char="■"/>
              <a:defRPr sz="1200"/>
            </a:lvl6pPr>
            <a:lvl7pPr indent="-304800" lvl="6" marL="3200400" rtl="0">
              <a:spcBef>
                <a:spcPts val="1600"/>
              </a:spcBef>
              <a:spcAft>
                <a:spcPts val="0"/>
              </a:spcAft>
              <a:buSzPts val="1200"/>
              <a:buChar char="●"/>
              <a:defRPr sz="1200"/>
            </a:lvl7pPr>
            <a:lvl8pPr indent="-304800" lvl="7" marL="3657600" rtl="0">
              <a:spcBef>
                <a:spcPts val="1600"/>
              </a:spcBef>
              <a:spcAft>
                <a:spcPts val="0"/>
              </a:spcAft>
              <a:buSzPts val="1200"/>
              <a:buChar char="○"/>
              <a:defRPr sz="1200"/>
            </a:lvl8pPr>
            <a:lvl9pPr indent="-304800" lvl="8" marL="4114800" rtl="0">
              <a:spcBef>
                <a:spcPts val="1600"/>
              </a:spcBef>
              <a:spcAft>
                <a:spcPts val="1600"/>
              </a:spcAft>
              <a:buSzPts val="1200"/>
              <a:buChar char="■"/>
              <a:defRPr sz="1200"/>
            </a:lvl9pPr>
          </a:lstStyle>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ocial Media">
  <p:cSld name="CUSTOM_3">
    <p:bg>
      <p:bgPr>
        <a:solidFill>
          <a:schemeClr val="lt2"/>
        </a:solidFill>
      </p:bgPr>
    </p:bg>
    <p:spTree>
      <p:nvGrpSpPr>
        <p:cNvPr id="485" name="Shape 485"/>
        <p:cNvGrpSpPr/>
        <p:nvPr/>
      </p:nvGrpSpPr>
      <p:grpSpPr>
        <a:xfrm>
          <a:off x="0" y="0"/>
          <a:ext cx="0" cy="0"/>
          <a:chOff x="0" y="0"/>
          <a:chExt cx="0" cy="0"/>
        </a:xfrm>
      </p:grpSpPr>
      <p:pic>
        <p:nvPicPr>
          <p:cNvPr id="486" name="Google Shape;486;p93"/>
          <p:cNvPicPr preferRelativeResize="0"/>
          <p:nvPr/>
        </p:nvPicPr>
        <p:blipFill rotWithShape="1">
          <a:blip r:embed="rId2">
            <a:alphaModFix/>
          </a:blip>
          <a:srcRect b="9034" l="15875" r="13974" t="6370"/>
          <a:stretch/>
        </p:blipFill>
        <p:spPr>
          <a:xfrm>
            <a:off x="5048843" y="445025"/>
            <a:ext cx="3605780" cy="4348851"/>
          </a:xfrm>
          <a:prstGeom prst="rect">
            <a:avLst/>
          </a:prstGeom>
          <a:noFill/>
          <a:ln>
            <a:noFill/>
          </a:ln>
        </p:spPr>
      </p:pic>
      <p:sp>
        <p:nvSpPr>
          <p:cNvPr id="487" name="Google Shape;487;p93"/>
          <p:cNvSpPr txBox="1"/>
          <p:nvPr/>
        </p:nvSpPr>
        <p:spPr>
          <a:xfrm>
            <a:off x="145350" y="904725"/>
            <a:ext cx="4932600" cy="4007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sz="1600">
              <a:solidFill>
                <a:srgbClr val="2B2B73"/>
              </a:solidFill>
            </a:endParaRPr>
          </a:p>
          <a:p>
            <a:pPr indent="-190500" lvl="0" marL="393700" rtl="0" algn="l">
              <a:spcBef>
                <a:spcPts val="0"/>
              </a:spcBef>
              <a:spcAft>
                <a:spcPts val="0"/>
              </a:spcAft>
              <a:buNone/>
            </a:pPr>
            <a:r>
              <a:t/>
            </a:r>
            <a:endParaRPr>
              <a:solidFill>
                <a:srgbClr val="2B2B73"/>
              </a:solidFill>
            </a:endParaRPr>
          </a:p>
          <a:p>
            <a:pPr indent="0" lvl="0" marL="787400" rtl="0" algn="ctr">
              <a:spcBef>
                <a:spcPts val="0"/>
              </a:spcBef>
              <a:spcAft>
                <a:spcPts val="0"/>
              </a:spcAft>
              <a:buNone/>
            </a:pPr>
            <a:r>
              <a:t/>
            </a:r>
            <a:endParaRPr sz="1600">
              <a:solidFill>
                <a:srgbClr val="2B2B73"/>
              </a:solidFill>
            </a:endParaRPr>
          </a:p>
          <a:p>
            <a:pPr indent="0" lvl="0" marL="0" rtl="0" algn="ctr">
              <a:spcBef>
                <a:spcPts val="0"/>
              </a:spcBef>
              <a:spcAft>
                <a:spcPts val="0"/>
              </a:spcAft>
              <a:buNone/>
            </a:pPr>
            <a:r>
              <a:t/>
            </a:r>
            <a:endParaRPr b="1" sz="1800">
              <a:solidFill>
                <a:srgbClr val="2B2B73"/>
              </a:solidFill>
            </a:endParaRPr>
          </a:p>
          <a:p>
            <a:pPr indent="0" lvl="0" marL="0" rtl="0" algn="l">
              <a:spcBef>
                <a:spcPts val="0"/>
              </a:spcBef>
              <a:spcAft>
                <a:spcPts val="0"/>
              </a:spcAft>
              <a:buNone/>
            </a:pPr>
            <a:r>
              <a:t/>
            </a:r>
            <a:endParaRPr b="1" sz="1800">
              <a:solidFill>
                <a:srgbClr val="2B2B73"/>
              </a:solidFill>
            </a:endParaRPr>
          </a:p>
          <a:p>
            <a:pPr indent="0" lvl="0" marL="0" rtl="0" algn="ctr">
              <a:spcBef>
                <a:spcPts val="0"/>
              </a:spcBef>
              <a:spcAft>
                <a:spcPts val="0"/>
              </a:spcAft>
              <a:buNone/>
            </a:pPr>
            <a:r>
              <a:rPr b="1" lang="en-GB" sz="1600" u="sng">
                <a:solidFill>
                  <a:srgbClr val="0097A7"/>
                </a:solidFill>
                <a:hlinkClick r:id="rId3">
                  <a:extLst>
                    <a:ext uri="{A12FA001-AC4F-418D-AE19-62706E023703}">
                      <ahyp:hlinkClr val="tx"/>
                    </a:ext>
                  </a:extLst>
                </a:hlinkClick>
              </a:rPr>
              <a:t>www.diversityandability.com</a:t>
            </a:r>
            <a:r>
              <a:rPr b="1" lang="en-GB" sz="1600">
                <a:solidFill>
                  <a:srgbClr val="78909C"/>
                </a:solidFill>
              </a:rPr>
              <a:t> </a:t>
            </a:r>
            <a:endParaRPr b="1" sz="1800">
              <a:solidFill>
                <a:srgbClr val="2B2B73"/>
              </a:solidFill>
            </a:endParaRPr>
          </a:p>
          <a:p>
            <a:pPr indent="0" lvl="0" marL="0" rtl="0" algn="ctr">
              <a:spcBef>
                <a:spcPts val="0"/>
              </a:spcBef>
              <a:spcAft>
                <a:spcPts val="0"/>
              </a:spcAft>
              <a:buNone/>
            </a:pPr>
            <a:r>
              <a:t/>
            </a:r>
            <a:endParaRPr sz="1600">
              <a:solidFill>
                <a:srgbClr val="2B2B73"/>
              </a:solidFill>
            </a:endParaRPr>
          </a:p>
          <a:p>
            <a:pPr indent="0" lvl="0" marL="0" rtl="0" algn="ctr">
              <a:spcBef>
                <a:spcPts val="0"/>
              </a:spcBef>
              <a:spcAft>
                <a:spcPts val="0"/>
              </a:spcAft>
              <a:buNone/>
            </a:pPr>
            <a:r>
              <a:rPr b="1" lang="en-GB" sz="1600">
                <a:solidFill>
                  <a:srgbClr val="2B2B73"/>
                </a:solidFill>
              </a:rPr>
              <a:t>Social Media: </a:t>
            </a:r>
            <a:r>
              <a:rPr lang="en-GB">
                <a:solidFill>
                  <a:srgbClr val="2B2B73"/>
                </a:solidFill>
              </a:rPr>
              <a:t>	</a:t>
            </a:r>
            <a:endParaRPr>
              <a:solidFill>
                <a:srgbClr val="2B2B73"/>
              </a:solidFill>
            </a:endParaRPr>
          </a:p>
          <a:p>
            <a:pPr indent="-190500" lvl="0" marL="393700" rtl="0" algn="ctr">
              <a:spcBef>
                <a:spcPts val="0"/>
              </a:spcBef>
              <a:spcAft>
                <a:spcPts val="0"/>
              </a:spcAft>
              <a:buNone/>
            </a:pPr>
            <a:r>
              <a:t/>
            </a:r>
            <a:endParaRPr>
              <a:solidFill>
                <a:srgbClr val="2B2B73"/>
              </a:solidFill>
            </a:endParaRPr>
          </a:p>
          <a:p>
            <a:pPr indent="0" lvl="0" marL="914400" rtl="0" algn="l">
              <a:lnSpc>
                <a:spcPct val="115000"/>
              </a:lnSpc>
              <a:spcBef>
                <a:spcPts val="0"/>
              </a:spcBef>
              <a:spcAft>
                <a:spcPts val="0"/>
              </a:spcAft>
              <a:buNone/>
            </a:pPr>
            <a:r>
              <a:rPr lang="en-GB" sz="1800" u="sng">
                <a:solidFill>
                  <a:srgbClr val="0097A7"/>
                </a:solidFill>
                <a:hlinkClick r:id="rId4">
                  <a:extLst>
                    <a:ext uri="{A12FA001-AC4F-418D-AE19-62706E023703}">
                      <ahyp:hlinkClr val="tx"/>
                    </a:ext>
                  </a:extLst>
                </a:hlinkClick>
              </a:rPr>
              <a:t>LinkedIn </a:t>
            </a:r>
            <a:r>
              <a:rPr lang="en-GB" sz="1800">
                <a:solidFill>
                  <a:srgbClr val="2B2B73"/>
                </a:solidFill>
              </a:rPr>
              <a:t>diversity-and-ability</a:t>
            </a:r>
            <a:endParaRPr sz="1800">
              <a:solidFill>
                <a:srgbClr val="2B2B73"/>
              </a:solidFill>
            </a:endParaRPr>
          </a:p>
          <a:p>
            <a:pPr indent="0" lvl="0" marL="914400" rtl="0" algn="l">
              <a:lnSpc>
                <a:spcPct val="115000"/>
              </a:lnSpc>
              <a:spcBef>
                <a:spcPts val="0"/>
              </a:spcBef>
              <a:spcAft>
                <a:spcPts val="0"/>
              </a:spcAft>
              <a:buNone/>
            </a:pPr>
            <a:r>
              <a:rPr lang="en-GB" sz="1800" u="sng">
                <a:solidFill>
                  <a:srgbClr val="0097A7"/>
                </a:solidFill>
                <a:hlinkClick r:id="rId5">
                  <a:extLst>
                    <a:ext uri="{A12FA001-AC4F-418D-AE19-62706E023703}">
                      <ahyp:hlinkClr val="tx"/>
                    </a:ext>
                  </a:extLst>
                </a:hlinkClick>
              </a:rPr>
              <a:t>Facebook</a:t>
            </a:r>
            <a:r>
              <a:rPr lang="en-GB" sz="1800">
                <a:solidFill>
                  <a:srgbClr val="2B2B73"/>
                </a:solidFill>
              </a:rPr>
              <a:t> @dnamatters</a:t>
            </a:r>
            <a:endParaRPr sz="1800">
              <a:solidFill>
                <a:srgbClr val="2B2B73"/>
              </a:solidFill>
            </a:endParaRPr>
          </a:p>
          <a:p>
            <a:pPr indent="0" lvl="0" marL="914400" rtl="0" algn="l">
              <a:lnSpc>
                <a:spcPct val="115000"/>
              </a:lnSpc>
              <a:spcBef>
                <a:spcPts val="0"/>
              </a:spcBef>
              <a:spcAft>
                <a:spcPts val="0"/>
              </a:spcAft>
              <a:buNone/>
            </a:pPr>
            <a:r>
              <a:rPr lang="en-GB" sz="1800" u="sng">
                <a:solidFill>
                  <a:srgbClr val="0097A7"/>
                </a:solidFill>
                <a:hlinkClick r:id="rId6">
                  <a:extLst>
                    <a:ext uri="{A12FA001-AC4F-418D-AE19-62706E023703}">
                      <ahyp:hlinkClr val="tx"/>
                    </a:ext>
                  </a:extLst>
                </a:hlinkClick>
              </a:rPr>
              <a:t>Twitter</a:t>
            </a:r>
            <a:r>
              <a:rPr lang="en-GB" sz="1800">
                <a:solidFill>
                  <a:srgbClr val="2B2B73"/>
                </a:solidFill>
              </a:rPr>
              <a:t> @DandA_inclusion</a:t>
            </a:r>
            <a:br>
              <a:rPr lang="en-GB" sz="1800">
                <a:solidFill>
                  <a:srgbClr val="2B2B73"/>
                </a:solidFill>
              </a:rPr>
            </a:br>
            <a:r>
              <a:rPr lang="en-GB" sz="1800" u="sng">
                <a:solidFill>
                  <a:schemeClr val="hlink"/>
                </a:solidFill>
                <a:hlinkClick r:id="rId7"/>
              </a:rPr>
              <a:t>Instagram</a:t>
            </a:r>
            <a:r>
              <a:rPr lang="en-GB" sz="1800">
                <a:solidFill>
                  <a:srgbClr val="2B2B73"/>
                </a:solidFill>
              </a:rPr>
              <a:t> @diversity_and_ability</a:t>
            </a:r>
            <a:endParaRPr sz="1800">
              <a:solidFill>
                <a:srgbClr val="2B2B73"/>
              </a:solidFill>
            </a:endParaRPr>
          </a:p>
          <a:p>
            <a:pPr indent="0" lvl="0" marL="1371600" rtl="0" algn="l">
              <a:spcBef>
                <a:spcPts val="0"/>
              </a:spcBef>
              <a:spcAft>
                <a:spcPts val="0"/>
              </a:spcAft>
              <a:buNone/>
            </a:pPr>
            <a:r>
              <a:t/>
            </a:r>
            <a:endParaRPr sz="1700">
              <a:solidFill>
                <a:srgbClr val="2B2B73"/>
              </a:solidFill>
            </a:endParaRPr>
          </a:p>
          <a:p>
            <a:pPr indent="0" lvl="0" marL="0" rtl="0" algn="l">
              <a:lnSpc>
                <a:spcPct val="115000"/>
              </a:lnSpc>
              <a:spcBef>
                <a:spcPts val="0"/>
              </a:spcBef>
              <a:spcAft>
                <a:spcPts val="1600"/>
              </a:spcAft>
              <a:buNone/>
            </a:pPr>
            <a:r>
              <a:t/>
            </a:r>
            <a:endParaRPr sz="1900">
              <a:solidFill>
                <a:srgbClr val="2B2B73"/>
              </a:solidFill>
            </a:endParaRPr>
          </a:p>
        </p:txBody>
      </p:sp>
      <p:pic>
        <p:nvPicPr>
          <p:cNvPr id="488" name="Google Shape;488;p93"/>
          <p:cNvPicPr preferRelativeResize="0"/>
          <p:nvPr/>
        </p:nvPicPr>
        <p:blipFill>
          <a:blip r:embed="rId8">
            <a:alphaModFix/>
          </a:blip>
          <a:stretch>
            <a:fillRect/>
          </a:stretch>
        </p:blipFill>
        <p:spPr>
          <a:xfrm>
            <a:off x="450775" y="816475"/>
            <a:ext cx="4321751" cy="1042450"/>
          </a:xfrm>
          <a:prstGeom prst="rect">
            <a:avLst/>
          </a:prstGeom>
          <a:noFill/>
          <a:ln>
            <a:noFill/>
          </a:ln>
        </p:spPr>
      </p:pic>
      <p:grpSp>
        <p:nvGrpSpPr>
          <p:cNvPr id="489" name="Google Shape;489;p93"/>
          <p:cNvGrpSpPr/>
          <p:nvPr/>
        </p:nvGrpSpPr>
        <p:grpSpPr>
          <a:xfrm>
            <a:off x="772400" y="3256600"/>
            <a:ext cx="272250" cy="1217675"/>
            <a:chOff x="772400" y="3256600"/>
            <a:chExt cx="272250" cy="1217675"/>
          </a:xfrm>
        </p:grpSpPr>
        <p:pic>
          <p:nvPicPr>
            <p:cNvPr id="490" name="Google Shape;490;p93"/>
            <p:cNvPicPr preferRelativeResize="0"/>
            <p:nvPr/>
          </p:nvPicPr>
          <p:blipFill>
            <a:blip r:embed="rId9">
              <a:alphaModFix/>
            </a:blip>
            <a:stretch>
              <a:fillRect/>
            </a:stretch>
          </p:blipFill>
          <p:spPr>
            <a:xfrm>
              <a:off x="772401" y="3901704"/>
              <a:ext cx="272249" cy="268705"/>
            </a:xfrm>
            <a:prstGeom prst="rect">
              <a:avLst/>
            </a:prstGeom>
            <a:noFill/>
            <a:ln>
              <a:noFill/>
            </a:ln>
          </p:spPr>
        </p:pic>
        <p:pic>
          <p:nvPicPr>
            <p:cNvPr id="491" name="Google Shape;491;p93"/>
            <p:cNvPicPr preferRelativeResize="0"/>
            <p:nvPr/>
          </p:nvPicPr>
          <p:blipFill>
            <a:blip r:embed="rId10">
              <a:alphaModFix/>
            </a:blip>
            <a:stretch>
              <a:fillRect/>
            </a:stretch>
          </p:blipFill>
          <p:spPr>
            <a:xfrm>
              <a:off x="772401" y="3585833"/>
              <a:ext cx="272248" cy="269156"/>
            </a:xfrm>
            <a:prstGeom prst="rect">
              <a:avLst/>
            </a:prstGeom>
            <a:noFill/>
            <a:ln>
              <a:noFill/>
            </a:ln>
          </p:spPr>
        </p:pic>
        <p:pic>
          <p:nvPicPr>
            <p:cNvPr id="492" name="Google Shape;492;p93"/>
            <p:cNvPicPr preferRelativeResize="0"/>
            <p:nvPr/>
          </p:nvPicPr>
          <p:blipFill>
            <a:blip r:embed="rId11">
              <a:alphaModFix/>
            </a:blip>
            <a:stretch>
              <a:fillRect/>
            </a:stretch>
          </p:blipFill>
          <p:spPr>
            <a:xfrm>
              <a:off x="772401" y="3256600"/>
              <a:ext cx="272248" cy="269142"/>
            </a:xfrm>
            <a:prstGeom prst="rect">
              <a:avLst/>
            </a:prstGeom>
            <a:noFill/>
            <a:ln>
              <a:noFill/>
            </a:ln>
          </p:spPr>
        </p:pic>
        <p:pic>
          <p:nvPicPr>
            <p:cNvPr id="493" name="Google Shape;493;p93"/>
            <p:cNvPicPr preferRelativeResize="0"/>
            <p:nvPr/>
          </p:nvPicPr>
          <p:blipFill>
            <a:blip r:embed="rId12">
              <a:alphaModFix/>
            </a:blip>
            <a:stretch>
              <a:fillRect/>
            </a:stretch>
          </p:blipFill>
          <p:spPr>
            <a:xfrm>
              <a:off x="772400" y="4204073"/>
              <a:ext cx="272248" cy="270203"/>
            </a:xfrm>
            <a:prstGeom prst="rect">
              <a:avLst/>
            </a:prstGeom>
            <a:noFill/>
            <a:ln>
              <a:noFill/>
            </a:ln>
          </p:spPr>
        </p:pic>
      </p:grpSp>
    </p:spTree>
  </p:cSld>
  <p:clrMapOvr>
    <a:masterClrMapping/>
  </p:clrMapOvr>
</p:sldLayout>
</file>

<file path=ppt/slideLayouts/slideLayout9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ccolades">
  <p:cSld name="CUSTOM_6">
    <p:spTree>
      <p:nvGrpSpPr>
        <p:cNvPr id="494" name="Shape 494"/>
        <p:cNvGrpSpPr/>
        <p:nvPr/>
      </p:nvGrpSpPr>
      <p:grpSpPr>
        <a:xfrm>
          <a:off x="0" y="0"/>
          <a:ext cx="0" cy="0"/>
          <a:chOff x="0" y="0"/>
          <a:chExt cx="0" cy="0"/>
        </a:xfrm>
      </p:grpSpPr>
      <p:sp>
        <p:nvSpPr>
          <p:cNvPr id="495" name="Google Shape;495;p9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rtl="0">
              <a:spcBef>
                <a:spcPts val="0"/>
              </a:spcBef>
              <a:spcAft>
                <a:spcPts val="0"/>
              </a:spcAft>
              <a:buNone/>
              <a:defRPr/>
            </a:lvl1pPr>
            <a:lvl2pPr lvl="1" rtl="0">
              <a:spcBef>
                <a:spcPts val="0"/>
              </a:spcBef>
              <a:spcAft>
                <a:spcPts val="0"/>
              </a:spcAft>
              <a:buNone/>
              <a:defRPr/>
            </a:lvl2pPr>
            <a:lvl3pPr lvl="2" rtl="0">
              <a:spcBef>
                <a:spcPts val="0"/>
              </a:spcBef>
              <a:spcAft>
                <a:spcPts val="0"/>
              </a:spcAft>
              <a:buNone/>
              <a:defRPr/>
            </a:lvl3pPr>
            <a:lvl4pPr lvl="3" rtl="0">
              <a:spcBef>
                <a:spcPts val="0"/>
              </a:spcBef>
              <a:spcAft>
                <a:spcPts val="0"/>
              </a:spcAft>
              <a:buNone/>
              <a:defRPr/>
            </a:lvl4pPr>
            <a:lvl5pPr lvl="4" rtl="0">
              <a:spcBef>
                <a:spcPts val="0"/>
              </a:spcBef>
              <a:spcAft>
                <a:spcPts val="0"/>
              </a:spcAft>
              <a:buNone/>
              <a:defRPr/>
            </a:lvl5pPr>
            <a:lvl6pPr lvl="5" rtl="0">
              <a:spcBef>
                <a:spcPts val="0"/>
              </a:spcBef>
              <a:spcAft>
                <a:spcPts val="0"/>
              </a:spcAft>
              <a:buNone/>
              <a:defRPr/>
            </a:lvl6pPr>
            <a:lvl7pPr lvl="6" rtl="0">
              <a:spcBef>
                <a:spcPts val="0"/>
              </a:spcBef>
              <a:spcAft>
                <a:spcPts val="0"/>
              </a:spcAft>
              <a:buNone/>
              <a:defRPr/>
            </a:lvl7pPr>
            <a:lvl8pPr lvl="7" rtl="0">
              <a:spcBef>
                <a:spcPts val="0"/>
              </a:spcBef>
              <a:spcAft>
                <a:spcPts val="0"/>
              </a:spcAft>
              <a:buNone/>
              <a:defRPr/>
            </a:lvl8pPr>
            <a:lvl9pPr lvl="8" rtl="0">
              <a:spcBef>
                <a:spcPts val="0"/>
              </a:spcBef>
              <a:spcAft>
                <a:spcPts val="0"/>
              </a:spcAft>
              <a:buNone/>
              <a:defRPr/>
            </a:lvl9pPr>
          </a:lstStyle>
          <a:p/>
        </p:txBody>
      </p:sp>
      <p:pic>
        <p:nvPicPr>
          <p:cNvPr id="496" name="Google Shape;496;p94"/>
          <p:cNvPicPr preferRelativeResize="0"/>
          <p:nvPr/>
        </p:nvPicPr>
        <p:blipFill rotWithShape="1">
          <a:blip r:embed="rId2">
            <a:alphaModFix/>
          </a:blip>
          <a:srcRect b="2305" l="2761" r="0" t="0"/>
          <a:stretch/>
        </p:blipFill>
        <p:spPr>
          <a:xfrm>
            <a:off x="197550" y="1162225"/>
            <a:ext cx="8771374" cy="3158750"/>
          </a:xfrm>
          <a:prstGeom prst="rect">
            <a:avLst/>
          </a:prstGeom>
          <a:noFill/>
          <a:ln>
            <a:noFill/>
          </a:ln>
          <a:effectLst>
            <a:outerShdw blurRad="292100" rotWithShape="0" algn="tl" dir="2700000" dist="139700">
              <a:srgbClr val="333333">
                <a:alpha val="64709"/>
              </a:srgbClr>
            </a:outerShdw>
          </a:effectLst>
        </p:spPr>
      </p:pic>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slideLayout" Target="../slideLayouts/slideLayout29.xml"/><Relationship Id="rId7" Type="http://schemas.openxmlformats.org/officeDocument/2006/relationships/slideLayout" Target="../slideLayouts/slideLayout7.xml"/><Relationship Id="rId8" Type="http://schemas.openxmlformats.org/officeDocument/2006/relationships/slideLayout" Target="../slideLayouts/slideLayout8.xml"/><Relationship Id="rId31" Type="http://schemas.openxmlformats.org/officeDocument/2006/relationships/slideLayout" Target="../slideLayouts/slideLayout31.xml"/><Relationship Id="rId30" Type="http://schemas.openxmlformats.org/officeDocument/2006/relationships/slideLayout" Target="../slideLayouts/slideLayout30.xml"/><Relationship Id="rId11" Type="http://schemas.openxmlformats.org/officeDocument/2006/relationships/slideLayout" Target="../slideLayouts/slideLayout11.xml"/><Relationship Id="rId33" Type="http://schemas.openxmlformats.org/officeDocument/2006/relationships/slideLayout" Target="../slideLayouts/slideLayout33.xml"/><Relationship Id="rId10" Type="http://schemas.openxmlformats.org/officeDocument/2006/relationships/slideLayout" Target="../slideLayouts/slideLayout10.xml"/><Relationship Id="rId32" Type="http://schemas.openxmlformats.org/officeDocument/2006/relationships/slideLayout" Target="../slideLayouts/slideLayout32.xml"/><Relationship Id="rId13" Type="http://schemas.openxmlformats.org/officeDocument/2006/relationships/slideLayout" Target="../slideLayouts/slideLayout13.xml"/><Relationship Id="rId35" Type="http://schemas.openxmlformats.org/officeDocument/2006/relationships/slideLayout" Target="../slideLayouts/slideLayout35.xml"/><Relationship Id="rId12" Type="http://schemas.openxmlformats.org/officeDocument/2006/relationships/slideLayout" Target="../slideLayouts/slideLayout12.xml"/><Relationship Id="rId34" Type="http://schemas.openxmlformats.org/officeDocument/2006/relationships/slideLayout" Target="../slideLayouts/slideLayout34.xml"/><Relationship Id="rId15" Type="http://schemas.openxmlformats.org/officeDocument/2006/relationships/slideLayout" Target="../slideLayouts/slideLayout15.xml"/><Relationship Id="rId37" Type="http://schemas.openxmlformats.org/officeDocument/2006/relationships/slideLayout" Target="../slideLayouts/slideLayout37.xml"/><Relationship Id="rId14" Type="http://schemas.openxmlformats.org/officeDocument/2006/relationships/slideLayout" Target="../slideLayouts/slideLayout14.xml"/><Relationship Id="rId36" Type="http://schemas.openxmlformats.org/officeDocument/2006/relationships/slideLayout" Target="../slideLayouts/slideLayout36.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38" Type="http://schemas.openxmlformats.org/officeDocument/2006/relationships/theme" Target="../theme/theme2.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40" Type="http://schemas.openxmlformats.org/officeDocument/2006/relationships/slideLayout" Target="../slideLayouts/slideLayout77.xml"/><Relationship Id="rId20" Type="http://schemas.openxmlformats.org/officeDocument/2006/relationships/slideLayout" Target="../slideLayouts/slideLayout57.xml"/><Relationship Id="rId42" Type="http://schemas.openxmlformats.org/officeDocument/2006/relationships/theme" Target="../theme/theme3.xml"/><Relationship Id="rId41" Type="http://schemas.openxmlformats.org/officeDocument/2006/relationships/slideLayout" Target="../slideLayouts/slideLayout78.xml"/><Relationship Id="rId22" Type="http://schemas.openxmlformats.org/officeDocument/2006/relationships/slideLayout" Target="../slideLayouts/slideLayout59.xml"/><Relationship Id="rId21" Type="http://schemas.openxmlformats.org/officeDocument/2006/relationships/slideLayout" Target="../slideLayouts/slideLayout58.xml"/><Relationship Id="rId24" Type="http://schemas.openxmlformats.org/officeDocument/2006/relationships/slideLayout" Target="../slideLayouts/slideLayout61.xml"/><Relationship Id="rId23" Type="http://schemas.openxmlformats.org/officeDocument/2006/relationships/slideLayout" Target="../slideLayouts/slideLayout60.xml"/><Relationship Id="rId1" Type="http://schemas.openxmlformats.org/officeDocument/2006/relationships/slideLayout" Target="../slideLayouts/slideLayout38.xml"/><Relationship Id="rId2" Type="http://schemas.openxmlformats.org/officeDocument/2006/relationships/slideLayout" Target="../slideLayouts/slideLayout39.xml"/><Relationship Id="rId3" Type="http://schemas.openxmlformats.org/officeDocument/2006/relationships/slideLayout" Target="../slideLayouts/slideLayout40.xml"/><Relationship Id="rId4" Type="http://schemas.openxmlformats.org/officeDocument/2006/relationships/slideLayout" Target="../slideLayouts/slideLayout41.xml"/><Relationship Id="rId9" Type="http://schemas.openxmlformats.org/officeDocument/2006/relationships/slideLayout" Target="../slideLayouts/slideLayout46.xml"/><Relationship Id="rId26" Type="http://schemas.openxmlformats.org/officeDocument/2006/relationships/slideLayout" Target="../slideLayouts/slideLayout63.xml"/><Relationship Id="rId25" Type="http://schemas.openxmlformats.org/officeDocument/2006/relationships/slideLayout" Target="../slideLayouts/slideLayout62.xml"/><Relationship Id="rId28" Type="http://schemas.openxmlformats.org/officeDocument/2006/relationships/slideLayout" Target="../slideLayouts/slideLayout65.xml"/><Relationship Id="rId27" Type="http://schemas.openxmlformats.org/officeDocument/2006/relationships/slideLayout" Target="../slideLayouts/slideLayout64.xml"/><Relationship Id="rId5" Type="http://schemas.openxmlformats.org/officeDocument/2006/relationships/slideLayout" Target="../slideLayouts/slideLayout42.xml"/><Relationship Id="rId6" Type="http://schemas.openxmlformats.org/officeDocument/2006/relationships/slideLayout" Target="../slideLayouts/slideLayout43.xml"/><Relationship Id="rId29" Type="http://schemas.openxmlformats.org/officeDocument/2006/relationships/slideLayout" Target="../slideLayouts/slideLayout66.xml"/><Relationship Id="rId7" Type="http://schemas.openxmlformats.org/officeDocument/2006/relationships/slideLayout" Target="../slideLayouts/slideLayout44.xml"/><Relationship Id="rId8" Type="http://schemas.openxmlformats.org/officeDocument/2006/relationships/slideLayout" Target="../slideLayouts/slideLayout45.xml"/><Relationship Id="rId31" Type="http://schemas.openxmlformats.org/officeDocument/2006/relationships/slideLayout" Target="../slideLayouts/slideLayout68.xml"/><Relationship Id="rId30" Type="http://schemas.openxmlformats.org/officeDocument/2006/relationships/slideLayout" Target="../slideLayouts/slideLayout67.xml"/><Relationship Id="rId11" Type="http://schemas.openxmlformats.org/officeDocument/2006/relationships/slideLayout" Target="../slideLayouts/slideLayout48.xml"/><Relationship Id="rId33" Type="http://schemas.openxmlformats.org/officeDocument/2006/relationships/slideLayout" Target="../slideLayouts/slideLayout70.xml"/><Relationship Id="rId10" Type="http://schemas.openxmlformats.org/officeDocument/2006/relationships/slideLayout" Target="../slideLayouts/slideLayout47.xml"/><Relationship Id="rId32" Type="http://schemas.openxmlformats.org/officeDocument/2006/relationships/slideLayout" Target="../slideLayouts/slideLayout69.xml"/><Relationship Id="rId13" Type="http://schemas.openxmlformats.org/officeDocument/2006/relationships/slideLayout" Target="../slideLayouts/slideLayout50.xml"/><Relationship Id="rId35" Type="http://schemas.openxmlformats.org/officeDocument/2006/relationships/slideLayout" Target="../slideLayouts/slideLayout72.xml"/><Relationship Id="rId12" Type="http://schemas.openxmlformats.org/officeDocument/2006/relationships/slideLayout" Target="../slideLayouts/slideLayout49.xml"/><Relationship Id="rId34" Type="http://schemas.openxmlformats.org/officeDocument/2006/relationships/slideLayout" Target="../slideLayouts/slideLayout71.xml"/><Relationship Id="rId15" Type="http://schemas.openxmlformats.org/officeDocument/2006/relationships/slideLayout" Target="../slideLayouts/slideLayout52.xml"/><Relationship Id="rId37" Type="http://schemas.openxmlformats.org/officeDocument/2006/relationships/slideLayout" Target="../slideLayouts/slideLayout74.xml"/><Relationship Id="rId14" Type="http://schemas.openxmlformats.org/officeDocument/2006/relationships/slideLayout" Target="../slideLayouts/slideLayout51.xml"/><Relationship Id="rId36" Type="http://schemas.openxmlformats.org/officeDocument/2006/relationships/slideLayout" Target="../slideLayouts/slideLayout73.xml"/><Relationship Id="rId17" Type="http://schemas.openxmlformats.org/officeDocument/2006/relationships/slideLayout" Target="../slideLayouts/slideLayout54.xml"/><Relationship Id="rId39" Type="http://schemas.openxmlformats.org/officeDocument/2006/relationships/slideLayout" Target="../slideLayouts/slideLayout76.xml"/><Relationship Id="rId16" Type="http://schemas.openxmlformats.org/officeDocument/2006/relationships/slideLayout" Target="../slideLayouts/slideLayout53.xml"/><Relationship Id="rId38" Type="http://schemas.openxmlformats.org/officeDocument/2006/relationships/slideLayout" Target="../slideLayouts/slideLayout75.xml"/><Relationship Id="rId19" Type="http://schemas.openxmlformats.org/officeDocument/2006/relationships/slideLayout" Target="../slideLayouts/slideLayout56.xml"/><Relationship Id="rId18" Type="http://schemas.openxmlformats.org/officeDocument/2006/relationships/slideLayout" Target="../slideLayouts/slideLayout55.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79.xml"/><Relationship Id="rId2" Type="http://schemas.openxmlformats.org/officeDocument/2006/relationships/slideLayout" Target="../slideLayouts/slideLayout80.xml"/><Relationship Id="rId3" Type="http://schemas.openxmlformats.org/officeDocument/2006/relationships/slideLayout" Target="../slideLayouts/slideLayout81.xml"/><Relationship Id="rId4" Type="http://schemas.openxmlformats.org/officeDocument/2006/relationships/slideLayout" Target="../slideLayouts/slideLayout82.xml"/><Relationship Id="rId9" Type="http://schemas.openxmlformats.org/officeDocument/2006/relationships/slideLayout" Target="../slideLayouts/slideLayout87.xml"/><Relationship Id="rId5" Type="http://schemas.openxmlformats.org/officeDocument/2006/relationships/slideLayout" Target="../slideLayouts/slideLayout83.xml"/><Relationship Id="rId6" Type="http://schemas.openxmlformats.org/officeDocument/2006/relationships/slideLayout" Target="../slideLayouts/slideLayout84.xml"/><Relationship Id="rId7" Type="http://schemas.openxmlformats.org/officeDocument/2006/relationships/slideLayout" Target="../slideLayouts/slideLayout85.xml"/><Relationship Id="rId8" Type="http://schemas.openxmlformats.org/officeDocument/2006/relationships/slideLayout" Target="../slideLayouts/slideLayout86.xml"/><Relationship Id="rId11" Type="http://schemas.openxmlformats.org/officeDocument/2006/relationships/slideLayout" Target="../slideLayouts/slideLayout89.xml"/><Relationship Id="rId10" Type="http://schemas.openxmlformats.org/officeDocument/2006/relationships/slideLayout" Target="../slideLayouts/slideLayout88.xml"/><Relationship Id="rId13" Type="http://schemas.openxmlformats.org/officeDocument/2006/relationships/slideLayout" Target="../slideLayouts/slideLayout91.xml"/><Relationship Id="rId12" Type="http://schemas.openxmlformats.org/officeDocument/2006/relationships/slideLayout" Target="../slideLayouts/slideLayout90.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3000"/>
              <a:buNone/>
              <a:defRPr b="1" sz="30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30200" lvl="0" marL="457200" rtl="0">
              <a:lnSpc>
                <a:spcPct val="115000"/>
              </a:lnSpc>
              <a:spcBef>
                <a:spcPts val="0"/>
              </a:spcBef>
              <a:spcAft>
                <a:spcPts val="0"/>
              </a:spcAft>
              <a:buClr>
                <a:schemeClr val="dk1"/>
              </a:buClr>
              <a:buSzPts val="1600"/>
              <a:buChar char="●"/>
              <a:defRPr sz="1600">
                <a:solidFill>
                  <a:schemeClr val="dk1"/>
                </a:solidFill>
              </a:defRPr>
            </a:lvl1pPr>
            <a:lvl2pPr indent="-330200" lvl="1" marL="914400" rtl="0">
              <a:lnSpc>
                <a:spcPct val="115000"/>
              </a:lnSpc>
              <a:spcBef>
                <a:spcPts val="1600"/>
              </a:spcBef>
              <a:spcAft>
                <a:spcPts val="0"/>
              </a:spcAft>
              <a:buClr>
                <a:schemeClr val="dk1"/>
              </a:buClr>
              <a:buSzPts val="1600"/>
              <a:buChar char="○"/>
              <a:defRPr sz="1600">
                <a:solidFill>
                  <a:schemeClr val="dk1"/>
                </a:solidFill>
              </a:defRPr>
            </a:lvl2pPr>
            <a:lvl3pPr indent="-330200" lvl="2" marL="1371600" rtl="0">
              <a:lnSpc>
                <a:spcPct val="115000"/>
              </a:lnSpc>
              <a:spcBef>
                <a:spcPts val="1600"/>
              </a:spcBef>
              <a:spcAft>
                <a:spcPts val="0"/>
              </a:spcAft>
              <a:buClr>
                <a:schemeClr val="dk1"/>
              </a:buClr>
              <a:buSzPts val="1600"/>
              <a:buChar char="■"/>
              <a:defRPr sz="1600">
                <a:solidFill>
                  <a:schemeClr val="dk1"/>
                </a:solidFill>
              </a:defRPr>
            </a:lvl3pPr>
            <a:lvl4pPr indent="-330200" lvl="3" marL="1828800" rtl="0">
              <a:lnSpc>
                <a:spcPct val="115000"/>
              </a:lnSpc>
              <a:spcBef>
                <a:spcPts val="1600"/>
              </a:spcBef>
              <a:spcAft>
                <a:spcPts val="0"/>
              </a:spcAft>
              <a:buClr>
                <a:schemeClr val="dk1"/>
              </a:buClr>
              <a:buSzPts val="1600"/>
              <a:buChar char="●"/>
              <a:defRPr sz="1600">
                <a:solidFill>
                  <a:schemeClr val="dk1"/>
                </a:solidFill>
              </a:defRPr>
            </a:lvl4pPr>
            <a:lvl5pPr indent="-330200" lvl="4" marL="2286000" rtl="0">
              <a:lnSpc>
                <a:spcPct val="115000"/>
              </a:lnSpc>
              <a:spcBef>
                <a:spcPts val="1600"/>
              </a:spcBef>
              <a:spcAft>
                <a:spcPts val="0"/>
              </a:spcAft>
              <a:buClr>
                <a:schemeClr val="dk1"/>
              </a:buClr>
              <a:buSzPts val="1600"/>
              <a:buChar char="○"/>
              <a:defRPr sz="1600">
                <a:solidFill>
                  <a:schemeClr val="dk1"/>
                </a:solidFill>
              </a:defRPr>
            </a:lvl5pPr>
            <a:lvl6pPr indent="-330200" lvl="5" marL="2743200" rtl="0">
              <a:lnSpc>
                <a:spcPct val="115000"/>
              </a:lnSpc>
              <a:spcBef>
                <a:spcPts val="1600"/>
              </a:spcBef>
              <a:spcAft>
                <a:spcPts val="0"/>
              </a:spcAft>
              <a:buClr>
                <a:schemeClr val="dk1"/>
              </a:buClr>
              <a:buSzPts val="1600"/>
              <a:buChar char="■"/>
              <a:defRPr sz="1600">
                <a:solidFill>
                  <a:schemeClr val="dk1"/>
                </a:solidFill>
              </a:defRPr>
            </a:lvl6pPr>
            <a:lvl7pPr indent="-330200" lvl="6" marL="3200400" rtl="0">
              <a:lnSpc>
                <a:spcPct val="115000"/>
              </a:lnSpc>
              <a:spcBef>
                <a:spcPts val="1600"/>
              </a:spcBef>
              <a:spcAft>
                <a:spcPts val="0"/>
              </a:spcAft>
              <a:buClr>
                <a:schemeClr val="dk1"/>
              </a:buClr>
              <a:buSzPts val="1600"/>
              <a:buChar char="●"/>
              <a:defRPr sz="1600">
                <a:solidFill>
                  <a:schemeClr val="dk1"/>
                </a:solidFill>
              </a:defRPr>
            </a:lvl7pPr>
            <a:lvl8pPr indent="-330200" lvl="7" marL="3657600" rtl="0">
              <a:lnSpc>
                <a:spcPct val="115000"/>
              </a:lnSpc>
              <a:spcBef>
                <a:spcPts val="1600"/>
              </a:spcBef>
              <a:spcAft>
                <a:spcPts val="0"/>
              </a:spcAft>
              <a:buClr>
                <a:schemeClr val="dk1"/>
              </a:buClr>
              <a:buSzPts val="1600"/>
              <a:buChar char="○"/>
              <a:defRPr sz="1600">
                <a:solidFill>
                  <a:schemeClr val="dk1"/>
                </a:solidFill>
              </a:defRPr>
            </a:lvl8pPr>
            <a:lvl9pPr indent="-330200" lvl="8" marL="4114800" rtl="0">
              <a:lnSpc>
                <a:spcPct val="115000"/>
              </a:lnSpc>
              <a:spcBef>
                <a:spcPts val="1600"/>
              </a:spcBef>
              <a:spcAft>
                <a:spcPts val="1600"/>
              </a:spcAft>
              <a:buClr>
                <a:schemeClr val="dk1"/>
              </a:buClr>
              <a:buSzPts val="1600"/>
              <a:buChar char="■"/>
              <a:defRPr sz="1600">
                <a:solidFill>
                  <a:schemeClr val="dk1"/>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 id="2147483670" r:id="rId23"/>
    <p:sldLayoutId id="2147483671" r:id="rId24"/>
    <p:sldLayoutId id="2147483672" r:id="rId25"/>
    <p:sldLayoutId id="2147483673" r:id="rId26"/>
    <p:sldLayoutId id="2147483674" r:id="rId27"/>
    <p:sldLayoutId id="2147483675" r:id="rId28"/>
    <p:sldLayoutId id="2147483676" r:id="rId29"/>
    <p:sldLayoutId id="2147483677" r:id="rId30"/>
    <p:sldLayoutId id="2147483678" r:id="rId31"/>
    <p:sldLayoutId id="2147483679" r:id="rId32"/>
    <p:sldLayoutId id="2147483680" r:id="rId33"/>
    <p:sldLayoutId id="2147483681" r:id="rId34"/>
    <p:sldLayoutId id="2147483682" r:id="rId35"/>
    <p:sldLayoutId id="2147483683" r:id="rId36"/>
    <p:sldLayoutId id="2147483684" r:id="rId37"/>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191" name="Shape 191"/>
        <p:cNvGrpSpPr/>
        <p:nvPr/>
      </p:nvGrpSpPr>
      <p:grpSpPr>
        <a:xfrm>
          <a:off x="0" y="0"/>
          <a:ext cx="0" cy="0"/>
          <a:chOff x="0" y="0"/>
          <a:chExt cx="0" cy="0"/>
        </a:xfrm>
      </p:grpSpPr>
      <p:sp>
        <p:nvSpPr>
          <p:cNvPr id="192" name="Google Shape;192;p39"/>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3000"/>
              <a:buNone/>
              <a:defRPr b="1" sz="30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193" name="Google Shape;193;p39"/>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30200" lvl="0" marL="457200" rtl="0">
              <a:lnSpc>
                <a:spcPct val="115000"/>
              </a:lnSpc>
              <a:spcBef>
                <a:spcPts val="0"/>
              </a:spcBef>
              <a:spcAft>
                <a:spcPts val="0"/>
              </a:spcAft>
              <a:buClr>
                <a:schemeClr val="dk1"/>
              </a:buClr>
              <a:buSzPts val="1600"/>
              <a:buChar char="●"/>
              <a:defRPr sz="1600">
                <a:solidFill>
                  <a:schemeClr val="dk1"/>
                </a:solidFill>
              </a:defRPr>
            </a:lvl1pPr>
            <a:lvl2pPr indent="-330200" lvl="1" marL="914400" rtl="0">
              <a:lnSpc>
                <a:spcPct val="115000"/>
              </a:lnSpc>
              <a:spcBef>
                <a:spcPts val="1600"/>
              </a:spcBef>
              <a:spcAft>
                <a:spcPts val="0"/>
              </a:spcAft>
              <a:buClr>
                <a:schemeClr val="dk1"/>
              </a:buClr>
              <a:buSzPts val="1600"/>
              <a:buChar char="○"/>
              <a:defRPr sz="1600">
                <a:solidFill>
                  <a:schemeClr val="dk1"/>
                </a:solidFill>
              </a:defRPr>
            </a:lvl2pPr>
            <a:lvl3pPr indent="-330200" lvl="2" marL="1371600" rtl="0">
              <a:lnSpc>
                <a:spcPct val="115000"/>
              </a:lnSpc>
              <a:spcBef>
                <a:spcPts val="1600"/>
              </a:spcBef>
              <a:spcAft>
                <a:spcPts val="0"/>
              </a:spcAft>
              <a:buClr>
                <a:schemeClr val="dk1"/>
              </a:buClr>
              <a:buSzPts val="1600"/>
              <a:buChar char="■"/>
              <a:defRPr sz="1600">
                <a:solidFill>
                  <a:schemeClr val="dk1"/>
                </a:solidFill>
              </a:defRPr>
            </a:lvl3pPr>
            <a:lvl4pPr indent="-330200" lvl="3" marL="1828800" rtl="0">
              <a:lnSpc>
                <a:spcPct val="115000"/>
              </a:lnSpc>
              <a:spcBef>
                <a:spcPts val="1600"/>
              </a:spcBef>
              <a:spcAft>
                <a:spcPts val="0"/>
              </a:spcAft>
              <a:buClr>
                <a:schemeClr val="dk1"/>
              </a:buClr>
              <a:buSzPts val="1600"/>
              <a:buChar char="●"/>
              <a:defRPr sz="1600">
                <a:solidFill>
                  <a:schemeClr val="dk1"/>
                </a:solidFill>
              </a:defRPr>
            </a:lvl4pPr>
            <a:lvl5pPr indent="-330200" lvl="4" marL="2286000" rtl="0">
              <a:lnSpc>
                <a:spcPct val="115000"/>
              </a:lnSpc>
              <a:spcBef>
                <a:spcPts val="1600"/>
              </a:spcBef>
              <a:spcAft>
                <a:spcPts val="0"/>
              </a:spcAft>
              <a:buClr>
                <a:schemeClr val="dk1"/>
              </a:buClr>
              <a:buSzPts val="1600"/>
              <a:buChar char="○"/>
              <a:defRPr sz="1600">
                <a:solidFill>
                  <a:schemeClr val="dk1"/>
                </a:solidFill>
              </a:defRPr>
            </a:lvl5pPr>
            <a:lvl6pPr indent="-330200" lvl="5" marL="2743200" rtl="0">
              <a:lnSpc>
                <a:spcPct val="115000"/>
              </a:lnSpc>
              <a:spcBef>
                <a:spcPts val="1600"/>
              </a:spcBef>
              <a:spcAft>
                <a:spcPts val="0"/>
              </a:spcAft>
              <a:buClr>
                <a:schemeClr val="dk1"/>
              </a:buClr>
              <a:buSzPts val="1600"/>
              <a:buChar char="■"/>
              <a:defRPr sz="1600">
                <a:solidFill>
                  <a:schemeClr val="dk1"/>
                </a:solidFill>
              </a:defRPr>
            </a:lvl6pPr>
            <a:lvl7pPr indent="-330200" lvl="6" marL="3200400" rtl="0">
              <a:lnSpc>
                <a:spcPct val="115000"/>
              </a:lnSpc>
              <a:spcBef>
                <a:spcPts val="1600"/>
              </a:spcBef>
              <a:spcAft>
                <a:spcPts val="0"/>
              </a:spcAft>
              <a:buClr>
                <a:schemeClr val="dk1"/>
              </a:buClr>
              <a:buSzPts val="1600"/>
              <a:buChar char="●"/>
              <a:defRPr sz="1600">
                <a:solidFill>
                  <a:schemeClr val="dk1"/>
                </a:solidFill>
              </a:defRPr>
            </a:lvl7pPr>
            <a:lvl8pPr indent="-330200" lvl="7" marL="3657600" rtl="0">
              <a:lnSpc>
                <a:spcPct val="115000"/>
              </a:lnSpc>
              <a:spcBef>
                <a:spcPts val="1600"/>
              </a:spcBef>
              <a:spcAft>
                <a:spcPts val="0"/>
              </a:spcAft>
              <a:buClr>
                <a:schemeClr val="dk1"/>
              </a:buClr>
              <a:buSzPts val="1600"/>
              <a:buChar char="○"/>
              <a:defRPr sz="1600">
                <a:solidFill>
                  <a:schemeClr val="dk1"/>
                </a:solidFill>
              </a:defRPr>
            </a:lvl8pPr>
            <a:lvl9pPr indent="-330200" lvl="8" marL="4114800" rtl="0">
              <a:lnSpc>
                <a:spcPct val="115000"/>
              </a:lnSpc>
              <a:spcBef>
                <a:spcPts val="1600"/>
              </a:spcBef>
              <a:spcAft>
                <a:spcPts val="1600"/>
              </a:spcAft>
              <a:buClr>
                <a:schemeClr val="dk1"/>
              </a:buClr>
              <a:buSzPts val="1600"/>
              <a:buChar char="■"/>
              <a:defRPr sz="1600">
                <a:solidFill>
                  <a:schemeClr val="dk1"/>
                </a:solidFill>
              </a:defRPr>
            </a:lvl9pPr>
          </a:lstStyle>
          <a:p/>
        </p:txBody>
      </p:sp>
      <p:sp>
        <p:nvSpPr>
          <p:cNvPr id="194" name="Google Shape;194;p39"/>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 id="2147483702" r:id="rId18"/>
    <p:sldLayoutId id="2147483703" r:id="rId19"/>
    <p:sldLayoutId id="2147483704" r:id="rId20"/>
    <p:sldLayoutId id="2147483705" r:id="rId21"/>
    <p:sldLayoutId id="2147483706" r:id="rId22"/>
    <p:sldLayoutId id="2147483707" r:id="rId23"/>
    <p:sldLayoutId id="2147483708" r:id="rId24"/>
    <p:sldLayoutId id="2147483709" r:id="rId25"/>
    <p:sldLayoutId id="2147483710" r:id="rId26"/>
    <p:sldLayoutId id="2147483711" r:id="rId27"/>
    <p:sldLayoutId id="2147483712" r:id="rId28"/>
    <p:sldLayoutId id="2147483713" r:id="rId29"/>
    <p:sldLayoutId id="2147483714" r:id="rId30"/>
    <p:sldLayoutId id="2147483715" r:id="rId31"/>
    <p:sldLayoutId id="2147483716" r:id="rId32"/>
    <p:sldLayoutId id="2147483717" r:id="rId33"/>
    <p:sldLayoutId id="2147483718" r:id="rId34"/>
    <p:sldLayoutId id="2147483719" r:id="rId35"/>
    <p:sldLayoutId id="2147483720" r:id="rId36"/>
    <p:sldLayoutId id="2147483721" r:id="rId37"/>
    <p:sldLayoutId id="2147483722" r:id="rId38"/>
    <p:sldLayoutId id="2147483723" r:id="rId39"/>
    <p:sldLayoutId id="2147483724" r:id="rId40"/>
    <p:sldLayoutId id="2147483725" r:id="rId4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2"/>
        </a:solidFill>
      </p:bgPr>
    </p:bg>
    <p:spTree>
      <p:nvGrpSpPr>
        <p:cNvPr id="440" name="Shape 440"/>
        <p:cNvGrpSpPr/>
        <p:nvPr/>
      </p:nvGrpSpPr>
      <p:grpSpPr>
        <a:xfrm>
          <a:off x="0" y="0"/>
          <a:ext cx="0" cy="0"/>
          <a:chOff x="0" y="0"/>
          <a:chExt cx="0" cy="0"/>
        </a:xfrm>
      </p:grpSpPr>
      <p:sp>
        <p:nvSpPr>
          <p:cNvPr id="441" name="Google Shape;441;p8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rtl="0">
              <a:spcBef>
                <a:spcPts val="0"/>
              </a:spcBef>
              <a:spcAft>
                <a:spcPts val="0"/>
              </a:spcAft>
              <a:buClr>
                <a:schemeClr val="dk1"/>
              </a:buClr>
              <a:buSzPts val="2800"/>
              <a:buNone/>
              <a:defRPr sz="2800">
                <a:solidFill>
                  <a:schemeClr val="dk1"/>
                </a:solidFill>
              </a:defRPr>
            </a:lvl1pPr>
            <a:lvl2pPr lvl="1" rtl="0">
              <a:spcBef>
                <a:spcPts val="0"/>
              </a:spcBef>
              <a:spcAft>
                <a:spcPts val="0"/>
              </a:spcAft>
              <a:buClr>
                <a:schemeClr val="dk1"/>
              </a:buClr>
              <a:buSzPts val="2800"/>
              <a:buNone/>
              <a:defRPr sz="2800">
                <a:solidFill>
                  <a:schemeClr val="dk1"/>
                </a:solidFill>
              </a:defRPr>
            </a:lvl2pPr>
            <a:lvl3pPr lvl="2" rtl="0">
              <a:spcBef>
                <a:spcPts val="0"/>
              </a:spcBef>
              <a:spcAft>
                <a:spcPts val="0"/>
              </a:spcAft>
              <a:buClr>
                <a:schemeClr val="dk1"/>
              </a:buClr>
              <a:buSzPts val="2800"/>
              <a:buNone/>
              <a:defRPr sz="2800">
                <a:solidFill>
                  <a:schemeClr val="dk1"/>
                </a:solidFill>
              </a:defRPr>
            </a:lvl3pPr>
            <a:lvl4pPr lvl="3" rtl="0">
              <a:spcBef>
                <a:spcPts val="0"/>
              </a:spcBef>
              <a:spcAft>
                <a:spcPts val="0"/>
              </a:spcAft>
              <a:buClr>
                <a:schemeClr val="dk1"/>
              </a:buClr>
              <a:buSzPts val="2800"/>
              <a:buNone/>
              <a:defRPr sz="2800">
                <a:solidFill>
                  <a:schemeClr val="dk1"/>
                </a:solidFill>
              </a:defRPr>
            </a:lvl4pPr>
            <a:lvl5pPr lvl="4" rtl="0">
              <a:spcBef>
                <a:spcPts val="0"/>
              </a:spcBef>
              <a:spcAft>
                <a:spcPts val="0"/>
              </a:spcAft>
              <a:buClr>
                <a:schemeClr val="dk1"/>
              </a:buClr>
              <a:buSzPts val="2800"/>
              <a:buNone/>
              <a:defRPr sz="2800">
                <a:solidFill>
                  <a:schemeClr val="dk1"/>
                </a:solidFill>
              </a:defRPr>
            </a:lvl5pPr>
            <a:lvl6pPr lvl="5" rtl="0">
              <a:spcBef>
                <a:spcPts val="0"/>
              </a:spcBef>
              <a:spcAft>
                <a:spcPts val="0"/>
              </a:spcAft>
              <a:buClr>
                <a:schemeClr val="dk1"/>
              </a:buClr>
              <a:buSzPts val="2800"/>
              <a:buNone/>
              <a:defRPr sz="2800">
                <a:solidFill>
                  <a:schemeClr val="dk1"/>
                </a:solidFill>
              </a:defRPr>
            </a:lvl6pPr>
            <a:lvl7pPr lvl="6" rtl="0">
              <a:spcBef>
                <a:spcPts val="0"/>
              </a:spcBef>
              <a:spcAft>
                <a:spcPts val="0"/>
              </a:spcAft>
              <a:buClr>
                <a:schemeClr val="dk1"/>
              </a:buClr>
              <a:buSzPts val="2800"/>
              <a:buNone/>
              <a:defRPr sz="2800">
                <a:solidFill>
                  <a:schemeClr val="dk1"/>
                </a:solidFill>
              </a:defRPr>
            </a:lvl7pPr>
            <a:lvl8pPr lvl="7" rtl="0">
              <a:spcBef>
                <a:spcPts val="0"/>
              </a:spcBef>
              <a:spcAft>
                <a:spcPts val="0"/>
              </a:spcAft>
              <a:buClr>
                <a:schemeClr val="dk1"/>
              </a:buClr>
              <a:buSzPts val="2800"/>
              <a:buNone/>
              <a:defRPr sz="2800">
                <a:solidFill>
                  <a:schemeClr val="dk1"/>
                </a:solidFill>
              </a:defRPr>
            </a:lvl8pPr>
            <a:lvl9pPr lvl="8" rtl="0">
              <a:spcBef>
                <a:spcPts val="0"/>
              </a:spcBef>
              <a:spcAft>
                <a:spcPts val="0"/>
              </a:spcAft>
              <a:buClr>
                <a:schemeClr val="dk1"/>
              </a:buClr>
              <a:buSzPts val="2800"/>
              <a:buNone/>
              <a:defRPr sz="2800">
                <a:solidFill>
                  <a:schemeClr val="dk1"/>
                </a:solidFill>
              </a:defRPr>
            </a:lvl9pPr>
          </a:lstStyle>
          <a:p/>
        </p:txBody>
      </p:sp>
      <p:sp>
        <p:nvSpPr>
          <p:cNvPr id="442" name="Google Shape;442;p8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rtl="0">
              <a:lnSpc>
                <a:spcPct val="115000"/>
              </a:lnSpc>
              <a:spcBef>
                <a:spcPts val="0"/>
              </a:spcBef>
              <a:spcAft>
                <a:spcPts val="0"/>
              </a:spcAft>
              <a:buClr>
                <a:schemeClr val="dk1"/>
              </a:buClr>
              <a:buSzPts val="1800"/>
              <a:buChar char="●"/>
              <a:defRPr sz="1800">
                <a:solidFill>
                  <a:schemeClr val="dk1"/>
                </a:solidFill>
              </a:defRPr>
            </a:lvl1pPr>
            <a:lvl2pPr indent="-317500" lvl="1" marL="914400" rtl="0">
              <a:lnSpc>
                <a:spcPct val="115000"/>
              </a:lnSpc>
              <a:spcBef>
                <a:spcPts val="1600"/>
              </a:spcBef>
              <a:spcAft>
                <a:spcPts val="0"/>
              </a:spcAft>
              <a:buClr>
                <a:schemeClr val="dk1"/>
              </a:buClr>
              <a:buSzPts val="1400"/>
              <a:buChar char="○"/>
              <a:defRPr>
                <a:solidFill>
                  <a:schemeClr val="dk1"/>
                </a:solidFill>
              </a:defRPr>
            </a:lvl2pPr>
            <a:lvl3pPr indent="-317500" lvl="2" marL="1371600" rtl="0">
              <a:lnSpc>
                <a:spcPct val="115000"/>
              </a:lnSpc>
              <a:spcBef>
                <a:spcPts val="1600"/>
              </a:spcBef>
              <a:spcAft>
                <a:spcPts val="0"/>
              </a:spcAft>
              <a:buClr>
                <a:schemeClr val="dk1"/>
              </a:buClr>
              <a:buSzPts val="1400"/>
              <a:buChar char="■"/>
              <a:defRPr>
                <a:solidFill>
                  <a:schemeClr val="dk1"/>
                </a:solidFill>
              </a:defRPr>
            </a:lvl3pPr>
            <a:lvl4pPr indent="-317500" lvl="3" marL="1828800" rtl="0">
              <a:lnSpc>
                <a:spcPct val="115000"/>
              </a:lnSpc>
              <a:spcBef>
                <a:spcPts val="1600"/>
              </a:spcBef>
              <a:spcAft>
                <a:spcPts val="0"/>
              </a:spcAft>
              <a:buClr>
                <a:schemeClr val="dk1"/>
              </a:buClr>
              <a:buSzPts val="1400"/>
              <a:buChar char="●"/>
              <a:defRPr>
                <a:solidFill>
                  <a:schemeClr val="dk1"/>
                </a:solidFill>
              </a:defRPr>
            </a:lvl4pPr>
            <a:lvl5pPr indent="-317500" lvl="4" marL="2286000" rtl="0">
              <a:lnSpc>
                <a:spcPct val="115000"/>
              </a:lnSpc>
              <a:spcBef>
                <a:spcPts val="1600"/>
              </a:spcBef>
              <a:spcAft>
                <a:spcPts val="0"/>
              </a:spcAft>
              <a:buClr>
                <a:schemeClr val="dk1"/>
              </a:buClr>
              <a:buSzPts val="1400"/>
              <a:buChar char="○"/>
              <a:defRPr>
                <a:solidFill>
                  <a:schemeClr val="dk1"/>
                </a:solidFill>
              </a:defRPr>
            </a:lvl5pPr>
            <a:lvl6pPr indent="-317500" lvl="5" marL="2743200" rtl="0">
              <a:lnSpc>
                <a:spcPct val="115000"/>
              </a:lnSpc>
              <a:spcBef>
                <a:spcPts val="1600"/>
              </a:spcBef>
              <a:spcAft>
                <a:spcPts val="0"/>
              </a:spcAft>
              <a:buClr>
                <a:schemeClr val="dk1"/>
              </a:buClr>
              <a:buSzPts val="1400"/>
              <a:buChar char="■"/>
              <a:defRPr>
                <a:solidFill>
                  <a:schemeClr val="dk1"/>
                </a:solidFill>
              </a:defRPr>
            </a:lvl6pPr>
            <a:lvl7pPr indent="-317500" lvl="6" marL="3200400" rtl="0">
              <a:lnSpc>
                <a:spcPct val="115000"/>
              </a:lnSpc>
              <a:spcBef>
                <a:spcPts val="1600"/>
              </a:spcBef>
              <a:spcAft>
                <a:spcPts val="0"/>
              </a:spcAft>
              <a:buClr>
                <a:schemeClr val="dk1"/>
              </a:buClr>
              <a:buSzPts val="1400"/>
              <a:buChar char="●"/>
              <a:defRPr>
                <a:solidFill>
                  <a:schemeClr val="dk1"/>
                </a:solidFill>
              </a:defRPr>
            </a:lvl7pPr>
            <a:lvl8pPr indent="-317500" lvl="7" marL="3657600" rtl="0">
              <a:lnSpc>
                <a:spcPct val="115000"/>
              </a:lnSpc>
              <a:spcBef>
                <a:spcPts val="1600"/>
              </a:spcBef>
              <a:spcAft>
                <a:spcPts val="0"/>
              </a:spcAft>
              <a:buClr>
                <a:schemeClr val="dk1"/>
              </a:buClr>
              <a:buSzPts val="1400"/>
              <a:buChar char="○"/>
              <a:defRPr>
                <a:solidFill>
                  <a:schemeClr val="dk1"/>
                </a:solidFill>
              </a:defRPr>
            </a:lvl8pPr>
            <a:lvl9pPr indent="-317500" lvl="8" marL="4114800" rtl="0">
              <a:lnSpc>
                <a:spcPct val="115000"/>
              </a:lnSpc>
              <a:spcBef>
                <a:spcPts val="1600"/>
              </a:spcBef>
              <a:spcAft>
                <a:spcPts val="1600"/>
              </a:spcAft>
              <a:buClr>
                <a:schemeClr val="dk1"/>
              </a:buClr>
              <a:buSzPts val="1400"/>
              <a:buChar char="■"/>
              <a:defRPr>
                <a:solidFill>
                  <a:schemeClr val="dk1"/>
                </a:solidFill>
              </a:defRPr>
            </a:lvl9pPr>
          </a:lstStyle>
          <a:p/>
        </p:txBody>
      </p:sp>
      <p:sp>
        <p:nvSpPr>
          <p:cNvPr id="443" name="Google Shape;443;p8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rtl="0" algn="r">
              <a:buNone/>
              <a:defRPr sz="1000">
                <a:solidFill>
                  <a:schemeClr val="dk2"/>
                </a:solidFill>
              </a:defRPr>
            </a:lvl1pPr>
            <a:lvl2pPr lvl="1" rtl="0" algn="r">
              <a:buNone/>
              <a:defRPr sz="1000">
                <a:solidFill>
                  <a:schemeClr val="dk2"/>
                </a:solidFill>
              </a:defRPr>
            </a:lvl2pPr>
            <a:lvl3pPr lvl="2" rtl="0" algn="r">
              <a:buNone/>
              <a:defRPr sz="1000">
                <a:solidFill>
                  <a:schemeClr val="dk2"/>
                </a:solidFill>
              </a:defRPr>
            </a:lvl3pPr>
            <a:lvl4pPr lvl="3" rtl="0" algn="r">
              <a:buNone/>
              <a:defRPr sz="1000">
                <a:solidFill>
                  <a:schemeClr val="dk2"/>
                </a:solidFill>
              </a:defRPr>
            </a:lvl4pPr>
            <a:lvl5pPr lvl="4" rtl="0" algn="r">
              <a:buNone/>
              <a:defRPr sz="1000">
                <a:solidFill>
                  <a:schemeClr val="dk2"/>
                </a:solidFill>
              </a:defRPr>
            </a:lvl5pPr>
            <a:lvl6pPr lvl="5" rtl="0" algn="r">
              <a:buNone/>
              <a:defRPr sz="1000">
                <a:solidFill>
                  <a:schemeClr val="dk2"/>
                </a:solidFill>
              </a:defRPr>
            </a:lvl6pPr>
            <a:lvl7pPr lvl="6" rtl="0" algn="r">
              <a:buNone/>
              <a:defRPr sz="1000">
                <a:solidFill>
                  <a:schemeClr val="dk2"/>
                </a:solidFill>
              </a:defRPr>
            </a:lvl7pPr>
            <a:lvl8pPr lvl="7" rtl="0" algn="r">
              <a:buNone/>
              <a:defRPr sz="1000">
                <a:solidFill>
                  <a:schemeClr val="dk2"/>
                </a:solidFill>
              </a:defRPr>
            </a:lvl8pPr>
            <a:lvl9pPr lvl="8" rtl="0" algn="r">
              <a:buNone/>
              <a:defRPr sz="1000">
                <a:solidFill>
                  <a:schemeClr val="dk2"/>
                </a:solidFil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726"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37" r:id="rId12"/>
    <p:sldLayoutId id="2147483738" r:id="rId1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1.xml"/><Relationship Id="rId3" Type="http://schemas.openxmlformats.org/officeDocument/2006/relationships/image" Target="../media/image70.png"/><Relationship Id="rId4" Type="http://schemas.openxmlformats.org/officeDocument/2006/relationships/image" Target="../media/image13.png"/><Relationship Id="rId5" Type="http://schemas.openxmlformats.org/officeDocument/2006/relationships/image" Target="../media/image2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0.xml"/><Relationship Id="rId3" Type="http://schemas.openxmlformats.org/officeDocument/2006/relationships/image" Target="../media/image21.png"/><Relationship Id="rId4" Type="http://schemas.openxmlformats.org/officeDocument/2006/relationships/image" Target="../media/image4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comments" Target="../comments/comment1.xml"/><Relationship Id="rId4" Type="http://schemas.openxmlformats.org/officeDocument/2006/relationships/image" Target="../media/image21.png"/><Relationship Id="rId5" Type="http://schemas.openxmlformats.org/officeDocument/2006/relationships/image" Target="../media/image4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2.xml"/><Relationship Id="rId3" Type="http://schemas.openxmlformats.org/officeDocument/2006/relationships/image" Target="../media/image28.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3.xml"/><Relationship Id="rId3" Type="http://schemas.openxmlformats.org/officeDocument/2006/relationships/image" Target="../media/image42.png"/><Relationship Id="rId4" Type="http://schemas.openxmlformats.org/officeDocument/2006/relationships/image" Target="../media/image43.png"/><Relationship Id="rId5" Type="http://schemas.openxmlformats.org/officeDocument/2006/relationships/image" Target="../media/image48.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4.xml"/><Relationship Id="rId3" Type="http://schemas.openxmlformats.org/officeDocument/2006/relationships/image" Target="../media/image21.png"/><Relationship Id="rId4" Type="http://schemas.openxmlformats.org/officeDocument/2006/relationships/image" Target="../media/image69.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2.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6.xml"/><Relationship Id="rId3" Type="http://schemas.openxmlformats.org/officeDocument/2006/relationships/image" Target="../media/image53.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7.xml"/><Relationship Id="rId3" Type="http://schemas.openxmlformats.org/officeDocument/2006/relationships/image" Target="../media/image21.png"/><Relationship Id="rId4" Type="http://schemas.openxmlformats.org/officeDocument/2006/relationships/image" Target="../media/image54.png"/><Relationship Id="rId5" Type="http://schemas.openxmlformats.org/officeDocument/2006/relationships/image" Target="../media/image67.png"/><Relationship Id="rId6" Type="http://schemas.openxmlformats.org/officeDocument/2006/relationships/image" Target="../media/image6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8.xml"/><Relationship Id="rId3" Type="http://schemas.openxmlformats.org/officeDocument/2006/relationships/comments" Target="../comments/comment2.xml"/><Relationship Id="rId4" Type="http://schemas.openxmlformats.org/officeDocument/2006/relationships/image" Target="../media/image59.png"/><Relationship Id="rId5" Type="http://schemas.openxmlformats.org/officeDocument/2006/relationships/image" Target="../media/image57.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9.xml"/><Relationship Id="rId3" Type="http://schemas.openxmlformats.org/officeDocument/2006/relationships/image" Target="../media/image65.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2.xml"/><Relationship Id="rId3" Type="http://schemas.openxmlformats.org/officeDocument/2006/relationships/image" Target="../media/image21.png"/><Relationship Id="rId4" Type="http://schemas.openxmlformats.org/officeDocument/2006/relationships/image" Target="../media/image19.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0.xml"/><Relationship Id="rId3" Type="http://schemas.openxmlformats.org/officeDocument/2006/relationships/image" Target="../media/image21.png"/><Relationship Id="rId4" Type="http://schemas.openxmlformats.org/officeDocument/2006/relationships/image" Target="../media/image6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1.xml"/><Relationship Id="rId3" Type="http://schemas.openxmlformats.org/officeDocument/2006/relationships/image" Target="../media/image56.png"/><Relationship Id="rId4" Type="http://schemas.openxmlformats.org/officeDocument/2006/relationships/image" Target="../media/image55.png"/><Relationship Id="rId9" Type="http://schemas.openxmlformats.org/officeDocument/2006/relationships/image" Target="../media/image63.png"/><Relationship Id="rId5" Type="http://schemas.openxmlformats.org/officeDocument/2006/relationships/image" Target="../media/image61.png"/><Relationship Id="rId6" Type="http://schemas.openxmlformats.org/officeDocument/2006/relationships/image" Target="../media/image64.png"/><Relationship Id="rId7" Type="http://schemas.openxmlformats.org/officeDocument/2006/relationships/image" Target="../media/image58.png"/><Relationship Id="rId8" Type="http://schemas.openxmlformats.org/officeDocument/2006/relationships/image" Target="../media/image66.png"/><Relationship Id="rId10" Type="http://schemas.openxmlformats.org/officeDocument/2006/relationships/image" Target="../media/image6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2.xml"/><Relationship Id="rId3" Type="http://schemas.openxmlformats.org/officeDocument/2006/relationships/image" Target="../media/image56.png"/><Relationship Id="rId4" Type="http://schemas.openxmlformats.org/officeDocument/2006/relationships/image" Target="../media/image55.png"/><Relationship Id="rId9" Type="http://schemas.openxmlformats.org/officeDocument/2006/relationships/image" Target="../media/image63.png"/><Relationship Id="rId5" Type="http://schemas.openxmlformats.org/officeDocument/2006/relationships/image" Target="../media/image61.png"/><Relationship Id="rId6" Type="http://schemas.openxmlformats.org/officeDocument/2006/relationships/image" Target="../media/image64.png"/><Relationship Id="rId7" Type="http://schemas.openxmlformats.org/officeDocument/2006/relationships/image" Target="../media/image58.png"/><Relationship Id="rId8" Type="http://schemas.openxmlformats.org/officeDocument/2006/relationships/image" Target="../media/image66.png"/><Relationship Id="rId10" Type="http://schemas.openxmlformats.org/officeDocument/2006/relationships/image" Target="../media/image6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2.xml"/><Relationship Id="rId2" Type="http://schemas.openxmlformats.org/officeDocument/2006/relationships/notesSlide" Target="../notesSlides/notesSlide3.xml"/><Relationship Id="rId3" Type="http://schemas.openxmlformats.org/officeDocument/2006/relationships/image" Target="../media/image18.png"/><Relationship Id="rId4" Type="http://schemas.openxmlformats.org/officeDocument/2006/relationships/image" Target="../media/image17.png"/><Relationship Id="rId5" Type="http://schemas.openxmlformats.org/officeDocument/2006/relationships/image" Target="../media/image2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xml"/><Relationship Id="rId3" Type="http://schemas.openxmlformats.org/officeDocument/2006/relationships/image" Target="../media/image26.png"/><Relationship Id="rId4" Type="http://schemas.openxmlformats.org/officeDocument/2006/relationships/image" Target="../media/image37.jpg"/><Relationship Id="rId5" Type="http://schemas.openxmlformats.org/officeDocument/2006/relationships/image" Target="../media/image33.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xml"/><Relationship Id="rId3" Type="http://schemas.openxmlformats.org/officeDocument/2006/relationships/image" Target="../media/image31.png"/><Relationship Id="rId4" Type="http://schemas.openxmlformats.org/officeDocument/2006/relationships/image" Target="../media/image29.jpg"/><Relationship Id="rId5" Type="http://schemas.openxmlformats.org/officeDocument/2006/relationships/image" Target="../media/image21.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6.xml"/><Relationship Id="rId3" Type="http://schemas.openxmlformats.org/officeDocument/2006/relationships/image" Target="../media/image2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7.xml"/><Relationship Id="rId3" Type="http://schemas.openxmlformats.org/officeDocument/2006/relationships/image" Target="../media/image21.png"/><Relationship Id="rId4" Type="http://schemas.openxmlformats.org/officeDocument/2006/relationships/image" Target="../media/image3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8.xml"/><Relationship Id="rId3" Type="http://schemas.openxmlformats.org/officeDocument/2006/relationships/image" Target="../media/image38.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21.png"/><Relationship Id="rId4" Type="http://schemas.openxmlformats.org/officeDocument/2006/relationships/image" Target="../media/image3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0" name="Shape 500"/>
        <p:cNvGrpSpPr/>
        <p:nvPr/>
      </p:nvGrpSpPr>
      <p:grpSpPr>
        <a:xfrm>
          <a:off x="0" y="0"/>
          <a:ext cx="0" cy="0"/>
          <a:chOff x="0" y="0"/>
          <a:chExt cx="0" cy="0"/>
        </a:xfrm>
      </p:grpSpPr>
      <p:pic>
        <p:nvPicPr>
          <p:cNvPr id="501" name="Google Shape;501;p95"/>
          <p:cNvPicPr preferRelativeResize="0"/>
          <p:nvPr/>
        </p:nvPicPr>
        <p:blipFill>
          <a:blip r:embed="rId3">
            <a:alphaModFix/>
          </a:blip>
          <a:stretch>
            <a:fillRect/>
          </a:stretch>
        </p:blipFill>
        <p:spPr>
          <a:xfrm>
            <a:off x="910800" y="2857225"/>
            <a:ext cx="2153550" cy="646050"/>
          </a:xfrm>
          <a:prstGeom prst="rect">
            <a:avLst/>
          </a:prstGeom>
          <a:noFill/>
          <a:ln>
            <a:noFill/>
          </a:ln>
        </p:spPr>
      </p:pic>
      <p:sp>
        <p:nvSpPr>
          <p:cNvPr id="502" name="Google Shape;502;p95"/>
          <p:cNvSpPr/>
          <p:nvPr/>
        </p:nvSpPr>
        <p:spPr>
          <a:xfrm>
            <a:off x="-39175" y="0"/>
            <a:ext cx="4611300" cy="3525300"/>
          </a:xfrm>
          <a:prstGeom prst="rect">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503" name="Google Shape;503;p95"/>
          <p:cNvPicPr preferRelativeResize="0"/>
          <p:nvPr/>
        </p:nvPicPr>
        <p:blipFill>
          <a:blip r:embed="rId4">
            <a:alphaModFix/>
          </a:blip>
          <a:stretch>
            <a:fillRect/>
          </a:stretch>
        </p:blipFill>
        <p:spPr>
          <a:xfrm>
            <a:off x="431450" y="578025"/>
            <a:ext cx="3645148" cy="879225"/>
          </a:xfrm>
          <a:prstGeom prst="rect">
            <a:avLst/>
          </a:prstGeom>
          <a:noFill/>
          <a:ln>
            <a:noFill/>
          </a:ln>
        </p:spPr>
      </p:pic>
      <p:sp>
        <p:nvSpPr>
          <p:cNvPr id="504" name="Google Shape;504;p95"/>
          <p:cNvSpPr txBox="1"/>
          <p:nvPr>
            <p:ph type="title"/>
          </p:nvPr>
        </p:nvSpPr>
        <p:spPr>
          <a:xfrm>
            <a:off x="0" y="3503275"/>
            <a:ext cx="9144000" cy="1640100"/>
          </a:xfrm>
          <a:prstGeom prst="rect">
            <a:avLst/>
          </a:prstGeom>
          <a:solidFill>
            <a:schemeClr val="dk1"/>
          </a:solidFill>
        </p:spPr>
        <p:txBody>
          <a:bodyPr anchorCtr="0" anchor="ctr" bIns="91425" lIns="91425" spcFirstLastPara="1" rIns="91425" wrap="square" tIns="91425">
            <a:noAutofit/>
          </a:bodyPr>
          <a:lstStyle/>
          <a:p>
            <a:pPr indent="0" lvl="0" marL="0" rtl="0" algn="l">
              <a:lnSpc>
                <a:spcPct val="115000"/>
              </a:lnSpc>
              <a:spcBef>
                <a:spcPts val="0"/>
              </a:spcBef>
              <a:spcAft>
                <a:spcPts val="0"/>
              </a:spcAft>
              <a:buNone/>
            </a:pPr>
            <a:r>
              <a:rPr lang="en-GB" sz="3800">
                <a:solidFill>
                  <a:schemeClr val="accent6"/>
                </a:solidFill>
              </a:rPr>
              <a:t>Train The Trainer: Week Six</a:t>
            </a:r>
            <a:endParaRPr sz="3800">
              <a:solidFill>
                <a:schemeClr val="accent6"/>
              </a:solidFill>
            </a:endParaRPr>
          </a:p>
        </p:txBody>
      </p:sp>
      <p:pic>
        <p:nvPicPr>
          <p:cNvPr id="505" name="Google Shape;505;p95"/>
          <p:cNvPicPr preferRelativeResize="0"/>
          <p:nvPr/>
        </p:nvPicPr>
        <p:blipFill>
          <a:blip r:embed="rId5">
            <a:alphaModFix/>
          </a:blip>
          <a:stretch>
            <a:fillRect/>
          </a:stretch>
        </p:blipFill>
        <p:spPr>
          <a:xfrm>
            <a:off x="910809" y="1436500"/>
            <a:ext cx="2270475" cy="2270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9" name="Shape 589"/>
        <p:cNvGrpSpPr/>
        <p:nvPr/>
      </p:nvGrpSpPr>
      <p:grpSpPr>
        <a:xfrm>
          <a:off x="0" y="0"/>
          <a:ext cx="0" cy="0"/>
          <a:chOff x="0" y="0"/>
          <a:chExt cx="0" cy="0"/>
        </a:xfrm>
      </p:grpSpPr>
      <p:sp>
        <p:nvSpPr>
          <p:cNvPr id="590" name="Google Shape;590;p104"/>
          <p:cNvSpPr txBox="1"/>
          <p:nvPr>
            <p:ph idx="1" type="body"/>
          </p:nvPr>
        </p:nvSpPr>
        <p:spPr>
          <a:xfrm>
            <a:off x="6275" y="754950"/>
            <a:ext cx="6558300" cy="3984900"/>
          </a:xfrm>
          <a:prstGeom prst="rect">
            <a:avLst/>
          </a:prstGeom>
          <a:solidFill>
            <a:schemeClr val="lt2"/>
          </a:solidFill>
        </p:spPr>
        <p:txBody>
          <a:bodyPr anchorCtr="0" anchor="t" bIns="91425" lIns="91425" spcFirstLastPara="1" rIns="91425" wrap="square" tIns="91425">
            <a:noAutofit/>
          </a:bodyPr>
          <a:lstStyle/>
          <a:p>
            <a:pPr indent="-342900" lvl="0" marL="457200" rtl="0" algn="l">
              <a:lnSpc>
                <a:spcPct val="200000"/>
              </a:lnSpc>
              <a:spcBef>
                <a:spcPts val="0"/>
              </a:spcBef>
              <a:spcAft>
                <a:spcPts val="0"/>
              </a:spcAft>
              <a:buSzPts val="1800"/>
              <a:buChar char="●"/>
            </a:pPr>
            <a:r>
              <a:rPr lang="en-GB" sz="1800"/>
              <a:t>How did you find the action plan process?</a:t>
            </a:r>
            <a:endParaRPr sz="1800"/>
          </a:p>
          <a:p>
            <a:pPr indent="-342900" lvl="0" marL="457200" rtl="0" algn="l">
              <a:lnSpc>
                <a:spcPct val="200000"/>
              </a:lnSpc>
              <a:spcBef>
                <a:spcPts val="0"/>
              </a:spcBef>
              <a:spcAft>
                <a:spcPts val="0"/>
              </a:spcAft>
              <a:buSzPts val="1800"/>
              <a:buChar char="●"/>
            </a:pPr>
            <a:r>
              <a:rPr lang="en-GB" sz="1800"/>
              <a:t>What Challenges did you face?</a:t>
            </a:r>
            <a:endParaRPr sz="1800"/>
          </a:p>
          <a:p>
            <a:pPr indent="0" lvl="0" marL="0" rtl="0" algn="l">
              <a:spcBef>
                <a:spcPts val="0"/>
              </a:spcBef>
              <a:spcAft>
                <a:spcPts val="0"/>
              </a:spcAft>
              <a:buNone/>
            </a:pPr>
            <a:r>
              <a:t/>
            </a:r>
            <a:endParaRPr b="1" sz="3000"/>
          </a:p>
          <a:p>
            <a:pPr indent="0" lvl="0" marL="0" rtl="0" algn="l">
              <a:spcBef>
                <a:spcPts val="1000"/>
              </a:spcBef>
              <a:spcAft>
                <a:spcPts val="1000"/>
              </a:spcAft>
              <a:buNone/>
            </a:pPr>
            <a:r>
              <a:rPr b="1" lang="en-GB" sz="3000"/>
              <a:t>Any Questions?</a:t>
            </a:r>
            <a:endParaRPr b="1" sz="3000"/>
          </a:p>
        </p:txBody>
      </p:sp>
      <p:sp>
        <p:nvSpPr>
          <p:cNvPr id="591" name="Google Shape;591;p104"/>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Action Plans</a:t>
            </a:r>
            <a:endParaRPr>
              <a:solidFill>
                <a:schemeClr val="lt2"/>
              </a:solidFill>
            </a:endParaRPr>
          </a:p>
          <a:p>
            <a:pPr indent="0" lvl="0" marL="0" rtl="0" algn="l">
              <a:spcBef>
                <a:spcPts val="0"/>
              </a:spcBef>
              <a:spcAft>
                <a:spcPts val="0"/>
              </a:spcAft>
              <a:buNone/>
            </a:pPr>
            <a:r>
              <a:t/>
            </a:r>
            <a:endParaRPr>
              <a:solidFill>
                <a:schemeClr val="lt2"/>
              </a:solidFill>
            </a:endParaRPr>
          </a:p>
        </p:txBody>
      </p:sp>
      <p:pic>
        <p:nvPicPr>
          <p:cNvPr id="592" name="Google Shape;592;p104"/>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pic>
        <p:nvPicPr>
          <p:cNvPr id="593" name="Google Shape;593;p104"/>
          <p:cNvPicPr preferRelativeResize="0"/>
          <p:nvPr/>
        </p:nvPicPr>
        <p:blipFill>
          <a:blip r:embed="rId4">
            <a:alphaModFix/>
          </a:blip>
          <a:stretch>
            <a:fillRect/>
          </a:stretch>
        </p:blipFill>
        <p:spPr>
          <a:xfrm>
            <a:off x="3086100" y="1130000"/>
            <a:ext cx="4886675" cy="4886675"/>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7" name="Shape 597"/>
        <p:cNvGrpSpPr/>
        <p:nvPr/>
      </p:nvGrpSpPr>
      <p:grpSpPr>
        <a:xfrm>
          <a:off x="0" y="0"/>
          <a:ext cx="0" cy="0"/>
          <a:chOff x="0" y="0"/>
          <a:chExt cx="0" cy="0"/>
        </a:xfrm>
      </p:grpSpPr>
      <p:sp>
        <p:nvSpPr>
          <p:cNvPr id="598" name="Google Shape;598;p105"/>
          <p:cNvSpPr txBox="1"/>
          <p:nvPr>
            <p:ph idx="1" type="body"/>
          </p:nvPr>
        </p:nvSpPr>
        <p:spPr>
          <a:xfrm>
            <a:off x="254050" y="944650"/>
            <a:ext cx="8520600" cy="4029000"/>
          </a:xfrm>
          <a:prstGeom prst="rect">
            <a:avLst/>
          </a:prstGeom>
          <a:solidFill>
            <a:schemeClr val="lt2"/>
          </a:solidFill>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rPr b="1" lang="en-GB" sz="1800"/>
              <a:t>Pairs to give feedback on experience</a:t>
            </a:r>
            <a:endParaRPr b="1" sz="1800"/>
          </a:p>
          <a:p>
            <a:pPr indent="-342900" lvl="0" marL="457200" rtl="0" algn="l">
              <a:lnSpc>
                <a:spcPct val="100000"/>
              </a:lnSpc>
              <a:spcBef>
                <a:spcPts val="1000"/>
              </a:spcBef>
              <a:spcAft>
                <a:spcPts val="0"/>
              </a:spcAft>
              <a:buSzPts val="1800"/>
              <a:buChar char="●"/>
            </a:pPr>
            <a:r>
              <a:rPr lang="en-GB" sz="1800"/>
              <a:t>As a facilitator </a:t>
            </a:r>
            <a:endParaRPr sz="1800"/>
          </a:p>
          <a:p>
            <a:pPr indent="-342900" lvl="0" marL="457200" rtl="0" algn="l">
              <a:lnSpc>
                <a:spcPct val="100000"/>
              </a:lnSpc>
              <a:spcBef>
                <a:spcPts val="0"/>
              </a:spcBef>
              <a:spcAft>
                <a:spcPts val="0"/>
              </a:spcAft>
              <a:buSzPts val="1800"/>
              <a:buChar char="●"/>
            </a:pPr>
            <a:r>
              <a:rPr lang="en-GB" sz="1800"/>
              <a:t>As a participants </a:t>
            </a:r>
            <a:endParaRPr sz="1800"/>
          </a:p>
          <a:p>
            <a:pPr indent="0" lvl="0" marL="0" rtl="0" algn="l">
              <a:lnSpc>
                <a:spcPct val="100000"/>
              </a:lnSpc>
              <a:spcBef>
                <a:spcPts val="1000"/>
              </a:spcBef>
              <a:spcAft>
                <a:spcPts val="0"/>
              </a:spcAft>
              <a:buNone/>
            </a:pPr>
            <a:r>
              <a:t/>
            </a:r>
            <a:endParaRPr b="1" sz="1800"/>
          </a:p>
          <a:p>
            <a:pPr indent="0" lvl="0" marL="0" rtl="0" algn="l">
              <a:lnSpc>
                <a:spcPct val="100000"/>
              </a:lnSpc>
              <a:spcBef>
                <a:spcPts val="1000"/>
              </a:spcBef>
              <a:spcAft>
                <a:spcPts val="0"/>
              </a:spcAft>
              <a:buNone/>
            </a:pPr>
            <a:r>
              <a:t/>
            </a:r>
            <a:endParaRPr b="1" sz="1800"/>
          </a:p>
          <a:p>
            <a:pPr indent="0" lvl="0" marL="0" rtl="0" algn="l">
              <a:lnSpc>
                <a:spcPct val="100000"/>
              </a:lnSpc>
              <a:spcBef>
                <a:spcPts val="1000"/>
              </a:spcBef>
              <a:spcAft>
                <a:spcPts val="0"/>
              </a:spcAft>
              <a:buNone/>
            </a:pPr>
            <a:r>
              <a:rPr b="1" lang="en-GB" sz="1800"/>
              <a:t>D&amp;A to give feedback on </a:t>
            </a:r>
            <a:r>
              <a:rPr b="1" lang="en-GB" sz="1800"/>
              <a:t>recordings</a:t>
            </a:r>
            <a:endParaRPr b="1" sz="1800"/>
          </a:p>
          <a:p>
            <a:pPr indent="-342900" lvl="0" marL="457200" rtl="0" algn="l">
              <a:lnSpc>
                <a:spcPct val="100000"/>
              </a:lnSpc>
              <a:spcBef>
                <a:spcPts val="1000"/>
              </a:spcBef>
              <a:spcAft>
                <a:spcPts val="0"/>
              </a:spcAft>
              <a:buSzPts val="1800"/>
              <a:buChar char="●"/>
            </a:pPr>
            <a:r>
              <a:rPr lang="en-GB" sz="1800"/>
              <a:t>(General/Overall) </a:t>
            </a:r>
            <a:endParaRPr sz="1800"/>
          </a:p>
          <a:p>
            <a:pPr indent="-342900" lvl="0" marL="457200" rtl="0" algn="l">
              <a:lnSpc>
                <a:spcPct val="100000"/>
              </a:lnSpc>
              <a:spcBef>
                <a:spcPts val="1000"/>
              </a:spcBef>
              <a:spcAft>
                <a:spcPts val="0"/>
              </a:spcAft>
              <a:buSzPts val="1800"/>
              <a:buChar char="●"/>
            </a:pPr>
            <a:r>
              <a:rPr lang="en-GB" sz="1800"/>
              <a:t>Personal feedback will be given via moodle </a:t>
            </a:r>
            <a:endParaRPr sz="1800"/>
          </a:p>
          <a:p>
            <a:pPr indent="0" lvl="0" marL="0" rtl="0" algn="l">
              <a:lnSpc>
                <a:spcPct val="100000"/>
              </a:lnSpc>
              <a:spcBef>
                <a:spcPts val="1000"/>
              </a:spcBef>
              <a:spcAft>
                <a:spcPts val="0"/>
              </a:spcAft>
              <a:buNone/>
            </a:pPr>
            <a:r>
              <a:t/>
            </a:r>
            <a:endParaRPr/>
          </a:p>
        </p:txBody>
      </p:sp>
      <p:sp>
        <p:nvSpPr>
          <p:cNvPr id="599" name="Google Shape;599;p105"/>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Mock Delivery </a:t>
            </a:r>
            <a:endParaRPr>
              <a:solidFill>
                <a:schemeClr val="lt2"/>
              </a:solidFill>
            </a:endParaRPr>
          </a:p>
          <a:p>
            <a:pPr indent="0" lvl="0" marL="0" rtl="0" algn="l">
              <a:spcBef>
                <a:spcPts val="0"/>
              </a:spcBef>
              <a:spcAft>
                <a:spcPts val="0"/>
              </a:spcAft>
              <a:buNone/>
            </a:pPr>
            <a:r>
              <a:t/>
            </a:r>
            <a:endParaRPr>
              <a:solidFill>
                <a:schemeClr val="lt2"/>
              </a:solidFill>
            </a:endParaRPr>
          </a:p>
        </p:txBody>
      </p:sp>
      <p:pic>
        <p:nvPicPr>
          <p:cNvPr id="600" name="Google Shape;600;p105"/>
          <p:cNvPicPr preferRelativeResize="0"/>
          <p:nvPr/>
        </p:nvPicPr>
        <p:blipFill rotWithShape="1">
          <a:blip r:embed="rId4">
            <a:alphaModFix/>
          </a:blip>
          <a:srcRect b="0" l="0" r="0" t="0"/>
          <a:stretch/>
        </p:blipFill>
        <p:spPr>
          <a:xfrm>
            <a:off x="7917200" y="4701145"/>
            <a:ext cx="1131301" cy="272456"/>
          </a:xfrm>
          <a:prstGeom prst="rect">
            <a:avLst/>
          </a:prstGeom>
          <a:noFill/>
          <a:ln>
            <a:noFill/>
          </a:ln>
        </p:spPr>
      </p:pic>
      <p:pic>
        <p:nvPicPr>
          <p:cNvPr id="601" name="Google Shape;601;p105"/>
          <p:cNvPicPr preferRelativeResize="0"/>
          <p:nvPr/>
        </p:nvPicPr>
        <p:blipFill>
          <a:blip r:embed="rId5">
            <a:alphaModFix/>
          </a:blip>
          <a:stretch>
            <a:fillRect/>
          </a:stretch>
        </p:blipFill>
        <p:spPr>
          <a:xfrm>
            <a:off x="3755575" y="-336775"/>
            <a:ext cx="5687800" cy="568780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605" name="Shape 605"/>
        <p:cNvGrpSpPr/>
        <p:nvPr/>
      </p:nvGrpSpPr>
      <p:grpSpPr>
        <a:xfrm>
          <a:off x="0" y="0"/>
          <a:ext cx="0" cy="0"/>
          <a:chOff x="0" y="0"/>
          <a:chExt cx="0" cy="0"/>
        </a:xfrm>
      </p:grpSpPr>
      <p:sp>
        <p:nvSpPr>
          <p:cNvPr id="606" name="Google Shape;606;p106"/>
          <p:cNvSpPr/>
          <p:nvPr/>
        </p:nvSpPr>
        <p:spPr>
          <a:xfrm>
            <a:off x="1057200" y="1205100"/>
            <a:ext cx="7029600" cy="2733300"/>
          </a:xfrm>
          <a:prstGeom prst="rect">
            <a:avLst/>
          </a:prstGeom>
          <a:noFill/>
          <a:ln cap="flat" cmpd="sng" w="7620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7" name="Google Shape;607;p106"/>
          <p:cNvSpPr txBox="1"/>
          <p:nvPr>
            <p:ph type="title"/>
          </p:nvPr>
        </p:nvSpPr>
        <p:spPr>
          <a:xfrm>
            <a:off x="1307825" y="1431925"/>
            <a:ext cx="5758500" cy="16680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GB" sz="4800">
                <a:solidFill>
                  <a:schemeClr val="lt1"/>
                </a:solidFill>
              </a:rPr>
              <a:t>Course </a:t>
            </a:r>
            <a:r>
              <a:rPr lang="en-GB" sz="4800">
                <a:solidFill>
                  <a:schemeClr val="lt1"/>
                </a:solidFill>
              </a:rPr>
              <a:t>Reflections</a:t>
            </a:r>
            <a:endParaRPr sz="4800">
              <a:solidFill>
                <a:schemeClr val="lt1"/>
              </a:solidFill>
            </a:endParaRPr>
          </a:p>
        </p:txBody>
      </p:sp>
      <p:pic>
        <p:nvPicPr>
          <p:cNvPr id="608" name="Google Shape;608;p106"/>
          <p:cNvPicPr preferRelativeResize="0"/>
          <p:nvPr/>
        </p:nvPicPr>
        <p:blipFill>
          <a:blip r:embed="rId3">
            <a:alphaModFix/>
          </a:blip>
          <a:stretch>
            <a:fillRect/>
          </a:stretch>
        </p:blipFill>
        <p:spPr>
          <a:xfrm>
            <a:off x="2789350" y="967150"/>
            <a:ext cx="4450750" cy="4450750"/>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2" name="Shape 612"/>
        <p:cNvGrpSpPr/>
        <p:nvPr/>
      </p:nvGrpSpPr>
      <p:grpSpPr>
        <a:xfrm>
          <a:off x="0" y="0"/>
          <a:ext cx="0" cy="0"/>
          <a:chOff x="0" y="0"/>
          <a:chExt cx="0" cy="0"/>
        </a:xfrm>
      </p:grpSpPr>
      <p:sp>
        <p:nvSpPr>
          <p:cNvPr id="613" name="Google Shape;613;p107"/>
          <p:cNvSpPr txBox="1"/>
          <p:nvPr>
            <p:ph type="title"/>
          </p:nvPr>
        </p:nvSpPr>
        <p:spPr>
          <a:xfrm>
            <a:off x="0" y="-16500"/>
            <a:ext cx="9144000" cy="5013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Course Reflection</a:t>
            </a:r>
            <a:endParaRPr>
              <a:solidFill>
                <a:schemeClr val="lt2"/>
              </a:solidFill>
            </a:endParaRPr>
          </a:p>
          <a:p>
            <a:pPr indent="0" lvl="0" marL="0" rtl="0" algn="l">
              <a:spcBef>
                <a:spcPts val="0"/>
              </a:spcBef>
              <a:spcAft>
                <a:spcPts val="0"/>
              </a:spcAft>
              <a:buNone/>
            </a:pPr>
            <a:r>
              <a:t/>
            </a:r>
            <a:endParaRPr>
              <a:solidFill>
                <a:schemeClr val="lt2"/>
              </a:solidFill>
            </a:endParaRPr>
          </a:p>
          <a:p>
            <a:pPr indent="0" lvl="0" marL="0" rtl="0" algn="l">
              <a:spcBef>
                <a:spcPts val="0"/>
              </a:spcBef>
              <a:spcAft>
                <a:spcPts val="0"/>
              </a:spcAft>
              <a:buNone/>
            </a:pPr>
            <a:r>
              <a:t/>
            </a:r>
            <a:endParaRPr sz="2000">
              <a:solidFill>
                <a:schemeClr val="lt2"/>
              </a:solidFill>
            </a:endParaRPr>
          </a:p>
        </p:txBody>
      </p:sp>
      <p:sp>
        <p:nvSpPr>
          <p:cNvPr id="614" name="Google Shape;614;p107"/>
          <p:cNvSpPr txBox="1"/>
          <p:nvPr/>
        </p:nvSpPr>
        <p:spPr>
          <a:xfrm>
            <a:off x="1414938" y="1379775"/>
            <a:ext cx="1740900" cy="4311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t/>
            </a:r>
            <a:endParaRPr b="1" sz="1600">
              <a:solidFill>
                <a:schemeClr val="dk2"/>
              </a:solidFill>
            </a:endParaRPr>
          </a:p>
        </p:txBody>
      </p:sp>
      <p:sp>
        <p:nvSpPr>
          <p:cNvPr id="615" name="Google Shape;615;p107"/>
          <p:cNvSpPr txBox="1"/>
          <p:nvPr/>
        </p:nvSpPr>
        <p:spPr>
          <a:xfrm>
            <a:off x="0" y="562838"/>
            <a:ext cx="8625300" cy="738900"/>
          </a:xfrm>
          <a:prstGeom prst="rect">
            <a:avLst/>
          </a:prstGeom>
          <a:solidFill>
            <a:schemeClr val="lt2"/>
          </a:solidFill>
          <a:ln cap="flat" cmpd="sng" w="19050">
            <a:solidFill>
              <a:schemeClr val="dk1"/>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b="1" lang="en-GB" sz="1800">
                <a:solidFill>
                  <a:schemeClr val="dk1"/>
                </a:solidFill>
              </a:rPr>
              <a:t>Week One: </a:t>
            </a:r>
            <a:r>
              <a:rPr lang="en-GB" sz="1800">
                <a:solidFill>
                  <a:schemeClr val="dk1"/>
                </a:solidFill>
              </a:rPr>
              <a:t>We explored our mutual values and aspirations for the course - discussed why this course is so important and looked over the materials</a:t>
            </a:r>
            <a:endParaRPr sz="1800">
              <a:solidFill>
                <a:schemeClr val="dk1"/>
              </a:solidFill>
            </a:endParaRPr>
          </a:p>
        </p:txBody>
      </p:sp>
      <p:sp>
        <p:nvSpPr>
          <p:cNvPr id="616" name="Google Shape;616;p107"/>
          <p:cNvSpPr txBox="1"/>
          <p:nvPr/>
        </p:nvSpPr>
        <p:spPr>
          <a:xfrm>
            <a:off x="498875" y="1301738"/>
            <a:ext cx="8684700" cy="738900"/>
          </a:xfrm>
          <a:prstGeom prst="rect">
            <a:avLst/>
          </a:prstGeom>
          <a:solidFill>
            <a:schemeClr val="dk1"/>
          </a:solidFill>
          <a:ln cap="flat" cmpd="sng" w="19050">
            <a:solidFill>
              <a:schemeClr val="lt2"/>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b="1" lang="en-GB" sz="1800">
                <a:solidFill>
                  <a:schemeClr val="lt1"/>
                </a:solidFill>
              </a:rPr>
              <a:t>Week Two:</a:t>
            </a:r>
            <a:r>
              <a:rPr lang="en-GB" sz="1800">
                <a:solidFill>
                  <a:schemeClr val="lt1"/>
                </a:solidFill>
              </a:rPr>
              <a:t>Together we explored essential skills needed in regards to teaching and facilitation when running an online course</a:t>
            </a:r>
            <a:endParaRPr/>
          </a:p>
        </p:txBody>
      </p:sp>
      <p:sp>
        <p:nvSpPr>
          <p:cNvPr id="617" name="Google Shape;617;p107"/>
          <p:cNvSpPr txBox="1"/>
          <p:nvPr/>
        </p:nvSpPr>
        <p:spPr>
          <a:xfrm>
            <a:off x="-89000" y="2033463"/>
            <a:ext cx="8625300" cy="738900"/>
          </a:xfrm>
          <a:prstGeom prst="rect">
            <a:avLst/>
          </a:prstGeom>
          <a:solidFill>
            <a:schemeClr val="lt2"/>
          </a:solidFill>
          <a:ln cap="flat" cmpd="sng" w="19050">
            <a:solidFill>
              <a:schemeClr val="dk1"/>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b="1" lang="en-GB" sz="1800">
                <a:solidFill>
                  <a:schemeClr val="dk1"/>
                </a:solidFill>
              </a:rPr>
              <a:t>Week Three:</a:t>
            </a:r>
            <a:r>
              <a:rPr lang="en-GB" sz="1800">
                <a:solidFill>
                  <a:schemeClr val="dk1"/>
                </a:solidFill>
              </a:rPr>
              <a:t>This week we discussed all things administration  and logistics including marking</a:t>
            </a:r>
            <a:endParaRPr b="1" sz="1800">
              <a:solidFill>
                <a:schemeClr val="dk1"/>
              </a:solidFill>
            </a:endParaRPr>
          </a:p>
        </p:txBody>
      </p:sp>
      <p:sp>
        <p:nvSpPr>
          <p:cNvPr id="618" name="Google Shape;618;p107"/>
          <p:cNvSpPr txBox="1"/>
          <p:nvPr/>
        </p:nvSpPr>
        <p:spPr>
          <a:xfrm>
            <a:off x="498875" y="2772375"/>
            <a:ext cx="8684700" cy="738900"/>
          </a:xfrm>
          <a:prstGeom prst="rect">
            <a:avLst/>
          </a:prstGeom>
          <a:solidFill>
            <a:schemeClr val="dk1"/>
          </a:solidFill>
          <a:ln cap="flat" cmpd="sng" w="19050">
            <a:solidFill>
              <a:schemeClr val="lt2"/>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b="1" lang="en-GB" sz="1800">
                <a:solidFill>
                  <a:schemeClr val="lt1"/>
                </a:solidFill>
              </a:rPr>
              <a:t>Week Four: </a:t>
            </a:r>
            <a:r>
              <a:rPr lang="en-GB" sz="1800">
                <a:solidFill>
                  <a:schemeClr val="lt1"/>
                </a:solidFill>
              </a:rPr>
              <a:t>No live session - This week you went  through activities in your portfolio including Marking a Mock Needs Assignment</a:t>
            </a:r>
            <a:endParaRPr/>
          </a:p>
        </p:txBody>
      </p:sp>
      <p:sp>
        <p:nvSpPr>
          <p:cNvPr id="619" name="Google Shape;619;p107"/>
          <p:cNvSpPr txBox="1"/>
          <p:nvPr/>
        </p:nvSpPr>
        <p:spPr>
          <a:xfrm>
            <a:off x="-89000" y="3504088"/>
            <a:ext cx="8625300" cy="738900"/>
          </a:xfrm>
          <a:prstGeom prst="rect">
            <a:avLst/>
          </a:prstGeom>
          <a:solidFill>
            <a:schemeClr val="lt2"/>
          </a:solidFill>
          <a:ln cap="flat" cmpd="sng" w="19050">
            <a:solidFill>
              <a:schemeClr val="dk1"/>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b="1" lang="en-GB" sz="1800">
                <a:solidFill>
                  <a:schemeClr val="dk1"/>
                </a:solidFill>
              </a:rPr>
              <a:t>Week 5:</a:t>
            </a:r>
            <a:r>
              <a:rPr lang="en-GB" sz="1800">
                <a:solidFill>
                  <a:schemeClr val="dk1"/>
                </a:solidFill>
              </a:rPr>
              <a:t>No Live Session -</a:t>
            </a:r>
            <a:r>
              <a:rPr lang="en-GB" sz="1800">
                <a:solidFill>
                  <a:schemeClr val="dk1"/>
                </a:solidFill>
              </a:rPr>
              <a:t> you went  through activities in your portfolio including recording a mock delivery session</a:t>
            </a:r>
            <a:endParaRPr b="1" sz="1800">
              <a:solidFill>
                <a:schemeClr val="dk1"/>
              </a:solidFill>
            </a:endParaRPr>
          </a:p>
        </p:txBody>
      </p:sp>
      <p:sp>
        <p:nvSpPr>
          <p:cNvPr id="620" name="Google Shape;620;p107"/>
          <p:cNvSpPr txBox="1"/>
          <p:nvPr/>
        </p:nvSpPr>
        <p:spPr>
          <a:xfrm>
            <a:off x="498875" y="4243000"/>
            <a:ext cx="8684700" cy="738900"/>
          </a:xfrm>
          <a:prstGeom prst="rect">
            <a:avLst/>
          </a:prstGeom>
          <a:solidFill>
            <a:schemeClr val="dk1"/>
          </a:solidFill>
          <a:ln cap="flat" cmpd="sng" w="19050">
            <a:solidFill>
              <a:schemeClr val="lt2"/>
            </a:solidFill>
            <a:prstDash val="solid"/>
            <a:round/>
            <a:headEnd len="sm" w="sm" type="none"/>
            <a:tailEnd len="sm" w="sm" type="none"/>
          </a:ln>
        </p:spPr>
        <p:txBody>
          <a:bodyPr anchorCtr="0" anchor="t" bIns="91425" lIns="91425" spcFirstLastPara="1" rIns="91425" wrap="square" tIns="91425">
            <a:spAutoFit/>
          </a:bodyPr>
          <a:lstStyle/>
          <a:p>
            <a:pPr indent="0" lvl="0" marL="0" rtl="0" algn="l">
              <a:spcBef>
                <a:spcPts val="0"/>
              </a:spcBef>
              <a:spcAft>
                <a:spcPts val="0"/>
              </a:spcAft>
              <a:buNone/>
            </a:pPr>
            <a:r>
              <a:rPr b="1" lang="en-GB" sz="1800">
                <a:solidFill>
                  <a:schemeClr val="lt1"/>
                </a:solidFill>
              </a:rPr>
              <a:t>Week Six : </a:t>
            </a:r>
            <a:r>
              <a:rPr lang="en-GB" sz="1800">
                <a:solidFill>
                  <a:schemeClr val="lt1"/>
                </a:solidFill>
              </a:rPr>
              <a:t>We are here!!</a:t>
            </a:r>
            <a:endParaRPr sz="1800">
              <a:solidFill>
                <a:schemeClr val="lt1"/>
              </a:solidFill>
            </a:endParaRPr>
          </a:p>
          <a:p>
            <a:pPr indent="0" lvl="0" marL="0" rtl="0" algn="l">
              <a:spcBef>
                <a:spcPts val="0"/>
              </a:spcBef>
              <a:spcAft>
                <a:spcPts val="0"/>
              </a:spcAft>
              <a:buNone/>
            </a:pPr>
            <a:r>
              <a:t/>
            </a:r>
            <a:endParaRPr sz="1800">
              <a:solidFill>
                <a:schemeClr val="lt1"/>
              </a:solidFill>
            </a:endParaRPr>
          </a:p>
        </p:txBody>
      </p:sp>
      <p:pic>
        <p:nvPicPr>
          <p:cNvPr id="621" name="Google Shape;621;p107"/>
          <p:cNvPicPr preferRelativeResize="0"/>
          <p:nvPr/>
        </p:nvPicPr>
        <p:blipFill>
          <a:blip r:embed="rId3">
            <a:alphaModFix/>
          </a:blip>
          <a:stretch>
            <a:fillRect/>
          </a:stretch>
        </p:blipFill>
        <p:spPr>
          <a:xfrm>
            <a:off x="7185900" y="-785925"/>
            <a:ext cx="4762500" cy="4762500"/>
          </a:xfrm>
          <a:prstGeom prst="rect">
            <a:avLst/>
          </a:prstGeom>
          <a:noFill/>
          <a:ln>
            <a:noFill/>
          </a:ln>
        </p:spPr>
      </p:pic>
      <p:pic>
        <p:nvPicPr>
          <p:cNvPr id="622" name="Google Shape;622;p107"/>
          <p:cNvPicPr preferRelativeResize="0"/>
          <p:nvPr/>
        </p:nvPicPr>
        <p:blipFill>
          <a:blip r:embed="rId4">
            <a:alphaModFix/>
          </a:blip>
          <a:stretch>
            <a:fillRect/>
          </a:stretch>
        </p:blipFill>
        <p:spPr>
          <a:xfrm>
            <a:off x="7185900" y="688525"/>
            <a:ext cx="4762500" cy="4762500"/>
          </a:xfrm>
          <a:prstGeom prst="rect">
            <a:avLst/>
          </a:prstGeom>
          <a:noFill/>
          <a:ln>
            <a:noFill/>
          </a:ln>
        </p:spPr>
      </p:pic>
      <p:pic>
        <p:nvPicPr>
          <p:cNvPr id="623" name="Google Shape;623;p107"/>
          <p:cNvPicPr preferRelativeResize="0"/>
          <p:nvPr/>
        </p:nvPicPr>
        <p:blipFill>
          <a:blip r:embed="rId4">
            <a:alphaModFix/>
          </a:blip>
          <a:stretch>
            <a:fillRect/>
          </a:stretch>
        </p:blipFill>
        <p:spPr>
          <a:xfrm>
            <a:off x="-1468175" y="1379800"/>
            <a:ext cx="4762500" cy="4762500"/>
          </a:xfrm>
          <a:prstGeom prst="rect">
            <a:avLst/>
          </a:prstGeom>
          <a:noFill/>
          <a:ln>
            <a:noFill/>
          </a:ln>
        </p:spPr>
      </p:pic>
      <p:pic>
        <p:nvPicPr>
          <p:cNvPr id="624" name="Google Shape;624;p107"/>
          <p:cNvPicPr preferRelativeResize="0"/>
          <p:nvPr/>
        </p:nvPicPr>
        <p:blipFill rotWithShape="1">
          <a:blip r:embed="rId5">
            <a:alphaModFix/>
          </a:blip>
          <a:srcRect b="0" l="-8100" r="8099" t="0"/>
          <a:stretch/>
        </p:blipFill>
        <p:spPr>
          <a:xfrm>
            <a:off x="5439875" y="2571750"/>
            <a:ext cx="4762500" cy="4762500"/>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28" name="Shape 628"/>
        <p:cNvGrpSpPr/>
        <p:nvPr/>
      </p:nvGrpSpPr>
      <p:grpSpPr>
        <a:xfrm>
          <a:off x="0" y="0"/>
          <a:ext cx="0" cy="0"/>
          <a:chOff x="0" y="0"/>
          <a:chExt cx="0" cy="0"/>
        </a:xfrm>
      </p:grpSpPr>
      <p:sp>
        <p:nvSpPr>
          <p:cNvPr id="629" name="Google Shape;629;p108"/>
          <p:cNvSpPr txBox="1"/>
          <p:nvPr>
            <p:ph idx="1" type="body"/>
          </p:nvPr>
        </p:nvSpPr>
        <p:spPr>
          <a:xfrm>
            <a:off x="0" y="1121700"/>
            <a:ext cx="8520600" cy="2900100"/>
          </a:xfrm>
          <a:prstGeom prst="rect">
            <a:avLst/>
          </a:prstGeom>
        </p:spPr>
        <p:txBody>
          <a:bodyPr anchorCtr="0" anchor="t" bIns="91425" lIns="91425" spcFirstLastPara="1" rIns="91425" wrap="square" tIns="91425">
            <a:noAutofit/>
          </a:bodyPr>
          <a:lstStyle/>
          <a:p>
            <a:pPr indent="0" lvl="0" marL="0" rtl="0" algn="l">
              <a:lnSpc>
                <a:spcPct val="100000"/>
              </a:lnSpc>
              <a:spcBef>
                <a:spcPts val="0"/>
              </a:spcBef>
              <a:spcAft>
                <a:spcPts val="0"/>
              </a:spcAft>
              <a:buNone/>
            </a:pPr>
            <a:r>
              <a:t/>
            </a:r>
            <a:endParaRPr sz="1800"/>
          </a:p>
          <a:p>
            <a:pPr indent="0" lvl="0" marL="0" rtl="0" algn="l">
              <a:lnSpc>
                <a:spcPct val="100000"/>
              </a:lnSpc>
              <a:spcBef>
                <a:spcPts val="0"/>
              </a:spcBef>
              <a:spcAft>
                <a:spcPts val="0"/>
              </a:spcAft>
              <a:buNone/>
            </a:pPr>
            <a:r>
              <a:t/>
            </a:r>
            <a:endParaRPr sz="1800"/>
          </a:p>
          <a:p>
            <a:pPr indent="0" lvl="0" marL="0" rtl="0" algn="l">
              <a:lnSpc>
                <a:spcPct val="100000"/>
              </a:lnSpc>
              <a:spcBef>
                <a:spcPts val="0"/>
              </a:spcBef>
              <a:spcAft>
                <a:spcPts val="0"/>
              </a:spcAft>
              <a:buNone/>
            </a:pPr>
            <a:r>
              <a:t/>
            </a:r>
            <a:endParaRPr sz="1800"/>
          </a:p>
          <a:p>
            <a:pPr indent="0" lvl="0" marL="0" rtl="0" algn="l">
              <a:lnSpc>
                <a:spcPct val="100000"/>
              </a:lnSpc>
              <a:spcBef>
                <a:spcPts val="0"/>
              </a:spcBef>
              <a:spcAft>
                <a:spcPts val="0"/>
              </a:spcAft>
              <a:buNone/>
            </a:pPr>
            <a:r>
              <a:t/>
            </a:r>
            <a:endParaRPr/>
          </a:p>
        </p:txBody>
      </p:sp>
      <p:sp>
        <p:nvSpPr>
          <p:cNvPr id="630" name="Google Shape;630;p108"/>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Course Reflection - Stand out participants</a:t>
            </a:r>
            <a:endParaRPr>
              <a:solidFill>
                <a:schemeClr val="lt2"/>
              </a:solidFill>
            </a:endParaRPr>
          </a:p>
          <a:p>
            <a:pPr indent="0" lvl="0" marL="0" rtl="0" algn="l">
              <a:spcBef>
                <a:spcPts val="0"/>
              </a:spcBef>
              <a:spcAft>
                <a:spcPts val="0"/>
              </a:spcAft>
              <a:buNone/>
            </a:pPr>
            <a:r>
              <a:t/>
            </a:r>
            <a:endParaRPr>
              <a:solidFill>
                <a:schemeClr val="lt2"/>
              </a:solidFill>
            </a:endParaRPr>
          </a:p>
          <a:p>
            <a:pPr indent="0" lvl="0" marL="0" rtl="0" algn="l">
              <a:spcBef>
                <a:spcPts val="0"/>
              </a:spcBef>
              <a:spcAft>
                <a:spcPts val="0"/>
              </a:spcAft>
              <a:buNone/>
            </a:pPr>
            <a:r>
              <a:t/>
            </a:r>
            <a:endParaRPr>
              <a:solidFill>
                <a:schemeClr val="lt2"/>
              </a:solidFill>
            </a:endParaRPr>
          </a:p>
        </p:txBody>
      </p:sp>
      <p:pic>
        <p:nvPicPr>
          <p:cNvPr id="631" name="Google Shape;631;p108"/>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pic>
        <p:nvPicPr>
          <p:cNvPr id="632" name="Google Shape;632;p108"/>
          <p:cNvPicPr preferRelativeResize="0"/>
          <p:nvPr/>
        </p:nvPicPr>
        <p:blipFill>
          <a:blip r:embed="rId4">
            <a:alphaModFix/>
          </a:blip>
          <a:stretch>
            <a:fillRect/>
          </a:stretch>
        </p:blipFill>
        <p:spPr>
          <a:xfrm>
            <a:off x="0" y="314800"/>
            <a:ext cx="9144000" cy="5143500"/>
          </a:xfrm>
          <a:prstGeom prst="rect">
            <a:avLst/>
          </a:prstGeom>
          <a:noFill/>
          <a:ln>
            <a:noFill/>
          </a:ln>
        </p:spPr>
      </p:pic>
      <p:sp>
        <p:nvSpPr>
          <p:cNvPr id="633" name="Google Shape;633;p108"/>
          <p:cNvSpPr txBox="1"/>
          <p:nvPr/>
        </p:nvSpPr>
        <p:spPr>
          <a:xfrm>
            <a:off x="724575" y="2743875"/>
            <a:ext cx="12858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a:t>Add Name</a:t>
            </a:r>
            <a:endParaRPr/>
          </a:p>
        </p:txBody>
      </p:sp>
      <p:sp>
        <p:nvSpPr>
          <p:cNvPr id="634" name="Google Shape;634;p108"/>
          <p:cNvSpPr txBox="1"/>
          <p:nvPr/>
        </p:nvSpPr>
        <p:spPr>
          <a:xfrm>
            <a:off x="3601800" y="2686450"/>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a:t>Add Name</a:t>
            </a:r>
            <a:endParaRPr/>
          </a:p>
        </p:txBody>
      </p:sp>
      <p:sp>
        <p:nvSpPr>
          <p:cNvPr id="635" name="Google Shape;635;p108"/>
          <p:cNvSpPr txBox="1"/>
          <p:nvPr/>
        </p:nvSpPr>
        <p:spPr>
          <a:xfrm>
            <a:off x="6734175" y="2743875"/>
            <a:ext cx="3000000" cy="4002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lang="en-GB"/>
              <a:t>Add Name</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9" name="Shape 639"/>
        <p:cNvGrpSpPr/>
        <p:nvPr/>
      </p:nvGrpSpPr>
      <p:grpSpPr>
        <a:xfrm>
          <a:off x="0" y="0"/>
          <a:ext cx="0" cy="0"/>
          <a:chOff x="0" y="0"/>
          <a:chExt cx="0" cy="0"/>
        </a:xfrm>
      </p:grpSpPr>
      <p:sp>
        <p:nvSpPr>
          <p:cNvPr id="640" name="Google Shape;640;p109"/>
          <p:cNvSpPr/>
          <p:nvPr/>
        </p:nvSpPr>
        <p:spPr>
          <a:xfrm>
            <a:off x="-11900" y="-925"/>
            <a:ext cx="9156000" cy="2616900"/>
          </a:xfrm>
          <a:prstGeom prst="rect">
            <a:avLst/>
          </a:prstGeom>
          <a:solidFill>
            <a:schemeClr val="l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1" name="Google Shape;641;p109"/>
          <p:cNvSpPr txBox="1"/>
          <p:nvPr>
            <p:ph type="title"/>
          </p:nvPr>
        </p:nvSpPr>
        <p:spPr>
          <a:xfrm>
            <a:off x="311700" y="544716"/>
            <a:ext cx="8520600" cy="1375200"/>
          </a:xfrm>
          <a:prstGeom prst="rect">
            <a:avLst/>
          </a:prstGeom>
        </p:spPr>
        <p:txBody>
          <a:bodyPr anchorCtr="0" anchor="t" bIns="91425" lIns="91425" spcFirstLastPara="1" rIns="91425" wrap="square" tIns="91425">
            <a:noAutofit/>
          </a:bodyPr>
          <a:lstStyle/>
          <a:p>
            <a:pPr indent="-406400" lvl="0" marL="457200" rtl="0" algn="l">
              <a:spcBef>
                <a:spcPts val="0"/>
              </a:spcBef>
              <a:spcAft>
                <a:spcPts val="0"/>
              </a:spcAft>
              <a:buSzPts val="2800"/>
              <a:buChar char="●"/>
            </a:pPr>
            <a:r>
              <a:rPr lang="en-GB"/>
              <a:t>Interesting things </a:t>
            </a:r>
            <a:r>
              <a:rPr lang="en-GB"/>
              <a:t>you</a:t>
            </a:r>
            <a:r>
              <a:rPr lang="en-GB"/>
              <a:t>’ve learnt</a:t>
            </a:r>
            <a:endParaRPr/>
          </a:p>
          <a:p>
            <a:pPr indent="-406400" lvl="0" marL="457200" rtl="0" algn="l">
              <a:spcBef>
                <a:spcPts val="1000"/>
              </a:spcBef>
              <a:spcAft>
                <a:spcPts val="0"/>
              </a:spcAft>
              <a:buSzPts val="2800"/>
              <a:buChar char="●"/>
            </a:pPr>
            <a:r>
              <a:rPr lang="en-GB"/>
              <a:t>Personal reflections - what you learnt about yourself (teaching and facilitation skills)</a:t>
            </a:r>
            <a:endParaRPr/>
          </a:p>
          <a:p>
            <a:pPr indent="0" lvl="0" marL="0" rtl="0" algn="l">
              <a:spcBef>
                <a:spcPts val="1000"/>
              </a:spcBef>
              <a:spcAft>
                <a:spcPts val="1000"/>
              </a:spcAft>
              <a:buNone/>
            </a:pPr>
            <a:r>
              <a:t/>
            </a:r>
            <a:endParaRPr/>
          </a:p>
        </p:txBody>
      </p:sp>
      <p:sp>
        <p:nvSpPr>
          <p:cNvPr id="642" name="Google Shape;642;p109"/>
          <p:cNvSpPr txBox="1"/>
          <p:nvPr>
            <p:ph type="title"/>
          </p:nvPr>
        </p:nvSpPr>
        <p:spPr>
          <a:xfrm>
            <a:off x="311700" y="3462500"/>
            <a:ext cx="8520600" cy="11007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rPr b="1" lang="en-GB"/>
              <a:t>Any Concerns we can support </a:t>
            </a:r>
            <a:r>
              <a:rPr b="1" lang="en-GB"/>
              <a:t>you</a:t>
            </a:r>
            <a:r>
              <a:rPr b="1" lang="en-GB"/>
              <a:t> with </a:t>
            </a:r>
            <a:endParaRPr b="1"/>
          </a:p>
          <a:p>
            <a:pPr indent="0" lvl="0" marL="0" rtl="0" algn="ctr">
              <a:spcBef>
                <a:spcPts val="0"/>
              </a:spcBef>
              <a:spcAft>
                <a:spcPts val="0"/>
              </a:spcAft>
              <a:buNone/>
            </a:pPr>
            <a:r>
              <a:t/>
            </a:r>
            <a:endParaRPr/>
          </a:p>
        </p:txBody>
      </p:sp>
      <p:sp>
        <p:nvSpPr>
          <p:cNvPr id="643" name="Google Shape;643;p109"/>
          <p:cNvSpPr txBox="1"/>
          <p:nvPr/>
        </p:nvSpPr>
        <p:spPr>
          <a:xfrm>
            <a:off x="2168900" y="2286275"/>
            <a:ext cx="5133000" cy="708000"/>
          </a:xfrm>
          <a:prstGeom prst="rect">
            <a:avLst/>
          </a:prstGeom>
          <a:solidFill>
            <a:schemeClr val="dk1"/>
          </a:solidFill>
          <a:ln>
            <a:noFill/>
          </a:ln>
        </p:spPr>
        <p:txBody>
          <a:bodyPr anchorCtr="0" anchor="t" bIns="91425" lIns="91425" spcFirstLastPara="1" rIns="91425" wrap="square" tIns="91425">
            <a:spAutoFit/>
          </a:bodyPr>
          <a:lstStyle/>
          <a:p>
            <a:pPr indent="0" lvl="0" marL="0" rtl="0" algn="ctr">
              <a:spcBef>
                <a:spcPts val="0"/>
              </a:spcBef>
              <a:spcAft>
                <a:spcPts val="0"/>
              </a:spcAft>
              <a:buNone/>
            </a:pPr>
            <a:r>
              <a:rPr lang="en-GB" sz="3400">
                <a:solidFill>
                  <a:schemeClr val="lt1"/>
                </a:solidFill>
              </a:rPr>
              <a:t>Discussion</a:t>
            </a:r>
            <a:endParaRPr sz="3400">
              <a:solidFill>
                <a:schemeClr val="lt1"/>
              </a:solidFill>
            </a:endParaRPr>
          </a:p>
        </p:txBody>
      </p:sp>
    </p:spTree>
  </p:cSld>
  <p:clrMapOvr>
    <a:masterClrMapping/>
  </p:clrMapOvr>
  <p:timing>
    <p:tnLst>
      <p:par>
        <p:cTn dur="indefinite" nodeType="tmRoot" restart="never">
          <p:childTnLst>
            <p:seq concurrent="1" nextAc="seek">
              <p:cTn dur="indefinite" id="2" nodeType="mainSeq">
                <p:childTnLst>
                  <p:par>
                    <p:cTn fill="hold">
                      <p:stCondLst>
                        <p:cond delay="indefinite"/>
                        <p:cond evt="onBegin" delay="0">
                          <p:tn val="2"/>
                        </p:cond>
                      </p:stCondLst>
                      <p:childTnLst>
                        <p:par>
                          <p:cTn fill="hold">
                            <p:stCondLst>
                              <p:cond delay="0"/>
                            </p:stCondLst>
                            <p:childTnLst>
                              <p:par>
                                <p:cTn fill="hold" nodeType="afterEffect" presetClass="entr" presetID="10" presetSubtype="0">
                                  <p:stCondLst>
                                    <p:cond delay="0"/>
                                  </p:stCondLst>
                                  <p:childTnLst>
                                    <p:set>
                                      <p:cBhvr>
                                        <p:cTn dur="1" fill="hold">
                                          <p:stCondLst>
                                            <p:cond delay="0"/>
                                          </p:stCondLst>
                                        </p:cTn>
                                        <p:tgtEl>
                                          <p:spTgt spid="641"/>
                                        </p:tgtEl>
                                        <p:attrNameLst>
                                          <p:attrName>style.visibility</p:attrName>
                                        </p:attrNameLst>
                                      </p:cBhvr>
                                      <p:to>
                                        <p:strVal val="visible"/>
                                      </p:to>
                                    </p:set>
                                    <p:animEffect filter="fade" transition="in">
                                      <p:cBhvr>
                                        <p:cTn dur="1000"/>
                                        <p:tgtEl>
                                          <p:spTgt spid="641"/>
                                        </p:tgtEl>
                                      </p:cBhvr>
                                    </p:animEffect>
                                  </p:childTnLst>
                                </p:cTn>
                              </p:par>
                            </p:childTnLst>
                          </p:cTn>
                        </p:par>
                      </p:childTnLst>
                    </p:cTn>
                  </p:par>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642"/>
                                        </p:tgtEl>
                                        <p:attrNameLst>
                                          <p:attrName>style.visibility</p:attrName>
                                        </p:attrNameLst>
                                      </p:cBhvr>
                                      <p:to>
                                        <p:strVal val="visible"/>
                                      </p:to>
                                    </p:set>
                                    <p:animEffect filter="fade" transition="in">
                                      <p:cBhvr>
                                        <p:cTn dur="1000"/>
                                        <p:tgtEl>
                                          <p:spTgt spid="642"/>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647" name="Shape 647"/>
        <p:cNvGrpSpPr/>
        <p:nvPr/>
      </p:nvGrpSpPr>
      <p:grpSpPr>
        <a:xfrm>
          <a:off x="0" y="0"/>
          <a:ext cx="0" cy="0"/>
          <a:chOff x="0" y="0"/>
          <a:chExt cx="0" cy="0"/>
        </a:xfrm>
      </p:grpSpPr>
      <p:sp>
        <p:nvSpPr>
          <p:cNvPr id="648" name="Google Shape;648;p110"/>
          <p:cNvSpPr/>
          <p:nvPr/>
        </p:nvSpPr>
        <p:spPr>
          <a:xfrm>
            <a:off x="1057200" y="1205100"/>
            <a:ext cx="7029600" cy="2733300"/>
          </a:xfrm>
          <a:prstGeom prst="rect">
            <a:avLst/>
          </a:prstGeom>
          <a:noFill/>
          <a:ln cap="flat" cmpd="sng" w="7620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49" name="Google Shape;649;p110"/>
          <p:cNvSpPr txBox="1"/>
          <p:nvPr>
            <p:ph type="title"/>
          </p:nvPr>
        </p:nvSpPr>
        <p:spPr>
          <a:xfrm>
            <a:off x="1465950" y="1618200"/>
            <a:ext cx="6212100" cy="23202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GB" sz="4800">
                <a:solidFill>
                  <a:schemeClr val="lt1"/>
                </a:solidFill>
              </a:rPr>
              <a:t>Whats Next?</a:t>
            </a:r>
            <a:endParaRPr sz="4800">
              <a:solidFill>
                <a:schemeClr val="lt1"/>
              </a:solidFill>
            </a:endParaRPr>
          </a:p>
          <a:p>
            <a:pPr indent="0" lvl="0" marL="0" rtl="0" algn="l">
              <a:lnSpc>
                <a:spcPct val="115000"/>
              </a:lnSpc>
              <a:spcBef>
                <a:spcPts val="0"/>
              </a:spcBef>
              <a:spcAft>
                <a:spcPts val="0"/>
              </a:spcAft>
              <a:buNone/>
            </a:pPr>
            <a:r>
              <a:t/>
            </a:r>
            <a:endParaRPr sz="4800">
              <a:solidFill>
                <a:schemeClr val="lt1"/>
              </a:solidFill>
            </a:endParaRPr>
          </a:p>
          <a:p>
            <a:pPr indent="0" lvl="0" marL="0" rtl="0" algn="l">
              <a:lnSpc>
                <a:spcPct val="115000"/>
              </a:lnSpc>
              <a:spcBef>
                <a:spcPts val="0"/>
              </a:spcBef>
              <a:spcAft>
                <a:spcPts val="0"/>
              </a:spcAft>
              <a:buNone/>
            </a:pPr>
            <a:r>
              <a:t/>
            </a:r>
            <a:endParaRPr sz="4800">
              <a:solidFill>
                <a:schemeClr val="lt1"/>
              </a:solidFill>
            </a:endParaRPr>
          </a:p>
          <a:p>
            <a:pPr indent="0" lvl="0" marL="0" rtl="0" algn="l">
              <a:lnSpc>
                <a:spcPct val="115000"/>
              </a:lnSpc>
              <a:spcBef>
                <a:spcPts val="0"/>
              </a:spcBef>
              <a:spcAft>
                <a:spcPts val="0"/>
              </a:spcAft>
              <a:buNone/>
            </a:pPr>
            <a:r>
              <a:t/>
            </a:r>
            <a:endParaRPr sz="4800">
              <a:solidFill>
                <a:schemeClr val="lt1"/>
              </a:solidFill>
            </a:endParaRPr>
          </a:p>
        </p:txBody>
      </p:sp>
      <p:pic>
        <p:nvPicPr>
          <p:cNvPr id="650" name="Google Shape;650;p110"/>
          <p:cNvPicPr preferRelativeResize="0"/>
          <p:nvPr/>
        </p:nvPicPr>
        <p:blipFill>
          <a:blip r:embed="rId3">
            <a:alphaModFix/>
          </a:blip>
          <a:stretch>
            <a:fillRect/>
          </a:stretch>
        </p:blipFill>
        <p:spPr>
          <a:xfrm>
            <a:off x="4193575" y="397050"/>
            <a:ext cx="4762500" cy="47625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4" name="Shape 654"/>
        <p:cNvGrpSpPr/>
        <p:nvPr/>
      </p:nvGrpSpPr>
      <p:grpSpPr>
        <a:xfrm>
          <a:off x="0" y="0"/>
          <a:ext cx="0" cy="0"/>
          <a:chOff x="0" y="0"/>
          <a:chExt cx="0" cy="0"/>
        </a:xfrm>
      </p:grpSpPr>
      <p:sp>
        <p:nvSpPr>
          <p:cNvPr id="655" name="Google Shape;655;p111"/>
          <p:cNvSpPr txBox="1"/>
          <p:nvPr>
            <p:ph idx="1" type="body"/>
          </p:nvPr>
        </p:nvSpPr>
        <p:spPr>
          <a:xfrm>
            <a:off x="254050" y="944650"/>
            <a:ext cx="8520600" cy="29001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t/>
            </a:r>
            <a:endParaRPr b="1" sz="1800"/>
          </a:p>
          <a:p>
            <a:pPr indent="0" lvl="0" marL="0" rtl="0" algn="l">
              <a:lnSpc>
                <a:spcPct val="115000"/>
              </a:lnSpc>
              <a:spcBef>
                <a:spcPts val="0"/>
              </a:spcBef>
              <a:spcAft>
                <a:spcPts val="0"/>
              </a:spcAft>
              <a:buNone/>
            </a:pPr>
            <a:r>
              <a:t/>
            </a:r>
            <a:endParaRPr b="1" sz="1800"/>
          </a:p>
          <a:p>
            <a:pPr indent="0" lvl="0" marL="0" rtl="0" algn="l">
              <a:lnSpc>
                <a:spcPct val="115000"/>
              </a:lnSpc>
              <a:spcBef>
                <a:spcPts val="0"/>
              </a:spcBef>
              <a:spcAft>
                <a:spcPts val="0"/>
              </a:spcAft>
              <a:buNone/>
            </a:pPr>
            <a:r>
              <a:t/>
            </a:r>
            <a:endParaRPr b="1" sz="1800"/>
          </a:p>
          <a:p>
            <a:pPr indent="0" lvl="0" marL="0" rtl="0" algn="l">
              <a:lnSpc>
                <a:spcPct val="115000"/>
              </a:lnSpc>
              <a:spcBef>
                <a:spcPts val="0"/>
              </a:spcBef>
              <a:spcAft>
                <a:spcPts val="0"/>
              </a:spcAft>
              <a:buNone/>
            </a:pPr>
            <a:r>
              <a:t/>
            </a:r>
            <a:endParaRPr b="1" sz="1800"/>
          </a:p>
          <a:p>
            <a:pPr indent="-361950" lvl="0" marL="457200" rtl="0" algn="l">
              <a:lnSpc>
                <a:spcPct val="115000"/>
              </a:lnSpc>
              <a:spcBef>
                <a:spcPts val="1000"/>
              </a:spcBef>
              <a:spcAft>
                <a:spcPts val="0"/>
              </a:spcAft>
              <a:buSzPts val="2100"/>
              <a:buChar char="●"/>
            </a:pPr>
            <a:r>
              <a:rPr b="1" lang="en-GB" sz="2100"/>
              <a:t>Will support delivery of your first course</a:t>
            </a:r>
            <a:endParaRPr b="1" sz="2100"/>
          </a:p>
          <a:p>
            <a:pPr indent="-361950" lvl="0" marL="457200" rtl="0" algn="l">
              <a:lnSpc>
                <a:spcPct val="115000"/>
              </a:lnSpc>
              <a:spcBef>
                <a:spcPts val="1000"/>
              </a:spcBef>
              <a:spcAft>
                <a:spcPts val="0"/>
              </a:spcAft>
              <a:buSzPts val="2100"/>
              <a:buChar char="●"/>
            </a:pPr>
            <a:r>
              <a:rPr b="1" lang="en-GB" sz="2100"/>
              <a:t>Will offer annual refresher courses</a:t>
            </a:r>
            <a:endParaRPr b="1" sz="2100"/>
          </a:p>
          <a:p>
            <a:pPr indent="0" lvl="0" marL="457200" rtl="0" algn="l">
              <a:lnSpc>
                <a:spcPct val="115000"/>
              </a:lnSpc>
              <a:spcBef>
                <a:spcPts val="1000"/>
              </a:spcBef>
              <a:spcAft>
                <a:spcPts val="0"/>
              </a:spcAft>
              <a:buNone/>
            </a:pPr>
            <a:r>
              <a:t/>
            </a:r>
            <a:endParaRPr sz="1800"/>
          </a:p>
          <a:p>
            <a:pPr indent="0" lvl="0" marL="457200" rtl="0" algn="l">
              <a:lnSpc>
                <a:spcPct val="115000"/>
              </a:lnSpc>
              <a:spcBef>
                <a:spcPts val="0"/>
              </a:spcBef>
              <a:spcAft>
                <a:spcPts val="0"/>
              </a:spcAft>
              <a:buNone/>
            </a:pPr>
            <a:r>
              <a:t/>
            </a:r>
            <a:endParaRPr sz="1200"/>
          </a:p>
          <a:p>
            <a:pPr indent="0" lvl="0" marL="0" rtl="0" algn="l">
              <a:lnSpc>
                <a:spcPct val="100000"/>
              </a:lnSpc>
              <a:spcBef>
                <a:spcPts val="0"/>
              </a:spcBef>
              <a:spcAft>
                <a:spcPts val="0"/>
              </a:spcAft>
              <a:buNone/>
            </a:pPr>
            <a:r>
              <a:t/>
            </a:r>
            <a:endParaRPr sz="1800"/>
          </a:p>
          <a:p>
            <a:pPr indent="0" lvl="0" marL="0" rtl="0" algn="l">
              <a:lnSpc>
                <a:spcPct val="100000"/>
              </a:lnSpc>
              <a:spcBef>
                <a:spcPts val="0"/>
              </a:spcBef>
              <a:spcAft>
                <a:spcPts val="0"/>
              </a:spcAft>
              <a:buNone/>
            </a:pPr>
            <a:r>
              <a:t/>
            </a:r>
            <a:endParaRPr sz="1800"/>
          </a:p>
          <a:p>
            <a:pPr indent="0" lvl="0" marL="0" rtl="0" algn="l">
              <a:lnSpc>
                <a:spcPct val="100000"/>
              </a:lnSpc>
              <a:spcBef>
                <a:spcPts val="0"/>
              </a:spcBef>
              <a:spcAft>
                <a:spcPts val="0"/>
              </a:spcAft>
              <a:buNone/>
            </a:pPr>
            <a:r>
              <a:t/>
            </a:r>
            <a:endParaRPr sz="1800"/>
          </a:p>
          <a:p>
            <a:pPr indent="0" lvl="0" marL="0" rtl="0" algn="l">
              <a:lnSpc>
                <a:spcPct val="100000"/>
              </a:lnSpc>
              <a:spcBef>
                <a:spcPts val="0"/>
              </a:spcBef>
              <a:spcAft>
                <a:spcPts val="0"/>
              </a:spcAft>
              <a:buNone/>
            </a:pPr>
            <a:r>
              <a:t/>
            </a:r>
            <a:endParaRPr sz="1800"/>
          </a:p>
        </p:txBody>
      </p:sp>
      <p:sp>
        <p:nvSpPr>
          <p:cNvPr id="656" name="Google Shape;656;p111"/>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Next Steps</a:t>
            </a:r>
            <a:endParaRPr>
              <a:solidFill>
                <a:schemeClr val="lt2"/>
              </a:solidFill>
            </a:endParaRPr>
          </a:p>
        </p:txBody>
      </p:sp>
      <p:pic>
        <p:nvPicPr>
          <p:cNvPr id="657" name="Google Shape;657;p111"/>
          <p:cNvPicPr preferRelativeResize="0"/>
          <p:nvPr/>
        </p:nvPicPr>
        <p:blipFill rotWithShape="1">
          <a:blip r:embed="rId3">
            <a:alphaModFix/>
          </a:blip>
          <a:srcRect b="0" l="0" r="0" t="0"/>
          <a:stretch/>
        </p:blipFill>
        <p:spPr>
          <a:xfrm>
            <a:off x="7927075" y="4829745"/>
            <a:ext cx="1131301" cy="272456"/>
          </a:xfrm>
          <a:prstGeom prst="rect">
            <a:avLst/>
          </a:prstGeom>
          <a:noFill/>
          <a:ln>
            <a:noFill/>
          </a:ln>
        </p:spPr>
      </p:pic>
      <p:pic>
        <p:nvPicPr>
          <p:cNvPr id="658" name="Google Shape;658;p111"/>
          <p:cNvPicPr preferRelativeResize="0"/>
          <p:nvPr/>
        </p:nvPicPr>
        <p:blipFill>
          <a:blip r:embed="rId4">
            <a:alphaModFix/>
          </a:blip>
          <a:stretch>
            <a:fillRect/>
          </a:stretch>
        </p:blipFill>
        <p:spPr>
          <a:xfrm>
            <a:off x="5439450" y="1664547"/>
            <a:ext cx="1814400" cy="1814400"/>
          </a:xfrm>
          <a:prstGeom prst="rect">
            <a:avLst/>
          </a:prstGeom>
          <a:noFill/>
          <a:ln>
            <a:noFill/>
          </a:ln>
        </p:spPr>
      </p:pic>
      <p:pic>
        <p:nvPicPr>
          <p:cNvPr id="659" name="Google Shape;659;p111"/>
          <p:cNvPicPr preferRelativeResize="0"/>
          <p:nvPr/>
        </p:nvPicPr>
        <p:blipFill>
          <a:blip r:embed="rId4">
            <a:alphaModFix/>
          </a:blip>
          <a:stretch>
            <a:fillRect/>
          </a:stretch>
        </p:blipFill>
        <p:spPr>
          <a:xfrm>
            <a:off x="5439450" y="2571746"/>
            <a:ext cx="1619800" cy="1619800"/>
          </a:xfrm>
          <a:prstGeom prst="rect">
            <a:avLst/>
          </a:prstGeom>
          <a:noFill/>
          <a:ln>
            <a:noFill/>
          </a:ln>
        </p:spPr>
      </p:pic>
      <p:pic>
        <p:nvPicPr>
          <p:cNvPr id="660" name="Google Shape;660;p111"/>
          <p:cNvPicPr preferRelativeResize="0"/>
          <p:nvPr/>
        </p:nvPicPr>
        <p:blipFill>
          <a:blip r:embed="rId5">
            <a:alphaModFix/>
          </a:blip>
          <a:stretch>
            <a:fillRect/>
          </a:stretch>
        </p:blipFill>
        <p:spPr>
          <a:xfrm>
            <a:off x="5874900" y="-768800"/>
            <a:ext cx="4762500" cy="4762500"/>
          </a:xfrm>
          <a:prstGeom prst="rect">
            <a:avLst/>
          </a:prstGeom>
          <a:noFill/>
          <a:ln>
            <a:noFill/>
          </a:ln>
        </p:spPr>
      </p:pic>
      <p:pic>
        <p:nvPicPr>
          <p:cNvPr id="661" name="Google Shape;661;p111"/>
          <p:cNvPicPr preferRelativeResize="0"/>
          <p:nvPr/>
        </p:nvPicPr>
        <p:blipFill>
          <a:blip r:embed="rId6">
            <a:alphaModFix/>
          </a:blip>
          <a:stretch>
            <a:fillRect/>
          </a:stretch>
        </p:blipFill>
        <p:spPr>
          <a:xfrm>
            <a:off x="0" y="-689825"/>
            <a:ext cx="4762500" cy="4762500"/>
          </a:xfrm>
          <a:prstGeom prst="rect">
            <a:avLst/>
          </a:prstGeom>
          <a:noFill/>
          <a:ln>
            <a:noFill/>
          </a:ln>
        </p:spPr>
      </p:pic>
      <p:sp>
        <p:nvSpPr>
          <p:cNvPr id="662" name="Google Shape;662;p111"/>
          <p:cNvSpPr/>
          <p:nvPr/>
        </p:nvSpPr>
        <p:spPr>
          <a:xfrm>
            <a:off x="78100" y="3756325"/>
            <a:ext cx="8872500" cy="1019100"/>
          </a:xfrm>
          <a:prstGeom prst="ribbon2">
            <a:avLst>
              <a:gd fmla="val 16667" name="adj1"/>
              <a:gd fmla="val 50000" name="adj2"/>
            </a:avLst>
          </a:prstGeom>
          <a:solidFill>
            <a:schemeClr val="lt2"/>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rtl="0" algn="ctr">
              <a:spcBef>
                <a:spcPts val="0"/>
              </a:spcBef>
              <a:spcAft>
                <a:spcPts val="0"/>
              </a:spcAft>
              <a:buNone/>
            </a:pPr>
            <a:r>
              <a:rPr b="1" lang="en-GB" sz="1900">
                <a:solidFill>
                  <a:schemeClr val="dk2"/>
                </a:solidFill>
              </a:rPr>
              <a:t>Please do stay in touch </a:t>
            </a:r>
            <a:endParaRPr b="1" sz="1900">
              <a:solidFill>
                <a:schemeClr val="dk2"/>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666" name="Shape 666"/>
        <p:cNvGrpSpPr/>
        <p:nvPr/>
      </p:nvGrpSpPr>
      <p:grpSpPr>
        <a:xfrm>
          <a:off x="0" y="0"/>
          <a:ext cx="0" cy="0"/>
          <a:chOff x="0" y="0"/>
          <a:chExt cx="0" cy="0"/>
        </a:xfrm>
      </p:grpSpPr>
      <p:sp>
        <p:nvSpPr>
          <p:cNvPr id="667" name="Google Shape;667;p112"/>
          <p:cNvSpPr/>
          <p:nvPr/>
        </p:nvSpPr>
        <p:spPr>
          <a:xfrm>
            <a:off x="1057200" y="1205100"/>
            <a:ext cx="7029600" cy="2733300"/>
          </a:xfrm>
          <a:prstGeom prst="rect">
            <a:avLst/>
          </a:prstGeom>
          <a:noFill/>
          <a:ln cap="flat" cmpd="sng" w="7620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8" name="Google Shape;668;p112"/>
          <p:cNvSpPr txBox="1"/>
          <p:nvPr>
            <p:ph type="title"/>
          </p:nvPr>
        </p:nvSpPr>
        <p:spPr>
          <a:xfrm>
            <a:off x="3323325" y="1669250"/>
            <a:ext cx="6212100" cy="23202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GB" sz="4100"/>
              <a:t>Atif - Thanks and Reflections</a:t>
            </a:r>
            <a:endParaRPr sz="4100"/>
          </a:p>
          <a:p>
            <a:pPr indent="0" lvl="0" marL="0" rtl="0" algn="l">
              <a:lnSpc>
                <a:spcPct val="115000"/>
              </a:lnSpc>
              <a:spcBef>
                <a:spcPts val="0"/>
              </a:spcBef>
              <a:spcAft>
                <a:spcPts val="0"/>
              </a:spcAft>
              <a:buNone/>
            </a:pPr>
            <a:r>
              <a:t/>
            </a:r>
            <a:endParaRPr sz="4800">
              <a:solidFill>
                <a:schemeClr val="lt1"/>
              </a:solidFill>
            </a:endParaRPr>
          </a:p>
          <a:p>
            <a:pPr indent="0" lvl="0" marL="0" rtl="0" algn="l">
              <a:lnSpc>
                <a:spcPct val="115000"/>
              </a:lnSpc>
              <a:spcBef>
                <a:spcPts val="0"/>
              </a:spcBef>
              <a:spcAft>
                <a:spcPts val="0"/>
              </a:spcAft>
              <a:buNone/>
            </a:pPr>
            <a:r>
              <a:t/>
            </a:r>
            <a:endParaRPr sz="4800">
              <a:solidFill>
                <a:schemeClr val="lt1"/>
              </a:solidFill>
            </a:endParaRPr>
          </a:p>
          <a:p>
            <a:pPr indent="0" lvl="0" marL="0" rtl="0" algn="l">
              <a:lnSpc>
                <a:spcPct val="115000"/>
              </a:lnSpc>
              <a:spcBef>
                <a:spcPts val="0"/>
              </a:spcBef>
              <a:spcAft>
                <a:spcPts val="0"/>
              </a:spcAft>
              <a:buNone/>
            </a:pPr>
            <a:r>
              <a:t/>
            </a:r>
            <a:endParaRPr sz="4800">
              <a:solidFill>
                <a:schemeClr val="lt1"/>
              </a:solidFill>
            </a:endParaRPr>
          </a:p>
        </p:txBody>
      </p:sp>
      <p:pic>
        <p:nvPicPr>
          <p:cNvPr id="669" name="Google Shape;669;p112"/>
          <p:cNvPicPr preferRelativeResize="0"/>
          <p:nvPr/>
        </p:nvPicPr>
        <p:blipFill>
          <a:blip r:embed="rId4">
            <a:alphaModFix/>
          </a:blip>
          <a:stretch>
            <a:fillRect/>
          </a:stretch>
        </p:blipFill>
        <p:spPr>
          <a:xfrm>
            <a:off x="1230667" y="1294275"/>
            <a:ext cx="1864550" cy="2554950"/>
          </a:xfrm>
          <a:prstGeom prst="rect">
            <a:avLst/>
          </a:prstGeom>
          <a:noFill/>
          <a:ln>
            <a:noFill/>
          </a:ln>
        </p:spPr>
      </p:pic>
      <p:pic>
        <p:nvPicPr>
          <p:cNvPr id="670" name="Google Shape;670;p112"/>
          <p:cNvPicPr preferRelativeResize="0"/>
          <p:nvPr/>
        </p:nvPicPr>
        <p:blipFill>
          <a:blip r:embed="rId5">
            <a:alphaModFix/>
          </a:blip>
          <a:stretch>
            <a:fillRect/>
          </a:stretch>
        </p:blipFill>
        <p:spPr>
          <a:xfrm>
            <a:off x="6296475" y="2479900"/>
            <a:ext cx="2194375" cy="219437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674" name="Shape 674"/>
        <p:cNvGrpSpPr/>
        <p:nvPr/>
      </p:nvGrpSpPr>
      <p:grpSpPr>
        <a:xfrm>
          <a:off x="0" y="0"/>
          <a:ext cx="0" cy="0"/>
          <a:chOff x="0" y="0"/>
          <a:chExt cx="0" cy="0"/>
        </a:xfrm>
      </p:grpSpPr>
      <p:sp>
        <p:nvSpPr>
          <p:cNvPr id="675" name="Google Shape;675;p113"/>
          <p:cNvSpPr/>
          <p:nvPr/>
        </p:nvSpPr>
        <p:spPr>
          <a:xfrm>
            <a:off x="1057200" y="1205100"/>
            <a:ext cx="7029600" cy="2733300"/>
          </a:xfrm>
          <a:prstGeom prst="rect">
            <a:avLst/>
          </a:prstGeom>
          <a:noFill/>
          <a:ln cap="flat" cmpd="sng" w="7620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6" name="Google Shape;676;p113"/>
          <p:cNvSpPr txBox="1"/>
          <p:nvPr>
            <p:ph type="title"/>
          </p:nvPr>
        </p:nvSpPr>
        <p:spPr>
          <a:xfrm>
            <a:off x="1373550" y="1411650"/>
            <a:ext cx="6212100" cy="23202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GB" sz="4800">
                <a:solidFill>
                  <a:schemeClr val="lt1"/>
                </a:solidFill>
              </a:rPr>
              <a:t>Week 6 - Post Session Assignments</a:t>
            </a:r>
            <a:endParaRPr sz="4800">
              <a:solidFill>
                <a:schemeClr val="lt1"/>
              </a:solidFill>
            </a:endParaRPr>
          </a:p>
          <a:p>
            <a:pPr indent="0" lvl="0" marL="0" rtl="0" algn="l">
              <a:lnSpc>
                <a:spcPct val="115000"/>
              </a:lnSpc>
              <a:spcBef>
                <a:spcPts val="0"/>
              </a:spcBef>
              <a:spcAft>
                <a:spcPts val="0"/>
              </a:spcAft>
              <a:buNone/>
            </a:pPr>
            <a:r>
              <a:t/>
            </a:r>
            <a:endParaRPr sz="4800">
              <a:solidFill>
                <a:schemeClr val="lt1"/>
              </a:solidFill>
            </a:endParaRPr>
          </a:p>
          <a:p>
            <a:pPr indent="0" lvl="0" marL="0" rtl="0" algn="l">
              <a:lnSpc>
                <a:spcPct val="115000"/>
              </a:lnSpc>
              <a:spcBef>
                <a:spcPts val="0"/>
              </a:spcBef>
              <a:spcAft>
                <a:spcPts val="0"/>
              </a:spcAft>
              <a:buNone/>
            </a:pPr>
            <a:r>
              <a:t/>
            </a:r>
            <a:endParaRPr sz="4800">
              <a:solidFill>
                <a:schemeClr val="lt1"/>
              </a:solidFill>
            </a:endParaRPr>
          </a:p>
          <a:p>
            <a:pPr indent="0" lvl="0" marL="0" rtl="0" algn="l">
              <a:lnSpc>
                <a:spcPct val="115000"/>
              </a:lnSpc>
              <a:spcBef>
                <a:spcPts val="0"/>
              </a:spcBef>
              <a:spcAft>
                <a:spcPts val="0"/>
              </a:spcAft>
              <a:buNone/>
            </a:pPr>
            <a:r>
              <a:t/>
            </a:r>
            <a:endParaRPr sz="4800">
              <a:solidFill>
                <a:schemeClr val="lt1"/>
              </a:solidFill>
            </a:endParaRPr>
          </a:p>
        </p:txBody>
      </p:sp>
      <p:pic>
        <p:nvPicPr>
          <p:cNvPr id="677" name="Google Shape;677;p113"/>
          <p:cNvPicPr preferRelativeResize="0"/>
          <p:nvPr/>
        </p:nvPicPr>
        <p:blipFill>
          <a:blip r:embed="rId3">
            <a:alphaModFix/>
          </a:blip>
          <a:stretch>
            <a:fillRect/>
          </a:stretch>
        </p:blipFill>
        <p:spPr>
          <a:xfrm>
            <a:off x="4381500" y="323150"/>
            <a:ext cx="4762500" cy="4762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B2B73"/>
        </a:solidFill>
      </p:bgPr>
    </p:bg>
    <p:spTree>
      <p:nvGrpSpPr>
        <p:cNvPr id="509" name="Shape 509"/>
        <p:cNvGrpSpPr/>
        <p:nvPr/>
      </p:nvGrpSpPr>
      <p:grpSpPr>
        <a:xfrm>
          <a:off x="0" y="0"/>
          <a:ext cx="0" cy="0"/>
          <a:chOff x="0" y="0"/>
          <a:chExt cx="0" cy="0"/>
        </a:xfrm>
      </p:grpSpPr>
      <p:sp>
        <p:nvSpPr>
          <p:cNvPr id="510" name="Google Shape;510;p96"/>
          <p:cNvSpPr/>
          <p:nvPr/>
        </p:nvSpPr>
        <p:spPr>
          <a:xfrm>
            <a:off x="0" y="0"/>
            <a:ext cx="9144000" cy="1635600"/>
          </a:xfrm>
          <a:prstGeom prst="rect">
            <a:avLst/>
          </a:prstGeom>
          <a:solidFill>
            <a:srgbClr val="FCCCC7"/>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11" name="Google Shape;511;p96"/>
          <p:cNvSpPr txBox="1"/>
          <p:nvPr/>
        </p:nvSpPr>
        <p:spPr>
          <a:xfrm>
            <a:off x="746257" y="493941"/>
            <a:ext cx="7651500" cy="6477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None/>
            </a:pPr>
            <a:r>
              <a:rPr lang="en-GB" sz="3800">
                <a:solidFill>
                  <a:srgbClr val="302B70"/>
                </a:solidFill>
                <a:latin typeface="Open Sans ExtraBold"/>
                <a:ea typeface="Open Sans ExtraBold"/>
                <a:cs typeface="Open Sans ExtraBold"/>
                <a:sym typeface="Open Sans ExtraBold"/>
              </a:rPr>
              <a:t>This Session will be recorded</a:t>
            </a:r>
            <a:endParaRPr sz="700"/>
          </a:p>
        </p:txBody>
      </p:sp>
      <p:pic>
        <p:nvPicPr>
          <p:cNvPr id="512" name="Google Shape;512;p96"/>
          <p:cNvPicPr preferRelativeResize="0"/>
          <p:nvPr/>
        </p:nvPicPr>
        <p:blipFill rotWithShape="1">
          <a:blip r:embed="rId3">
            <a:alphaModFix/>
          </a:blip>
          <a:srcRect b="0" l="0" r="0" t="0"/>
          <a:stretch/>
        </p:blipFill>
        <p:spPr>
          <a:xfrm>
            <a:off x="7596998" y="72339"/>
            <a:ext cx="1448023" cy="348732"/>
          </a:xfrm>
          <a:prstGeom prst="rect">
            <a:avLst/>
          </a:prstGeom>
          <a:noFill/>
          <a:ln>
            <a:noFill/>
          </a:ln>
        </p:spPr>
      </p:pic>
      <p:pic>
        <p:nvPicPr>
          <p:cNvPr id="513" name="Google Shape;513;p96"/>
          <p:cNvPicPr preferRelativeResize="0"/>
          <p:nvPr/>
        </p:nvPicPr>
        <p:blipFill>
          <a:blip r:embed="rId4">
            <a:alphaModFix/>
          </a:blip>
          <a:stretch>
            <a:fillRect/>
          </a:stretch>
        </p:blipFill>
        <p:spPr>
          <a:xfrm>
            <a:off x="3270150" y="1141650"/>
            <a:ext cx="2603700" cy="2603700"/>
          </a:xfrm>
          <a:prstGeom prst="rect">
            <a:avLst/>
          </a:prstGeom>
          <a:noFill/>
          <a:ln>
            <a:noFill/>
          </a:ln>
        </p:spPr>
      </p:pic>
      <p:sp>
        <p:nvSpPr>
          <p:cNvPr id="514" name="Google Shape;514;p96"/>
          <p:cNvSpPr txBox="1"/>
          <p:nvPr/>
        </p:nvSpPr>
        <p:spPr>
          <a:xfrm>
            <a:off x="554450" y="3108300"/>
            <a:ext cx="8259900" cy="1701300"/>
          </a:xfrm>
          <a:prstGeom prst="rect">
            <a:avLst/>
          </a:prstGeom>
          <a:noFill/>
          <a:ln>
            <a:noFill/>
          </a:ln>
        </p:spPr>
        <p:txBody>
          <a:bodyPr anchorCtr="0" anchor="ctr" bIns="91425" lIns="91425" spcFirstLastPara="1" rIns="91425" wrap="square" tIns="91425">
            <a:noAutofit/>
          </a:bodyPr>
          <a:lstStyle/>
          <a:p>
            <a:pPr indent="0" lvl="0" marL="0" rtl="0" algn="l">
              <a:spcBef>
                <a:spcPts val="1000"/>
              </a:spcBef>
              <a:spcAft>
                <a:spcPts val="0"/>
              </a:spcAft>
              <a:buNone/>
            </a:pPr>
            <a:r>
              <a:rPr lang="en-GB" sz="2200">
                <a:solidFill>
                  <a:schemeClr val="lt2"/>
                </a:solidFill>
              </a:rPr>
              <a:t>If you prefer you can:</a:t>
            </a:r>
            <a:endParaRPr sz="2200">
              <a:solidFill>
                <a:schemeClr val="lt2"/>
              </a:solidFill>
            </a:endParaRPr>
          </a:p>
          <a:p>
            <a:pPr indent="-368300" lvl="0" marL="457200" rtl="0" algn="l">
              <a:spcBef>
                <a:spcPts val="1000"/>
              </a:spcBef>
              <a:spcAft>
                <a:spcPts val="0"/>
              </a:spcAft>
              <a:buClr>
                <a:schemeClr val="lt2"/>
              </a:buClr>
              <a:buSzPts val="2200"/>
              <a:buChar char="●"/>
            </a:pPr>
            <a:r>
              <a:rPr lang="en-GB" sz="2200">
                <a:solidFill>
                  <a:schemeClr val="lt2"/>
                </a:solidFill>
              </a:rPr>
              <a:t>Turn off your camera</a:t>
            </a:r>
            <a:endParaRPr sz="2200">
              <a:solidFill>
                <a:schemeClr val="lt2"/>
              </a:solidFill>
            </a:endParaRPr>
          </a:p>
          <a:p>
            <a:pPr indent="-368300" lvl="0" marL="457200" rtl="0" algn="l">
              <a:spcBef>
                <a:spcPts val="1000"/>
              </a:spcBef>
              <a:spcAft>
                <a:spcPts val="0"/>
              </a:spcAft>
              <a:buClr>
                <a:schemeClr val="lt2"/>
              </a:buClr>
              <a:buSzPts val="2200"/>
              <a:buChar char="●"/>
            </a:pPr>
            <a:r>
              <a:rPr lang="en-GB" sz="2200">
                <a:solidFill>
                  <a:schemeClr val="lt2"/>
                </a:solidFill>
              </a:rPr>
              <a:t>Change your Zoom name</a:t>
            </a:r>
            <a:endParaRPr sz="2200">
              <a:solidFill>
                <a:schemeClr val="lt2"/>
              </a:solidFill>
            </a:endParaRPr>
          </a:p>
          <a:p>
            <a:pPr indent="-368300" lvl="0" marL="457200" rtl="0" algn="l">
              <a:spcBef>
                <a:spcPts val="1000"/>
              </a:spcBef>
              <a:spcAft>
                <a:spcPts val="0"/>
              </a:spcAft>
              <a:buClr>
                <a:schemeClr val="lt2"/>
              </a:buClr>
              <a:buSzPts val="2200"/>
              <a:buChar char="●"/>
            </a:pPr>
            <a:r>
              <a:rPr lang="en-GB" sz="2200">
                <a:solidFill>
                  <a:schemeClr val="lt2"/>
                </a:solidFill>
              </a:rPr>
              <a:t>Ask questions via the chat</a:t>
            </a:r>
            <a:endParaRPr sz="2200">
              <a:solidFill>
                <a:schemeClr val="lt2"/>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1" name="Shape 681"/>
        <p:cNvGrpSpPr/>
        <p:nvPr/>
      </p:nvGrpSpPr>
      <p:grpSpPr>
        <a:xfrm>
          <a:off x="0" y="0"/>
          <a:ext cx="0" cy="0"/>
          <a:chOff x="0" y="0"/>
          <a:chExt cx="0" cy="0"/>
        </a:xfrm>
      </p:grpSpPr>
      <p:sp>
        <p:nvSpPr>
          <p:cNvPr id="682" name="Google Shape;682;p114"/>
          <p:cNvSpPr txBox="1"/>
          <p:nvPr>
            <p:ph idx="1" type="body"/>
          </p:nvPr>
        </p:nvSpPr>
        <p:spPr>
          <a:xfrm>
            <a:off x="254050" y="944650"/>
            <a:ext cx="8520600" cy="3348300"/>
          </a:xfrm>
          <a:prstGeom prst="rect">
            <a:avLst/>
          </a:prstGeom>
          <a:solidFill>
            <a:schemeClr val="dk2"/>
          </a:solidFill>
        </p:spPr>
        <p:txBody>
          <a:bodyPr anchorCtr="0" anchor="t" bIns="91425" lIns="91425" spcFirstLastPara="1" rIns="91425" wrap="square" tIns="91425">
            <a:noAutofit/>
          </a:bodyPr>
          <a:lstStyle/>
          <a:p>
            <a:pPr indent="0" lvl="0" marL="457200" rtl="0" algn="l">
              <a:lnSpc>
                <a:spcPct val="100000"/>
              </a:lnSpc>
              <a:spcBef>
                <a:spcPts val="1000"/>
              </a:spcBef>
              <a:spcAft>
                <a:spcPts val="0"/>
              </a:spcAft>
              <a:buNone/>
            </a:pPr>
            <a:r>
              <a:rPr lang="en-GB" sz="1800">
                <a:solidFill>
                  <a:schemeClr val="lt1"/>
                </a:solidFill>
              </a:rPr>
              <a:t>Within the weeks portfolio we ask you to reflect on the following and complete any activities before uploading it to your moodle </a:t>
            </a:r>
            <a:endParaRPr sz="1800">
              <a:solidFill>
                <a:schemeClr val="lt1"/>
              </a:solidFill>
            </a:endParaRPr>
          </a:p>
          <a:p>
            <a:pPr indent="0" lvl="0" marL="457200" rtl="0" algn="l">
              <a:lnSpc>
                <a:spcPct val="100000"/>
              </a:lnSpc>
              <a:spcBef>
                <a:spcPts val="1000"/>
              </a:spcBef>
              <a:spcAft>
                <a:spcPts val="0"/>
              </a:spcAft>
              <a:buNone/>
            </a:pPr>
            <a:r>
              <a:t/>
            </a:r>
            <a:endParaRPr sz="1800">
              <a:solidFill>
                <a:schemeClr val="lt1"/>
              </a:solidFill>
            </a:endParaRPr>
          </a:p>
          <a:p>
            <a:pPr indent="-342900" lvl="0" marL="457200" rtl="0" algn="l">
              <a:lnSpc>
                <a:spcPct val="100000"/>
              </a:lnSpc>
              <a:spcBef>
                <a:spcPts val="1000"/>
              </a:spcBef>
              <a:spcAft>
                <a:spcPts val="0"/>
              </a:spcAft>
              <a:buClr>
                <a:schemeClr val="lt1"/>
              </a:buClr>
              <a:buSzPts val="1800"/>
              <a:buChar char="●"/>
            </a:pPr>
            <a:r>
              <a:rPr lang="en-GB" sz="1800">
                <a:solidFill>
                  <a:schemeClr val="lt1"/>
                </a:solidFill>
              </a:rPr>
              <a:t>What are your aspirations for future learners  following this course?</a:t>
            </a:r>
            <a:endParaRPr sz="1800">
              <a:solidFill>
                <a:schemeClr val="lt1"/>
              </a:solidFill>
            </a:endParaRPr>
          </a:p>
          <a:p>
            <a:pPr indent="-342900" lvl="0" marL="457200" rtl="0" algn="l">
              <a:lnSpc>
                <a:spcPct val="100000"/>
              </a:lnSpc>
              <a:spcBef>
                <a:spcPts val="1000"/>
              </a:spcBef>
              <a:spcAft>
                <a:spcPts val="0"/>
              </a:spcAft>
              <a:buClr>
                <a:schemeClr val="lt1"/>
              </a:buClr>
              <a:buSzPts val="1800"/>
              <a:buChar char="●"/>
            </a:pPr>
            <a:r>
              <a:rPr lang="en-GB" sz="1800">
                <a:solidFill>
                  <a:schemeClr val="lt1"/>
                </a:solidFill>
              </a:rPr>
              <a:t>Where do you think Assistive Technology Training will be in 10 years time?</a:t>
            </a:r>
            <a:endParaRPr sz="1800">
              <a:solidFill>
                <a:schemeClr val="lt1"/>
              </a:solidFill>
            </a:endParaRPr>
          </a:p>
          <a:p>
            <a:pPr indent="-342900" lvl="0" marL="457200" rtl="0" algn="l">
              <a:lnSpc>
                <a:spcPct val="100000"/>
              </a:lnSpc>
              <a:spcBef>
                <a:spcPts val="1000"/>
              </a:spcBef>
              <a:spcAft>
                <a:spcPts val="0"/>
              </a:spcAft>
              <a:buClr>
                <a:schemeClr val="lt1"/>
              </a:buClr>
              <a:buSzPts val="1800"/>
              <a:buChar char="●"/>
            </a:pPr>
            <a:r>
              <a:rPr lang="en-GB" sz="1800">
                <a:solidFill>
                  <a:schemeClr val="lt1"/>
                </a:solidFill>
              </a:rPr>
              <a:t>Mop up week for any pending work </a:t>
            </a:r>
            <a:endParaRPr sz="1800">
              <a:solidFill>
                <a:schemeClr val="lt1"/>
              </a:solidFill>
            </a:endParaRPr>
          </a:p>
          <a:p>
            <a:pPr indent="0" lvl="0" marL="457200" rtl="0" algn="l">
              <a:lnSpc>
                <a:spcPct val="100000"/>
              </a:lnSpc>
              <a:spcBef>
                <a:spcPts val="1000"/>
              </a:spcBef>
              <a:spcAft>
                <a:spcPts val="0"/>
              </a:spcAft>
              <a:buNone/>
            </a:pPr>
            <a:r>
              <a:t/>
            </a:r>
            <a:endParaRPr sz="1800">
              <a:solidFill>
                <a:schemeClr val="lt1"/>
              </a:solidFill>
            </a:endParaRPr>
          </a:p>
          <a:p>
            <a:pPr indent="0" lvl="0" marL="457200" rtl="0" algn="l">
              <a:lnSpc>
                <a:spcPct val="100000"/>
              </a:lnSpc>
              <a:spcBef>
                <a:spcPts val="1000"/>
              </a:spcBef>
              <a:spcAft>
                <a:spcPts val="1000"/>
              </a:spcAft>
              <a:buNone/>
            </a:pPr>
            <a:r>
              <a:t/>
            </a:r>
            <a:endParaRPr sz="1800"/>
          </a:p>
        </p:txBody>
      </p:sp>
      <p:sp>
        <p:nvSpPr>
          <p:cNvPr id="683" name="Google Shape;683;p114"/>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Post Session Expectations </a:t>
            </a:r>
            <a:endParaRPr>
              <a:solidFill>
                <a:schemeClr val="lt2"/>
              </a:solidFill>
            </a:endParaRPr>
          </a:p>
        </p:txBody>
      </p:sp>
      <p:pic>
        <p:nvPicPr>
          <p:cNvPr id="684" name="Google Shape;684;p114"/>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pic>
        <p:nvPicPr>
          <p:cNvPr id="685" name="Google Shape;685;p114"/>
          <p:cNvPicPr preferRelativeResize="0"/>
          <p:nvPr/>
        </p:nvPicPr>
        <p:blipFill>
          <a:blip r:embed="rId4">
            <a:alphaModFix/>
          </a:blip>
          <a:stretch>
            <a:fillRect/>
          </a:stretch>
        </p:blipFill>
        <p:spPr>
          <a:xfrm>
            <a:off x="5014250" y="1404575"/>
            <a:ext cx="3941825" cy="3941825"/>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FF6"/>
        </a:solidFill>
      </p:bgPr>
    </p:bg>
    <p:spTree>
      <p:nvGrpSpPr>
        <p:cNvPr id="689" name="Shape 689"/>
        <p:cNvGrpSpPr/>
        <p:nvPr/>
      </p:nvGrpSpPr>
      <p:grpSpPr>
        <a:xfrm>
          <a:off x="0" y="0"/>
          <a:ext cx="0" cy="0"/>
          <a:chOff x="0" y="0"/>
          <a:chExt cx="0" cy="0"/>
        </a:xfrm>
      </p:grpSpPr>
      <p:sp>
        <p:nvSpPr>
          <p:cNvPr id="690" name="Google Shape;690;p115"/>
          <p:cNvSpPr/>
          <p:nvPr/>
        </p:nvSpPr>
        <p:spPr>
          <a:xfrm>
            <a:off x="0" y="0"/>
            <a:ext cx="9144000" cy="3979500"/>
          </a:xfrm>
          <a:prstGeom prst="rect">
            <a:avLst/>
          </a:prstGeom>
          <a:solidFill>
            <a:schemeClr val="dk1"/>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691" name="Google Shape;691;p115"/>
          <p:cNvSpPr txBox="1"/>
          <p:nvPr/>
        </p:nvSpPr>
        <p:spPr>
          <a:xfrm>
            <a:off x="858574" y="1297000"/>
            <a:ext cx="3468000" cy="989700"/>
          </a:xfrm>
          <a:prstGeom prst="rect">
            <a:avLst/>
          </a:prstGeom>
          <a:noFill/>
          <a:ln>
            <a:noFill/>
          </a:ln>
        </p:spPr>
        <p:txBody>
          <a:bodyPr anchorCtr="0" anchor="t" bIns="0" lIns="0" spcFirstLastPara="1" rIns="0" wrap="square" tIns="0">
            <a:noAutofit/>
          </a:bodyPr>
          <a:lstStyle/>
          <a:p>
            <a:pPr indent="0" lvl="0" marL="0" marR="0" rtl="0" algn="ctr">
              <a:lnSpc>
                <a:spcPct val="115000"/>
              </a:lnSpc>
              <a:spcBef>
                <a:spcPts val="0"/>
              </a:spcBef>
              <a:spcAft>
                <a:spcPts val="0"/>
              </a:spcAft>
              <a:buNone/>
            </a:pPr>
            <a:r>
              <a:rPr b="1" lang="en-GB" sz="4500">
                <a:solidFill>
                  <a:schemeClr val="lt2"/>
                </a:solidFill>
              </a:rPr>
              <a:t>Any questions?</a:t>
            </a:r>
            <a:endParaRPr b="1" sz="4500">
              <a:solidFill>
                <a:schemeClr val="lt2"/>
              </a:solidFill>
            </a:endParaRPr>
          </a:p>
        </p:txBody>
      </p:sp>
      <p:grpSp>
        <p:nvGrpSpPr>
          <p:cNvPr id="692" name="Google Shape;692;p115"/>
          <p:cNvGrpSpPr/>
          <p:nvPr/>
        </p:nvGrpSpPr>
        <p:grpSpPr>
          <a:xfrm>
            <a:off x="5701220" y="991541"/>
            <a:ext cx="3287718" cy="4202369"/>
            <a:chOff x="203100" y="706725"/>
            <a:chExt cx="2183950" cy="2995701"/>
          </a:xfrm>
        </p:grpSpPr>
        <p:pic>
          <p:nvPicPr>
            <p:cNvPr id="693" name="Google Shape;693;p115"/>
            <p:cNvPicPr preferRelativeResize="0"/>
            <p:nvPr/>
          </p:nvPicPr>
          <p:blipFill rotWithShape="1">
            <a:blip r:embed="rId3">
              <a:alphaModFix/>
            </a:blip>
            <a:srcRect b="0" l="0" r="0" t="0"/>
            <a:stretch/>
          </p:blipFill>
          <p:spPr>
            <a:xfrm>
              <a:off x="586621" y="706725"/>
              <a:ext cx="1493197" cy="1420603"/>
            </a:xfrm>
            <a:prstGeom prst="rect">
              <a:avLst/>
            </a:prstGeom>
            <a:noFill/>
            <a:ln>
              <a:noFill/>
            </a:ln>
          </p:spPr>
        </p:pic>
        <p:pic>
          <p:nvPicPr>
            <p:cNvPr id="694" name="Google Shape;694;p115"/>
            <p:cNvPicPr preferRelativeResize="0"/>
            <p:nvPr/>
          </p:nvPicPr>
          <p:blipFill rotWithShape="1">
            <a:blip r:embed="rId4">
              <a:alphaModFix/>
            </a:blip>
            <a:srcRect b="0" l="0" r="0" t="0"/>
            <a:stretch/>
          </p:blipFill>
          <p:spPr>
            <a:xfrm>
              <a:off x="1651129" y="751532"/>
              <a:ext cx="582174" cy="1915525"/>
            </a:xfrm>
            <a:prstGeom prst="rect">
              <a:avLst/>
            </a:prstGeom>
            <a:noFill/>
            <a:ln>
              <a:noFill/>
            </a:ln>
          </p:spPr>
        </p:pic>
        <p:pic>
          <p:nvPicPr>
            <p:cNvPr id="695" name="Google Shape;695;p115"/>
            <p:cNvPicPr preferRelativeResize="0"/>
            <p:nvPr/>
          </p:nvPicPr>
          <p:blipFill rotWithShape="1">
            <a:blip r:embed="rId5">
              <a:alphaModFix/>
            </a:blip>
            <a:srcRect b="0" l="0" r="0" t="0"/>
            <a:stretch/>
          </p:blipFill>
          <p:spPr>
            <a:xfrm>
              <a:off x="203100" y="922800"/>
              <a:ext cx="562893" cy="1841563"/>
            </a:xfrm>
            <a:prstGeom prst="rect">
              <a:avLst/>
            </a:prstGeom>
            <a:noFill/>
            <a:ln>
              <a:noFill/>
            </a:ln>
          </p:spPr>
        </p:pic>
        <p:pic>
          <p:nvPicPr>
            <p:cNvPr id="696" name="Google Shape;696;p115"/>
            <p:cNvPicPr preferRelativeResize="0"/>
            <p:nvPr/>
          </p:nvPicPr>
          <p:blipFill rotWithShape="1">
            <a:blip r:embed="rId6">
              <a:alphaModFix/>
            </a:blip>
            <a:srcRect b="0" l="0" r="0" t="0"/>
            <a:stretch/>
          </p:blipFill>
          <p:spPr>
            <a:xfrm>
              <a:off x="586598" y="751514"/>
              <a:ext cx="847703" cy="1470209"/>
            </a:xfrm>
            <a:prstGeom prst="rect">
              <a:avLst/>
            </a:prstGeom>
            <a:noFill/>
            <a:ln>
              <a:noFill/>
            </a:ln>
          </p:spPr>
        </p:pic>
        <p:pic>
          <p:nvPicPr>
            <p:cNvPr id="697" name="Google Shape;697;p115"/>
            <p:cNvPicPr preferRelativeResize="0"/>
            <p:nvPr/>
          </p:nvPicPr>
          <p:blipFill rotWithShape="1">
            <a:blip r:embed="rId7">
              <a:alphaModFix/>
            </a:blip>
            <a:srcRect b="0" l="0" r="0" t="0"/>
            <a:stretch/>
          </p:blipFill>
          <p:spPr>
            <a:xfrm>
              <a:off x="1160333" y="1090729"/>
              <a:ext cx="633895" cy="1636765"/>
            </a:xfrm>
            <a:prstGeom prst="rect">
              <a:avLst/>
            </a:prstGeom>
            <a:noFill/>
            <a:ln>
              <a:noFill/>
            </a:ln>
          </p:spPr>
        </p:pic>
        <p:pic>
          <p:nvPicPr>
            <p:cNvPr id="698" name="Google Shape;698;p115"/>
            <p:cNvPicPr preferRelativeResize="0"/>
            <p:nvPr/>
          </p:nvPicPr>
          <p:blipFill rotWithShape="1">
            <a:blip r:embed="rId8">
              <a:alphaModFix/>
            </a:blip>
            <a:srcRect b="0" l="0" r="0" t="0"/>
            <a:stretch/>
          </p:blipFill>
          <p:spPr>
            <a:xfrm>
              <a:off x="287902" y="1794811"/>
              <a:ext cx="919372" cy="1561582"/>
            </a:xfrm>
            <a:prstGeom prst="rect">
              <a:avLst/>
            </a:prstGeom>
            <a:noFill/>
            <a:ln>
              <a:noFill/>
            </a:ln>
          </p:spPr>
        </p:pic>
        <p:pic>
          <p:nvPicPr>
            <p:cNvPr id="699" name="Google Shape;699;p115"/>
            <p:cNvPicPr preferRelativeResize="0"/>
            <p:nvPr/>
          </p:nvPicPr>
          <p:blipFill rotWithShape="1">
            <a:blip r:embed="rId9">
              <a:alphaModFix/>
            </a:blip>
            <a:srcRect b="0" l="0" r="0" t="0"/>
            <a:stretch/>
          </p:blipFill>
          <p:spPr>
            <a:xfrm>
              <a:off x="851796" y="1918845"/>
              <a:ext cx="1381510" cy="1783581"/>
            </a:xfrm>
            <a:prstGeom prst="rect">
              <a:avLst/>
            </a:prstGeom>
            <a:noFill/>
            <a:ln>
              <a:noFill/>
            </a:ln>
          </p:spPr>
        </p:pic>
        <p:pic>
          <p:nvPicPr>
            <p:cNvPr id="700" name="Google Shape;700;p115"/>
            <p:cNvPicPr preferRelativeResize="0"/>
            <p:nvPr/>
          </p:nvPicPr>
          <p:blipFill rotWithShape="1">
            <a:blip r:embed="rId10">
              <a:alphaModFix/>
            </a:blip>
            <a:srcRect b="0" l="0" r="0" t="0"/>
            <a:stretch/>
          </p:blipFill>
          <p:spPr>
            <a:xfrm>
              <a:off x="1884700" y="1461097"/>
              <a:ext cx="502350" cy="1699288"/>
            </a:xfrm>
            <a:prstGeom prst="rect">
              <a:avLst/>
            </a:prstGeom>
            <a:noFill/>
            <a:ln>
              <a:noFill/>
            </a:ln>
          </p:spPr>
        </p:pic>
      </p:gr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FF6"/>
        </a:solidFill>
      </p:bgPr>
    </p:bg>
    <p:spTree>
      <p:nvGrpSpPr>
        <p:cNvPr id="704" name="Shape 704"/>
        <p:cNvGrpSpPr/>
        <p:nvPr/>
      </p:nvGrpSpPr>
      <p:grpSpPr>
        <a:xfrm>
          <a:off x="0" y="0"/>
          <a:ext cx="0" cy="0"/>
          <a:chOff x="0" y="0"/>
          <a:chExt cx="0" cy="0"/>
        </a:xfrm>
      </p:grpSpPr>
      <p:sp>
        <p:nvSpPr>
          <p:cNvPr id="705" name="Google Shape;705;p116"/>
          <p:cNvSpPr/>
          <p:nvPr/>
        </p:nvSpPr>
        <p:spPr>
          <a:xfrm>
            <a:off x="0" y="0"/>
            <a:ext cx="9144000" cy="3979500"/>
          </a:xfrm>
          <a:prstGeom prst="rect">
            <a:avLst/>
          </a:prstGeom>
          <a:solidFill>
            <a:schemeClr val="lt2"/>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706" name="Google Shape;706;p116"/>
          <p:cNvSpPr txBox="1"/>
          <p:nvPr/>
        </p:nvSpPr>
        <p:spPr>
          <a:xfrm>
            <a:off x="373925" y="906150"/>
            <a:ext cx="4034700" cy="989700"/>
          </a:xfrm>
          <a:prstGeom prst="rect">
            <a:avLst/>
          </a:prstGeom>
          <a:noFill/>
          <a:ln>
            <a:noFill/>
          </a:ln>
        </p:spPr>
        <p:txBody>
          <a:bodyPr anchorCtr="0" anchor="t" bIns="0" lIns="0" spcFirstLastPara="1" rIns="0" wrap="square" tIns="0">
            <a:noAutofit/>
          </a:bodyPr>
          <a:lstStyle/>
          <a:p>
            <a:pPr indent="0" lvl="0" marL="0" marR="0" rtl="0" algn="l">
              <a:lnSpc>
                <a:spcPct val="115000"/>
              </a:lnSpc>
              <a:spcBef>
                <a:spcPts val="0"/>
              </a:spcBef>
              <a:spcAft>
                <a:spcPts val="0"/>
              </a:spcAft>
              <a:buNone/>
            </a:pPr>
            <a:r>
              <a:rPr b="1" lang="en-GB" sz="3300">
                <a:solidFill>
                  <a:schemeClr val="dk2"/>
                </a:solidFill>
              </a:rPr>
              <a:t>Thank you for your commitment and Good luck for the future</a:t>
            </a:r>
            <a:endParaRPr b="1" sz="3300">
              <a:solidFill>
                <a:schemeClr val="dk2"/>
              </a:solidFill>
            </a:endParaRPr>
          </a:p>
        </p:txBody>
      </p:sp>
      <p:grpSp>
        <p:nvGrpSpPr>
          <p:cNvPr id="707" name="Google Shape;707;p116"/>
          <p:cNvGrpSpPr/>
          <p:nvPr/>
        </p:nvGrpSpPr>
        <p:grpSpPr>
          <a:xfrm>
            <a:off x="5701220" y="991541"/>
            <a:ext cx="3287718" cy="4202369"/>
            <a:chOff x="203100" y="706725"/>
            <a:chExt cx="2183950" cy="2995701"/>
          </a:xfrm>
        </p:grpSpPr>
        <p:pic>
          <p:nvPicPr>
            <p:cNvPr id="708" name="Google Shape;708;p116"/>
            <p:cNvPicPr preferRelativeResize="0"/>
            <p:nvPr/>
          </p:nvPicPr>
          <p:blipFill rotWithShape="1">
            <a:blip r:embed="rId3">
              <a:alphaModFix/>
            </a:blip>
            <a:srcRect b="0" l="0" r="0" t="0"/>
            <a:stretch/>
          </p:blipFill>
          <p:spPr>
            <a:xfrm>
              <a:off x="586621" y="706725"/>
              <a:ext cx="1493197" cy="1420603"/>
            </a:xfrm>
            <a:prstGeom prst="rect">
              <a:avLst/>
            </a:prstGeom>
            <a:noFill/>
            <a:ln>
              <a:noFill/>
            </a:ln>
          </p:spPr>
        </p:pic>
        <p:pic>
          <p:nvPicPr>
            <p:cNvPr id="709" name="Google Shape;709;p116"/>
            <p:cNvPicPr preferRelativeResize="0"/>
            <p:nvPr/>
          </p:nvPicPr>
          <p:blipFill rotWithShape="1">
            <a:blip r:embed="rId4">
              <a:alphaModFix/>
            </a:blip>
            <a:srcRect b="0" l="0" r="0" t="0"/>
            <a:stretch/>
          </p:blipFill>
          <p:spPr>
            <a:xfrm>
              <a:off x="1651129" y="751532"/>
              <a:ext cx="582174" cy="1915525"/>
            </a:xfrm>
            <a:prstGeom prst="rect">
              <a:avLst/>
            </a:prstGeom>
            <a:noFill/>
            <a:ln>
              <a:noFill/>
            </a:ln>
          </p:spPr>
        </p:pic>
        <p:pic>
          <p:nvPicPr>
            <p:cNvPr id="710" name="Google Shape;710;p116"/>
            <p:cNvPicPr preferRelativeResize="0"/>
            <p:nvPr/>
          </p:nvPicPr>
          <p:blipFill rotWithShape="1">
            <a:blip r:embed="rId5">
              <a:alphaModFix/>
            </a:blip>
            <a:srcRect b="0" l="0" r="0" t="0"/>
            <a:stretch/>
          </p:blipFill>
          <p:spPr>
            <a:xfrm>
              <a:off x="203100" y="922800"/>
              <a:ext cx="562893" cy="1841563"/>
            </a:xfrm>
            <a:prstGeom prst="rect">
              <a:avLst/>
            </a:prstGeom>
            <a:noFill/>
            <a:ln>
              <a:noFill/>
            </a:ln>
          </p:spPr>
        </p:pic>
        <p:pic>
          <p:nvPicPr>
            <p:cNvPr id="711" name="Google Shape;711;p116"/>
            <p:cNvPicPr preferRelativeResize="0"/>
            <p:nvPr/>
          </p:nvPicPr>
          <p:blipFill rotWithShape="1">
            <a:blip r:embed="rId6">
              <a:alphaModFix/>
            </a:blip>
            <a:srcRect b="0" l="0" r="0" t="0"/>
            <a:stretch/>
          </p:blipFill>
          <p:spPr>
            <a:xfrm>
              <a:off x="586598" y="751514"/>
              <a:ext cx="847703" cy="1470209"/>
            </a:xfrm>
            <a:prstGeom prst="rect">
              <a:avLst/>
            </a:prstGeom>
            <a:noFill/>
            <a:ln>
              <a:noFill/>
            </a:ln>
          </p:spPr>
        </p:pic>
        <p:pic>
          <p:nvPicPr>
            <p:cNvPr id="712" name="Google Shape;712;p116"/>
            <p:cNvPicPr preferRelativeResize="0"/>
            <p:nvPr/>
          </p:nvPicPr>
          <p:blipFill rotWithShape="1">
            <a:blip r:embed="rId7">
              <a:alphaModFix/>
            </a:blip>
            <a:srcRect b="0" l="0" r="0" t="0"/>
            <a:stretch/>
          </p:blipFill>
          <p:spPr>
            <a:xfrm>
              <a:off x="1160333" y="1090729"/>
              <a:ext cx="633895" cy="1636765"/>
            </a:xfrm>
            <a:prstGeom prst="rect">
              <a:avLst/>
            </a:prstGeom>
            <a:noFill/>
            <a:ln>
              <a:noFill/>
            </a:ln>
          </p:spPr>
        </p:pic>
        <p:pic>
          <p:nvPicPr>
            <p:cNvPr id="713" name="Google Shape;713;p116"/>
            <p:cNvPicPr preferRelativeResize="0"/>
            <p:nvPr/>
          </p:nvPicPr>
          <p:blipFill rotWithShape="1">
            <a:blip r:embed="rId8">
              <a:alphaModFix/>
            </a:blip>
            <a:srcRect b="0" l="0" r="0" t="0"/>
            <a:stretch/>
          </p:blipFill>
          <p:spPr>
            <a:xfrm>
              <a:off x="287902" y="1794811"/>
              <a:ext cx="919372" cy="1561582"/>
            </a:xfrm>
            <a:prstGeom prst="rect">
              <a:avLst/>
            </a:prstGeom>
            <a:noFill/>
            <a:ln>
              <a:noFill/>
            </a:ln>
          </p:spPr>
        </p:pic>
        <p:pic>
          <p:nvPicPr>
            <p:cNvPr id="714" name="Google Shape;714;p116"/>
            <p:cNvPicPr preferRelativeResize="0"/>
            <p:nvPr/>
          </p:nvPicPr>
          <p:blipFill rotWithShape="1">
            <a:blip r:embed="rId9">
              <a:alphaModFix/>
            </a:blip>
            <a:srcRect b="0" l="0" r="0" t="0"/>
            <a:stretch/>
          </p:blipFill>
          <p:spPr>
            <a:xfrm>
              <a:off x="851796" y="1918845"/>
              <a:ext cx="1381510" cy="1783581"/>
            </a:xfrm>
            <a:prstGeom prst="rect">
              <a:avLst/>
            </a:prstGeom>
            <a:noFill/>
            <a:ln>
              <a:noFill/>
            </a:ln>
          </p:spPr>
        </p:pic>
        <p:pic>
          <p:nvPicPr>
            <p:cNvPr id="715" name="Google Shape;715;p116"/>
            <p:cNvPicPr preferRelativeResize="0"/>
            <p:nvPr/>
          </p:nvPicPr>
          <p:blipFill rotWithShape="1">
            <a:blip r:embed="rId10">
              <a:alphaModFix/>
            </a:blip>
            <a:srcRect b="0" l="0" r="0" t="0"/>
            <a:stretch/>
          </p:blipFill>
          <p:spPr>
            <a:xfrm>
              <a:off x="1884700" y="1461097"/>
              <a:ext cx="502350" cy="1699288"/>
            </a:xfrm>
            <a:prstGeom prst="rect">
              <a:avLst/>
            </a:prstGeom>
            <a:noFill/>
            <a:ln>
              <a:noFill/>
            </a:ln>
          </p:spPr>
        </p:pic>
      </p:gr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B2B73"/>
        </a:solidFill>
      </p:bgPr>
    </p:bg>
    <p:spTree>
      <p:nvGrpSpPr>
        <p:cNvPr id="518" name="Shape 518"/>
        <p:cNvGrpSpPr/>
        <p:nvPr/>
      </p:nvGrpSpPr>
      <p:grpSpPr>
        <a:xfrm>
          <a:off x="0" y="0"/>
          <a:ext cx="0" cy="0"/>
          <a:chOff x="0" y="0"/>
          <a:chExt cx="0" cy="0"/>
        </a:xfrm>
      </p:grpSpPr>
      <p:sp>
        <p:nvSpPr>
          <p:cNvPr id="519" name="Google Shape;519;p97"/>
          <p:cNvSpPr/>
          <p:nvPr/>
        </p:nvSpPr>
        <p:spPr>
          <a:xfrm>
            <a:off x="0" y="0"/>
            <a:ext cx="9144000" cy="1769100"/>
          </a:xfrm>
          <a:prstGeom prst="rect">
            <a:avLst/>
          </a:prstGeom>
          <a:solidFill>
            <a:srgbClr val="FCCCC7"/>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20" name="Google Shape;520;p97"/>
          <p:cNvSpPr txBox="1"/>
          <p:nvPr/>
        </p:nvSpPr>
        <p:spPr>
          <a:xfrm>
            <a:off x="746282" y="522616"/>
            <a:ext cx="7651500" cy="647700"/>
          </a:xfrm>
          <a:prstGeom prst="rect">
            <a:avLst/>
          </a:prstGeom>
          <a:noFill/>
          <a:ln>
            <a:noFill/>
          </a:ln>
        </p:spPr>
        <p:txBody>
          <a:bodyPr anchorCtr="0" anchor="t" bIns="0" lIns="0" spcFirstLastPara="1" rIns="0" wrap="square" tIns="0">
            <a:noAutofit/>
          </a:bodyPr>
          <a:lstStyle/>
          <a:p>
            <a:pPr indent="0" lvl="0" marL="0" marR="0" rtl="0" algn="ctr">
              <a:lnSpc>
                <a:spcPct val="140000"/>
              </a:lnSpc>
              <a:spcBef>
                <a:spcPts val="0"/>
              </a:spcBef>
              <a:spcAft>
                <a:spcPts val="0"/>
              </a:spcAft>
              <a:buNone/>
            </a:pPr>
            <a:r>
              <a:rPr b="0" i="0" lang="en-GB" sz="3800" u="none" cap="none" strike="noStrike">
                <a:solidFill>
                  <a:srgbClr val="302B70"/>
                </a:solidFill>
                <a:latin typeface="Open Sans ExtraBold"/>
                <a:ea typeface="Open Sans ExtraBold"/>
                <a:cs typeface="Open Sans ExtraBold"/>
                <a:sym typeface="Open Sans ExtraBold"/>
              </a:rPr>
              <a:t>Helpful Housekeeping</a:t>
            </a:r>
            <a:endParaRPr sz="700"/>
          </a:p>
        </p:txBody>
      </p:sp>
      <p:grpSp>
        <p:nvGrpSpPr>
          <p:cNvPr id="521" name="Google Shape;521;p97"/>
          <p:cNvGrpSpPr/>
          <p:nvPr/>
        </p:nvGrpSpPr>
        <p:grpSpPr>
          <a:xfrm>
            <a:off x="1044244" y="2191780"/>
            <a:ext cx="7055500" cy="2559365"/>
            <a:chOff x="0" y="0"/>
            <a:chExt cx="18814667" cy="6824973"/>
          </a:xfrm>
        </p:grpSpPr>
        <p:sp>
          <p:nvSpPr>
            <p:cNvPr id="522" name="Google Shape;522;p97"/>
            <p:cNvSpPr txBox="1"/>
            <p:nvPr/>
          </p:nvSpPr>
          <p:spPr>
            <a:xfrm>
              <a:off x="14708267" y="3805473"/>
              <a:ext cx="4106400" cy="2257500"/>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None/>
              </a:pPr>
              <a:r>
                <a:rPr b="0" i="0" lang="en-GB" sz="1500" u="none" cap="none" strike="noStrike">
                  <a:solidFill>
                    <a:srgbClr val="FCCCC7"/>
                  </a:solidFill>
                  <a:latin typeface="Arial"/>
                  <a:ea typeface="Arial"/>
                  <a:cs typeface="Arial"/>
                  <a:sym typeface="Arial"/>
                </a:rPr>
                <a:t>This is a safe and inclusive learning space</a:t>
              </a:r>
              <a:endParaRPr sz="700"/>
            </a:p>
          </p:txBody>
        </p:sp>
        <p:pic>
          <p:nvPicPr>
            <p:cNvPr id="523" name="Google Shape;523;p97"/>
            <p:cNvPicPr preferRelativeResize="0"/>
            <p:nvPr/>
          </p:nvPicPr>
          <p:blipFill rotWithShape="1">
            <a:blip r:embed="rId3">
              <a:alphaModFix/>
            </a:blip>
            <a:srcRect b="0" l="0" r="0" t="0"/>
            <a:stretch/>
          </p:blipFill>
          <p:spPr>
            <a:xfrm>
              <a:off x="733985" y="0"/>
              <a:ext cx="2638460" cy="2903395"/>
            </a:xfrm>
            <a:prstGeom prst="rect">
              <a:avLst/>
            </a:prstGeom>
            <a:noFill/>
            <a:ln>
              <a:noFill/>
            </a:ln>
          </p:spPr>
        </p:pic>
        <p:pic>
          <p:nvPicPr>
            <p:cNvPr id="524" name="Google Shape;524;p97"/>
            <p:cNvPicPr preferRelativeResize="0"/>
            <p:nvPr/>
          </p:nvPicPr>
          <p:blipFill rotWithShape="1">
            <a:blip r:embed="rId4">
              <a:alphaModFix/>
            </a:blip>
            <a:srcRect b="0" l="0" r="0" t="0"/>
            <a:stretch/>
          </p:blipFill>
          <p:spPr>
            <a:xfrm>
              <a:off x="7961164" y="0"/>
              <a:ext cx="2892370" cy="2900634"/>
            </a:xfrm>
            <a:prstGeom prst="rect">
              <a:avLst/>
            </a:prstGeom>
            <a:noFill/>
            <a:ln>
              <a:noFill/>
            </a:ln>
          </p:spPr>
        </p:pic>
        <p:pic>
          <p:nvPicPr>
            <p:cNvPr id="525" name="Google Shape;525;p97"/>
            <p:cNvPicPr preferRelativeResize="0"/>
            <p:nvPr/>
          </p:nvPicPr>
          <p:blipFill rotWithShape="1">
            <a:blip r:embed="rId5">
              <a:alphaModFix/>
            </a:blip>
            <a:srcRect b="0" l="0" r="0" t="0"/>
            <a:stretch/>
          </p:blipFill>
          <p:spPr>
            <a:xfrm>
              <a:off x="15350984" y="78868"/>
              <a:ext cx="2820997" cy="2824527"/>
            </a:xfrm>
            <a:prstGeom prst="rect">
              <a:avLst/>
            </a:prstGeom>
            <a:noFill/>
            <a:ln>
              <a:noFill/>
            </a:ln>
          </p:spPr>
        </p:pic>
        <p:sp>
          <p:nvSpPr>
            <p:cNvPr id="526" name="Google Shape;526;p97"/>
            <p:cNvSpPr txBox="1"/>
            <p:nvPr/>
          </p:nvSpPr>
          <p:spPr>
            <a:xfrm>
              <a:off x="6638267" y="3805473"/>
              <a:ext cx="5595300" cy="3019500"/>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None/>
              </a:pPr>
              <a:r>
                <a:rPr b="0" i="0" lang="en-GB" sz="1500" u="none" cap="none" strike="noStrike">
                  <a:solidFill>
                    <a:srgbClr val="FCCCC7"/>
                  </a:solidFill>
                  <a:latin typeface="Arial"/>
                  <a:ea typeface="Arial"/>
                  <a:cs typeface="Arial"/>
                  <a:sym typeface="Arial"/>
                </a:rPr>
                <a:t>Please do put questions in the chat box or verbalise them at the end</a:t>
              </a:r>
              <a:endParaRPr sz="700"/>
            </a:p>
          </p:txBody>
        </p:sp>
        <p:sp>
          <p:nvSpPr>
            <p:cNvPr id="527" name="Google Shape;527;p97"/>
            <p:cNvSpPr txBox="1"/>
            <p:nvPr/>
          </p:nvSpPr>
          <p:spPr>
            <a:xfrm>
              <a:off x="0" y="3805473"/>
              <a:ext cx="4106400" cy="2257500"/>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None/>
              </a:pPr>
              <a:r>
                <a:rPr b="0" i="0" lang="en-GB" sz="1500" u="none" cap="none" strike="noStrike">
                  <a:solidFill>
                    <a:srgbClr val="FCCCC7"/>
                  </a:solidFill>
                  <a:latin typeface="Arial"/>
                  <a:ea typeface="Arial"/>
                  <a:cs typeface="Arial"/>
                  <a:sym typeface="Arial"/>
                </a:rPr>
                <a:t>Please keep </a:t>
              </a:r>
              <a:endParaRPr sz="700"/>
            </a:p>
            <a:p>
              <a:pPr indent="0" lvl="0" marL="0" marR="0" rtl="0" algn="l">
                <a:lnSpc>
                  <a:spcPct val="150000"/>
                </a:lnSpc>
                <a:spcBef>
                  <a:spcPts val="0"/>
                </a:spcBef>
                <a:spcAft>
                  <a:spcPts val="0"/>
                </a:spcAft>
                <a:buNone/>
              </a:pPr>
              <a:r>
                <a:rPr b="0" i="0" lang="en-GB" sz="1500" u="none" cap="none" strike="noStrike">
                  <a:solidFill>
                    <a:srgbClr val="FCCCC7"/>
                  </a:solidFill>
                  <a:latin typeface="Arial"/>
                  <a:ea typeface="Arial"/>
                  <a:cs typeface="Arial"/>
                  <a:sym typeface="Arial"/>
                </a:rPr>
                <a:t>your microphone muted</a:t>
              </a:r>
              <a:endParaRPr sz="700"/>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FF6"/>
        </a:solidFill>
      </p:bgPr>
    </p:bg>
    <p:spTree>
      <p:nvGrpSpPr>
        <p:cNvPr id="531" name="Shape 531"/>
        <p:cNvGrpSpPr/>
        <p:nvPr/>
      </p:nvGrpSpPr>
      <p:grpSpPr>
        <a:xfrm>
          <a:off x="0" y="0"/>
          <a:ext cx="0" cy="0"/>
          <a:chOff x="0" y="0"/>
          <a:chExt cx="0" cy="0"/>
        </a:xfrm>
      </p:grpSpPr>
      <p:sp>
        <p:nvSpPr>
          <p:cNvPr id="532" name="Google Shape;532;p98"/>
          <p:cNvSpPr/>
          <p:nvPr/>
        </p:nvSpPr>
        <p:spPr>
          <a:xfrm>
            <a:off x="6539607" y="-43806"/>
            <a:ext cx="2604600" cy="5231100"/>
          </a:xfrm>
          <a:prstGeom prst="rect">
            <a:avLst/>
          </a:prstGeom>
          <a:solidFill>
            <a:srgbClr val="2B2B73"/>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grpSp>
        <p:nvGrpSpPr>
          <p:cNvPr id="533" name="Google Shape;533;p98"/>
          <p:cNvGrpSpPr/>
          <p:nvPr/>
        </p:nvGrpSpPr>
        <p:grpSpPr>
          <a:xfrm>
            <a:off x="241138" y="302775"/>
            <a:ext cx="5305725" cy="865447"/>
            <a:chOff x="0" y="-152400"/>
            <a:chExt cx="14148600" cy="2307860"/>
          </a:xfrm>
        </p:grpSpPr>
        <p:sp>
          <p:nvSpPr>
            <p:cNvPr id="534" name="Google Shape;534;p98"/>
            <p:cNvSpPr/>
            <p:nvPr/>
          </p:nvSpPr>
          <p:spPr>
            <a:xfrm>
              <a:off x="0" y="2110160"/>
              <a:ext cx="14142300" cy="45300"/>
            </a:xfrm>
            <a:prstGeom prst="rect">
              <a:avLst/>
            </a:prstGeom>
            <a:solidFill>
              <a:srgbClr val="2B2B73"/>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35" name="Google Shape;535;p98"/>
            <p:cNvSpPr txBox="1"/>
            <p:nvPr/>
          </p:nvSpPr>
          <p:spPr>
            <a:xfrm>
              <a:off x="0" y="-152400"/>
              <a:ext cx="14148600" cy="1676400"/>
            </a:xfrm>
            <a:prstGeom prst="rect">
              <a:avLst/>
            </a:prstGeom>
            <a:noFill/>
            <a:ln>
              <a:noFill/>
            </a:ln>
          </p:spPr>
          <p:txBody>
            <a:bodyPr anchorCtr="0" anchor="t" bIns="0" lIns="0" spcFirstLastPara="1" rIns="0" wrap="square" tIns="0">
              <a:noAutofit/>
            </a:bodyPr>
            <a:lstStyle/>
            <a:p>
              <a:pPr indent="0" lvl="0" marL="0" marR="0" rtl="0" algn="l">
                <a:lnSpc>
                  <a:spcPct val="140000"/>
                </a:lnSpc>
                <a:spcBef>
                  <a:spcPts val="0"/>
                </a:spcBef>
                <a:spcAft>
                  <a:spcPts val="0"/>
                </a:spcAft>
                <a:buNone/>
              </a:pPr>
              <a:r>
                <a:rPr b="1" i="0" lang="en-GB" sz="3800" u="none" cap="none" strike="noStrike">
                  <a:solidFill>
                    <a:srgbClr val="2B2B73"/>
                  </a:solidFill>
                  <a:latin typeface="Open Sans"/>
                  <a:ea typeface="Open Sans"/>
                  <a:cs typeface="Open Sans"/>
                  <a:sym typeface="Open Sans"/>
                </a:rPr>
                <a:t>Who we are</a:t>
              </a:r>
              <a:endParaRPr sz="700"/>
            </a:p>
          </p:txBody>
        </p:sp>
      </p:grpSp>
      <p:pic>
        <p:nvPicPr>
          <p:cNvPr id="536" name="Google Shape;536;p98"/>
          <p:cNvPicPr preferRelativeResize="0"/>
          <p:nvPr/>
        </p:nvPicPr>
        <p:blipFill rotWithShape="1">
          <a:blip r:embed="rId3">
            <a:alphaModFix/>
          </a:blip>
          <a:srcRect b="0" l="0" r="0" t="0"/>
          <a:stretch/>
        </p:blipFill>
        <p:spPr>
          <a:xfrm>
            <a:off x="6859403" y="118396"/>
            <a:ext cx="1611076" cy="387975"/>
          </a:xfrm>
          <a:prstGeom prst="rect">
            <a:avLst/>
          </a:prstGeom>
          <a:noFill/>
          <a:ln>
            <a:noFill/>
          </a:ln>
        </p:spPr>
      </p:pic>
      <p:sp>
        <p:nvSpPr>
          <p:cNvPr id="537" name="Google Shape;537;p98"/>
          <p:cNvSpPr txBox="1"/>
          <p:nvPr/>
        </p:nvSpPr>
        <p:spPr>
          <a:xfrm>
            <a:off x="241138" y="1335861"/>
            <a:ext cx="5737500" cy="2271900"/>
          </a:xfrm>
          <a:prstGeom prst="rect">
            <a:avLst/>
          </a:prstGeom>
          <a:noFill/>
          <a:ln>
            <a:noFill/>
          </a:ln>
        </p:spPr>
        <p:txBody>
          <a:bodyPr anchorCtr="0" anchor="t" bIns="0" lIns="0" spcFirstLastPara="1" rIns="0" wrap="square" tIns="0">
            <a:noAutofit/>
          </a:bodyPr>
          <a:lstStyle/>
          <a:p>
            <a:pPr indent="0" lvl="0" marL="0" marR="0" rtl="0" algn="l">
              <a:lnSpc>
                <a:spcPct val="150000"/>
              </a:lnSpc>
              <a:spcBef>
                <a:spcPts val="0"/>
              </a:spcBef>
              <a:spcAft>
                <a:spcPts val="0"/>
              </a:spcAft>
              <a:buNone/>
            </a:pPr>
            <a:r>
              <a:rPr b="1" i="0" lang="en-GB" sz="1500" u="none" cap="none" strike="noStrike">
                <a:solidFill>
                  <a:srgbClr val="2B2B73"/>
                </a:solidFill>
                <a:latin typeface="Open Sans"/>
                <a:ea typeface="Open Sans"/>
                <a:cs typeface="Open Sans"/>
                <a:sym typeface="Open Sans"/>
              </a:rPr>
              <a:t>Diversity and Ability is a multi award-winning social enterprise led by and f</a:t>
            </a:r>
            <a:r>
              <a:rPr b="1" lang="en-GB" sz="1500">
                <a:solidFill>
                  <a:srgbClr val="2B2B73"/>
                </a:solidFill>
                <a:latin typeface="Open Sans"/>
                <a:ea typeface="Open Sans"/>
                <a:cs typeface="Open Sans"/>
                <a:sym typeface="Open Sans"/>
              </a:rPr>
              <a:t>or disabled people</a:t>
            </a:r>
            <a:r>
              <a:rPr b="1" i="0" lang="en-GB" sz="1500" u="none" cap="none" strike="noStrike">
                <a:solidFill>
                  <a:srgbClr val="2B2B73"/>
                </a:solidFill>
                <a:latin typeface="Open Sans"/>
                <a:ea typeface="Open Sans"/>
                <a:cs typeface="Open Sans"/>
                <a:sym typeface="Open Sans"/>
              </a:rPr>
              <a:t> which supports organisations to create inclusive cultures where diversity is valued and people can thrive.</a:t>
            </a:r>
            <a:endParaRPr sz="700"/>
          </a:p>
          <a:p>
            <a:pPr indent="0" lvl="0" marL="0" marR="0" rtl="0" algn="l">
              <a:lnSpc>
                <a:spcPct val="150000"/>
              </a:lnSpc>
              <a:spcBef>
                <a:spcPts val="0"/>
              </a:spcBef>
              <a:spcAft>
                <a:spcPts val="0"/>
              </a:spcAft>
              <a:buNone/>
            </a:pPr>
            <a:r>
              <a:t/>
            </a:r>
            <a:endParaRPr b="1" i="0" sz="1500" u="none" cap="none" strike="noStrike">
              <a:solidFill>
                <a:srgbClr val="2B2B73"/>
              </a:solidFill>
              <a:latin typeface="Open Sans"/>
              <a:ea typeface="Open Sans"/>
              <a:cs typeface="Open Sans"/>
              <a:sym typeface="Open Sans"/>
            </a:endParaRPr>
          </a:p>
          <a:p>
            <a:pPr indent="0" lvl="0" marL="0" marR="0" rtl="0" algn="l">
              <a:lnSpc>
                <a:spcPct val="150000"/>
              </a:lnSpc>
              <a:spcBef>
                <a:spcPts val="0"/>
              </a:spcBef>
              <a:spcAft>
                <a:spcPts val="0"/>
              </a:spcAft>
              <a:buNone/>
            </a:pPr>
            <a:r>
              <a:rPr b="0" i="0" lang="en-GB" sz="1500" u="none" cap="none" strike="noStrike">
                <a:solidFill>
                  <a:srgbClr val="2B2B73"/>
                </a:solidFill>
                <a:latin typeface="Open Sans"/>
                <a:ea typeface="Open Sans"/>
                <a:cs typeface="Open Sans"/>
                <a:sym typeface="Open Sans"/>
              </a:rPr>
              <a:t>D&amp;A specialises in training &amp; consultancy, supporting both employees and employers to be the best they can be. D&amp;A is driven by authentic lived experiences.</a:t>
            </a:r>
            <a:endParaRPr sz="700"/>
          </a:p>
        </p:txBody>
      </p:sp>
      <p:sp>
        <p:nvSpPr>
          <p:cNvPr id="538" name="Google Shape;538;p98"/>
          <p:cNvSpPr txBox="1"/>
          <p:nvPr/>
        </p:nvSpPr>
        <p:spPr>
          <a:xfrm>
            <a:off x="241138" y="4239239"/>
            <a:ext cx="6004800" cy="760200"/>
          </a:xfrm>
          <a:prstGeom prst="rect">
            <a:avLst/>
          </a:prstGeom>
          <a:solidFill>
            <a:srgbClr val="FCCCC7"/>
          </a:solidFill>
          <a:ln>
            <a:noFill/>
          </a:ln>
        </p:spPr>
        <p:txBody>
          <a:bodyPr anchorCtr="0" anchor="ctr" bIns="0" lIns="0" spcFirstLastPara="1" rIns="0" wrap="square" tIns="0">
            <a:noAutofit/>
          </a:bodyPr>
          <a:lstStyle/>
          <a:p>
            <a:pPr indent="0" lvl="0" marL="0" marR="0" rtl="0" algn="ctr">
              <a:lnSpc>
                <a:spcPct val="100000"/>
              </a:lnSpc>
              <a:spcBef>
                <a:spcPts val="0"/>
              </a:spcBef>
              <a:spcAft>
                <a:spcPts val="0"/>
              </a:spcAft>
              <a:buNone/>
            </a:pPr>
            <a:r>
              <a:rPr b="1" i="0" lang="en-GB" sz="1800" u="none" cap="none" strike="noStrike">
                <a:solidFill>
                  <a:srgbClr val="2B2B73"/>
                </a:solidFill>
              </a:rPr>
              <a:t>85% of our team identify as disabled or neurodiverse </a:t>
            </a:r>
            <a:endParaRPr b="1" sz="700"/>
          </a:p>
          <a:p>
            <a:pPr indent="0" lvl="0" marL="0" marR="0" rtl="0" algn="ctr">
              <a:lnSpc>
                <a:spcPct val="100000"/>
              </a:lnSpc>
              <a:spcBef>
                <a:spcPts val="0"/>
              </a:spcBef>
              <a:spcAft>
                <a:spcPts val="0"/>
              </a:spcAft>
              <a:buNone/>
            </a:pPr>
            <a:r>
              <a:rPr b="1" i="0" lang="en-GB" sz="1800" u="none" cap="none" strike="noStrike">
                <a:solidFill>
                  <a:srgbClr val="2B2B73"/>
                </a:solidFill>
              </a:rPr>
              <a:t>100% of our clients would reuse our services</a:t>
            </a:r>
            <a:endParaRPr b="1" sz="700"/>
          </a:p>
        </p:txBody>
      </p:sp>
      <p:sp>
        <p:nvSpPr>
          <p:cNvPr id="539" name="Google Shape;539;p98"/>
          <p:cNvSpPr txBox="1"/>
          <p:nvPr/>
        </p:nvSpPr>
        <p:spPr>
          <a:xfrm>
            <a:off x="6716500" y="3849375"/>
            <a:ext cx="2250600" cy="987000"/>
          </a:xfrm>
          <a:prstGeom prst="rect">
            <a:avLst/>
          </a:prstGeom>
          <a:noFill/>
          <a:ln>
            <a:noFill/>
          </a:ln>
        </p:spPr>
        <p:txBody>
          <a:bodyPr anchorCtr="0" anchor="t" bIns="0" lIns="0" spcFirstLastPara="1" rIns="0" wrap="square" tIns="0">
            <a:noAutofit/>
          </a:bodyPr>
          <a:lstStyle/>
          <a:p>
            <a:pPr indent="0" lvl="0" marL="0" marR="0" rtl="0" algn="ctr">
              <a:lnSpc>
                <a:spcPct val="139958"/>
              </a:lnSpc>
              <a:spcBef>
                <a:spcPts val="0"/>
              </a:spcBef>
              <a:spcAft>
                <a:spcPts val="0"/>
              </a:spcAft>
              <a:buNone/>
            </a:pPr>
            <a:r>
              <a:t/>
            </a:r>
            <a:endParaRPr b="1" sz="1700">
              <a:solidFill>
                <a:srgbClr val="E9EFF6"/>
              </a:solidFill>
            </a:endParaRPr>
          </a:p>
        </p:txBody>
      </p:sp>
      <p:sp>
        <p:nvSpPr>
          <p:cNvPr id="540" name="Google Shape;540;p98"/>
          <p:cNvSpPr txBox="1"/>
          <p:nvPr/>
        </p:nvSpPr>
        <p:spPr>
          <a:xfrm>
            <a:off x="6506488" y="2154188"/>
            <a:ext cx="2316900" cy="6156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a:solidFill>
                  <a:schemeClr val="lt1"/>
                </a:solidFill>
              </a:rPr>
              <a:t>Alice Dodds </a:t>
            </a:r>
            <a:endParaRPr b="1">
              <a:solidFill>
                <a:schemeClr val="lt1"/>
              </a:solidFill>
            </a:endParaRPr>
          </a:p>
          <a:p>
            <a:pPr indent="0" lvl="0" marL="0" rtl="0" algn="l">
              <a:spcBef>
                <a:spcPts val="0"/>
              </a:spcBef>
              <a:spcAft>
                <a:spcPts val="0"/>
              </a:spcAft>
              <a:buNone/>
            </a:pPr>
            <a:r>
              <a:rPr b="1" lang="en-GB">
                <a:solidFill>
                  <a:schemeClr val="lt2"/>
                </a:solidFill>
              </a:rPr>
              <a:t>Operational Manager</a:t>
            </a:r>
            <a:endParaRPr b="1">
              <a:solidFill>
                <a:schemeClr val="lt2"/>
              </a:solidFill>
            </a:endParaRPr>
          </a:p>
        </p:txBody>
      </p:sp>
      <p:pic>
        <p:nvPicPr>
          <p:cNvPr id="541" name="Google Shape;541;p98"/>
          <p:cNvPicPr preferRelativeResize="0"/>
          <p:nvPr/>
        </p:nvPicPr>
        <p:blipFill rotWithShape="1">
          <a:blip r:embed="rId4">
            <a:alphaModFix/>
          </a:blip>
          <a:srcRect b="0" l="16064" r="3691" t="0"/>
          <a:stretch/>
        </p:blipFill>
        <p:spPr>
          <a:xfrm>
            <a:off x="6938138" y="580250"/>
            <a:ext cx="1113375" cy="1515201"/>
          </a:xfrm>
          <a:prstGeom prst="rect">
            <a:avLst/>
          </a:prstGeom>
          <a:noFill/>
          <a:ln>
            <a:noFill/>
          </a:ln>
        </p:spPr>
      </p:pic>
      <p:pic>
        <p:nvPicPr>
          <p:cNvPr id="542" name="Google Shape;542;p98"/>
          <p:cNvPicPr preferRelativeResize="0"/>
          <p:nvPr/>
        </p:nvPicPr>
        <p:blipFill rotWithShape="1">
          <a:blip r:embed="rId5">
            <a:alphaModFix/>
          </a:blip>
          <a:srcRect b="0" l="11538" r="13728" t="0"/>
          <a:stretch/>
        </p:blipFill>
        <p:spPr>
          <a:xfrm>
            <a:off x="7068975" y="2828525"/>
            <a:ext cx="1191924" cy="1594912"/>
          </a:xfrm>
          <a:prstGeom prst="rect">
            <a:avLst/>
          </a:prstGeom>
          <a:noFill/>
          <a:ln>
            <a:noFill/>
          </a:ln>
        </p:spPr>
      </p:pic>
      <p:sp>
        <p:nvSpPr>
          <p:cNvPr id="543" name="Google Shape;543;p98"/>
          <p:cNvSpPr txBox="1"/>
          <p:nvPr/>
        </p:nvSpPr>
        <p:spPr>
          <a:xfrm>
            <a:off x="6539600" y="4417625"/>
            <a:ext cx="2774400" cy="8313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GB">
                <a:solidFill>
                  <a:schemeClr val="lt1"/>
                </a:solidFill>
              </a:rPr>
              <a:t>Roxanne Steel</a:t>
            </a:r>
            <a:endParaRPr b="1">
              <a:solidFill>
                <a:schemeClr val="lt1"/>
              </a:solidFill>
            </a:endParaRPr>
          </a:p>
          <a:p>
            <a:pPr indent="0" lvl="0" marL="0" rtl="0" algn="l">
              <a:spcBef>
                <a:spcPts val="0"/>
              </a:spcBef>
              <a:spcAft>
                <a:spcPts val="0"/>
              </a:spcAft>
              <a:buNone/>
            </a:pPr>
            <a:r>
              <a:rPr b="1" lang="en-GB">
                <a:solidFill>
                  <a:schemeClr val="lt2"/>
                </a:solidFill>
              </a:rPr>
              <a:t>Accessibility and Inclusion Specialist </a:t>
            </a:r>
            <a:endParaRPr b="1">
              <a:solidFill>
                <a:schemeClr val="lt2"/>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E9EFF6"/>
        </a:solidFill>
      </p:bgPr>
    </p:bg>
    <p:spTree>
      <p:nvGrpSpPr>
        <p:cNvPr id="547" name="Shape 547"/>
        <p:cNvGrpSpPr/>
        <p:nvPr/>
      </p:nvGrpSpPr>
      <p:grpSpPr>
        <a:xfrm>
          <a:off x="0" y="0"/>
          <a:ext cx="0" cy="0"/>
          <a:chOff x="0" y="0"/>
          <a:chExt cx="0" cy="0"/>
        </a:xfrm>
      </p:grpSpPr>
      <p:sp>
        <p:nvSpPr>
          <p:cNvPr id="548" name="Google Shape;548;p99"/>
          <p:cNvSpPr/>
          <p:nvPr/>
        </p:nvSpPr>
        <p:spPr>
          <a:xfrm>
            <a:off x="6539607" y="-43806"/>
            <a:ext cx="2604600" cy="5231100"/>
          </a:xfrm>
          <a:prstGeom prst="rect">
            <a:avLst/>
          </a:prstGeom>
          <a:solidFill>
            <a:srgbClr val="FF5240"/>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grpSp>
        <p:nvGrpSpPr>
          <p:cNvPr id="549" name="Google Shape;549;p99"/>
          <p:cNvGrpSpPr/>
          <p:nvPr/>
        </p:nvGrpSpPr>
        <p:grpSpPr>
          <a:xfrm>
            <a:off x="412588" y="283725"/>
            <a:ext cx="5305725" cy="865447"/>
            <a:chOff x="0" y="-152400"/>
            <a:chExt cx="14148600" cy="2307860"/>
          </a:xfrm>
        </p:grpSpPr>
        <p:sp>
          <p:nvSpPr>
            <p:cNvPr id="550" name="Google Shape;550;p99"/>
            <p:cNvSpPr/>
            <p:nvPr/>
          </p:nvSpPr>
          <p:spPr>
            <a:xfrm>
              <a:off x="0" y="2110160"/>
              <a:ext cx="14142300" cy="45300"/>
            </a:xfrm>
            <a:prstGeom prst="rect">
              <a:avLst/>
            </a:prstGeom>
            <a:solidFill>
              <a:srgbClr val="2B2B73"/>
            </a:solidFill>
            <a:ln>
              <a:noFill/>
            </a:ln>
          </p:spPr>
          <p:txBody>
            <a:bodyPr anchorCtr="0" anchor="ctr" bIns="45725" lIns="45725" spcFirstLastPara="1" rIns="45725" wrap="square" tIns="45725">
              <a:noAutofit/>
            </a:bodyPr>
            <a:lstStyle/>
            <a:p>
              <a:pPr indent="0" lvl="0" marL="0" rtl="0" algn="l">
                <a:spcBef>
                  <a:spcPts val="0"/>
                </a:spcBef>
                <a:spcAft>
                  <a:spcPts val="0"/>
                </a:spcAft>
                <a:buNone/>
              </a:pPr>
              <a:r>
                <a:t/>
              </a:r>
              <a:endParaRPr/>
            </a:p>
          </p:txBody>
        </p:sp>
        <p:sp>
          <p:nvSpPr>
            <p:cNvPr id="551" name="Google Shape;551;p99"/>
            <p:cNvSpPr txBox="1"/>
            <p:nvPr/>
          </p:nvSpPr>
          <p:spPr>
            <a:xfrm>
              <a:off x="0" y="-152400"/>
              <a:ext cx="14148600" cy="1676400"/>
            </a:xfrm>
            <a:prstGeom prst="rect">
              <a:avLst/>
            </a:prstGeom>
            <a:noFill/>
            <a:ln>
              <a:noFill/>
            </a:ln>
          </p:spPr>
          <p:txBody>
            <a:bodyPr anchorCtr="0" anchor="t" bIns="0" lIns="0" spcFirstLastPara="1" rIns="0" wrap="square" tIns="0">
              <a:noAutofit/>
            </a:bodyPr>
            <a:lstStyle/>
            <a:p>
              <a:pPr indent="0" lvl="0" marL="0" marR="0" rtl="0" algn="l">
                <a:lnSpc>
                  <a:spcPct val="140000"/>
                </a:lnSpc>
                <a:spcBef>
                  <a:spcPts val="0"/>
                </a:spcBef>
                <a:spcAft>
                  <a:spcPts val="0"/>
                </a:spcAft>
                <a:buNone/>
              </a:pPr>
              <a:r>
                <a:rPr b="1" i="0" lang="en-GB" sz="3800" u="none" cap="none" strike="noStrike">
                  <a:solidFill>
                    <a:srgbClr val="2B2B73"/>
                  </a:solidFill>
                  <a:latin typeface="Open Sans"/>
                  <a:ea typeface="Open Sans"/>
                  <a:cs typeface="Open Sans"/>
                  <a:sym typeface="Open Sans"/>
                </a:rPr>
                <a:t>Session Overview</a:t>
              </a:r>
              <a:endParaRPr sz="700"/>
            </a:p>
          </p:txBody>
        </p:sp>
      </p:grpSp>
      <p:pic>
        <p:nvPicPr>
          <p:cNvPr id="552" name="Google Shape;552;p99"/>
          <p:cNvPicPr preferRelativeResize="0"/>
          <p:nvPr/>
        </p:nvPicPr>
        <p:blipFill rotWithShape="1">
          <a:blip r:embed="rId3">
            <a:alphaModFix/>
          </a:blip>
          <a:srcRect b="8966" l="0" r="19614" t="0"/>
          <a:stretch/>
        </p:blipFill>
        <p:spPr>
          <a:xfrm>
            <a:off x="7128288" y="3441063"/>
            <a:ext cx="2015712" cy="1746237"/>
          </a:xfrm>
          <a:prstGeom prst="rect">
            <a:avLst/>
          </a:prstGeom>
          <a:noFill/>
          <a:ln>
            <a:noFill/>
          </a:ln>
        </p:spPr>
      </p:pic>
      <p:sp>
        <p:nvSpPr>
          <p:cNvPr id="553" name="Google Shape;553;p99"/>
          <p:cNvSpPr txBox="1"/>
          <p:nvPr/>
        </p:nvSpPr>
        <p:spPr>
          <a:xfrm>
            <a:off x="198275" y="1299200"/>
            <a:ext cx="6244200" cy="3075300"/>
          </a:xfrm>
          <a:prstGeom prst="rect">
            <a:avLst/>
          </a:prstGeom>
          <a:noFill/>
          <a:ln>
            <a:noFill/>
          </a:ln>
        </p:spPr>
        <p:txBody>
          <a:bodyPr anchorCtr="0" anchor="t" bIns="0" lIns="0" spcFirstLastPara="1" rIns="0" wrap="square" tIns="0">
            <a:noAutofit/>
          </a:bodyPr>
          <a:lstStyle/>
          <a:p>
            <a:pPr indent="-228600" lvl="1" marL="457200" rtl="0" algn="l">
              <a:lnSpc>
                <a:spcPct val="150000"/>
              </a:lnSpc>
              <a:spcBef>
                <a:spcPts val="0"/>
              </a:spcBef>
              <a:spcAft>
                <a:spcPts val="0"/>
              </a:spcAft>
              <a:buClr>
                <a:schemeClr val="dk1"/>
              </a:buClr>
              <a:buSzPts val="1800"/>
              <a:buChar char="•"/>
            </a:pPr>
            <a:r>
              <a:rPr b="1" lang="en-GB" sz="1800">
                <a:solidFill>
                  <a:schemeClr val="dk1"/>
                </a:solidFill>
                <a:latin typeface="Open Sans"/>
                <a:ea typeface="Open Sans"/>
                <a:cs typeface="Open Sans"/>
                <a:sym typeface="Open Sans"/>
              </a:rPr>
              <a:t>Introductions and Helpful Housekeeping</a:t>
            </a:r>
            <a:endParaRPr b="1" sz="1800">
              <a:solidFill>
                <a:schemeClr val="dk1"/>
              </a:solidFill>
              <a:latin typeface="Open Sans"/>
              <a:ea typeface="Open Sans"/>
              <a:cs typeface="Open Sans"/>
              <a:sym typeface="Open Sans"/>
            </a:endParaRPr>
          </a:p>
          <a:p>
            <a:pPr indent="-228600" lvl="1" marL="457200" rtl="0" algn="l">
              <a:lnSpc>
                <a:spcPct val="150000"/>
              </a:lnSpc>
              <a:spcBef>
                <a:spcPts val="0"/>
              </a:spcBef>
              <a:spcAft>
                <a:spcPts val="0"/>
              </a:spcAft>
              <a:buClr>
                <a:schemeClr val="dk1"/>
              </a:buClr>
              <a:buSzPts val="1800"/>
              <a:buFont typeface="Open Sans"/>
              <a:buChar char="•"/>
            </a:pPr>
            <a:r>
              <a:rPr b="1" lang="en-GB" sz="1800">
                <a:solidFill>
                  <a:schemeClr val="dk1"/>
                </a:solidFill>
                <a:latin typeface="Open Sans"/>
                <a:ea typeface="Open Sans"/>
                <a:cs typeface="Open Sans"/>
                <a:sym typeface="Open Sans"/>
              </a:rPr>
              <a:t>Break Weeks Reflections</a:t>
            </a:r>
            <a:endParaRPr b="1" sz="1800">
              <a:solidFill>
                <a:schemeClr val="dk1"/>
              </a:solidFill>
              <a:latin typeface="Open Sans"/>
              <a:ea typeface="Open Sans"/>
              <a:cs typeface="Open Sans"/>
              <a:sym typeface="Open Sans"/>
            </a:endParaRPr>
          </a:p>
          <a:p>
            <a:pPr indent="-228600" lvl="1" marL="457200" rtl="0" algn="l">
              <a:lnSpc>
                <a:spcPct val="150000"/>
              </a:lnSpc>
              <a:spcBef>
                <a:spcPts val="0"/>
              </a:spcBef>
              <a:spcAft>
                <a:spcPts val="0"/>
              </a:spcAft>
              <a:buClr>
                <a:schemeClr val="dk1"/>
              </a:buClr>
              <a:buSzPts val="1800"/>
              <a:buFont typeface="Open Sans"/>
              <a:buChar char="•"/>
            </a:pPr>
            <a:r>
              <a:rPr b="1" lang="en-GB" sz="1800">
                <a:solidFill>
                  <a:schemeClr val="dk1"/>
                </a:solidFill>
                <a:latin typeface="Open Sans"/>
                <a:ea typeface="Open Sans"/>
                <a:cs typeface="Open Sans"/>
                <a:sym typeface="Open Sans"/>
              </a:rPr>
              <a:t>Mock Delivery and Action Plan Presentations</a:t>
            </a:r>
            <a:endParaRPr b="1" sz="1800">
              <a:solidFill>
                <a:schemeClr val="dk1"/>
              </a:solidFill>
              <a:latin typeface="Open Sans"/>
              <a:ea typeface="Open Sans"/>
              <a:cs typeface="Open Sans"/>
              <a:sym typeface="Open Sans"/>
            </a:endParaRPr>
          </a:p>
          <a:p>
            <a:pPr indent="-228600" lvl="1" marL="457200" rtl="0" algn="l">
              <a:lnSpc>
                <a:spcPct val="150000"/>
              </a:lnSpc>
              <a:spcBef>
                <a:spcPts val="0"/>
              </a:spcBef>
              <a:spcAft>
                <a:spcPts val="0"/>
              </a:spcAft>
              <a:buClr>
                <a:schemeClr val="dk1"/>
              </a:buClr>
              <a:buSzPts val="1800"/>
              <a:buFont typeface="Open Sans"/>
              <a:buChar char="•"/>
            </a:pPr>
            <a:r>
              <a:rPr b="1" lang="en-GB" sz="1800">
                <a:solidFill>
                  <a:schemeClr val="dk1"/>
                </a:solidFill>
                <a:latin typeface="Open Sans"/>
                <a:ea typeface="Open Sans"/>
                <a:cs typeface="Open Sans"/>
                <a:sym typeface="Open Sans"/>
              </a:rPr>
              <a:t>Course Reflections</a:t>
            </a:r>
            <a:endParaRPr b="1" sz="1800">
              <a:solidFill>
                <a:schemeClr val="dk1"/>
              </a:solidFill>
              <a:latin typeface="Open Sans"/>
              <a:ea typeface="Open Sans"/>
              <a:cs typeface="Open Sans"/>
              <a:sym typeface="Open Sans"/>
            </a:endParaRPr>
          </a:p>
          <a:p>
            <a:pPr indent="-228600" lvl="1" marL="457200" rtl="0" algn="l">
              <a:lnSpc>
                <a:spcPct val="150000"/>
              </a:lnSpc>
              <a:spcBef>
                <a:spcPts val="0"/>
              </a:spcBef>
              <a:spcAft>
                <a:spcPts val="0"/>
              </a:spcAft>
              <a:buClr>
                <a:schemeClr val="dk1"/>
              </a:buClr>
              <a:buSzPts val="1800"/>
              <a:buFont typeface="Open Sans"/>
              <a:buChar char="•"/>
            </a:pPr>
            <a:r>
              <a:rPr b="1" lang="en-GB" sz="1800">
                <a:solidFill>
                  <a:schemeClr val="dk1"/>
                </a:solidFill>
                <a:latin typeface="Open Sans"/>
                <a:ea typeface="Open Sans"/>
                <a:cs typeface="Open Sans"/>
                <a:sym typeface="Open Sans"/>
              </a:rPr>
              <a:t>Whats Next</a:t>
            </a:r>
            <a:endParaRPr b="1" sz="1800">
              <a:solidFill>
                <a:schemeClr val="dk1"/>
              </a:solidFill>
              <a:latin typeface="Open Sans"/>
              <a:ea typeface="Open Sans"/>
              <a:cs typeface="Open Sans"/>
              <a:sym typeface="Open Sans"/>
            </a:endParaRPr>
          </a:p>
          <a:p>
            <a:pPr indent="-228600" lvl="1" marL="457200" rtl="0" algn="l">
              <a:lnSpc>
                <a:spcPct val="150000"/>
              </a:lnSpc>
              <a:spcBef>
                <a:spcPts val="0"/>
              </a:spcBef>
              <a:spcAft>
                <a:spcPts val="0"/>
              </a:spcAft>
              <a:buClr>
                <a:schemeClr val="dk1"/>
              </a:buClr>
              <a:buSzPts val="1800"/>
              <a:buFont typeface="Open Sans"/>
              <a:buChar char="•"/>
            </a:pPr>
            <a:r>
              <a:rPr b="1" lang="en-GB" sz="1800">
                <a:solidFill>
                  <a:schemeClr val="dk1"/>
                </a:solidFill>
                <a:latin typeface="Open Sans"/>
                <a:ea typeface="Open Sans"/>
                <a:cs typeface="Open Sans"/>
                <a:sym typeface="Open Sans"/>
              </a:rPr>
              <a:t>Atif - Thanks and Reflections</a:t>
            </a:r>
            <a:endParaRPr b="1" sz="1800">
              <a:solidFill>
                <a:schemeClr val="dk1"/>
              </a:solidFill>
              <a:latin typeface="Open Sans"/>
              <a:ea typeface="Open Sans"/>
              <a:cs typeface="Open Sans"/>
              <a:sym typeface="Open Sans"/>
            </a:endParaRPr>
          </a:p>
          <a:p>
            <a:pPr indent="-228600" lvl="1" marL="457200" rtl="0" algn="l">
              <a:lnSpc>
                <a:spcPct val="150000"/>
              </a:lnSpc>
              <a:spcBef>
                <a:spcPts val="0"/>
              </a:spcBef>
              <a:spcAft>
                <a:spcPts val="0"/>
              </a:spcAft>
              <a:buClr>
                <a:schemeClr val="dk1"/>
              </a:buClr>
              <a:buSzPts val="1800"/>
              <a:buFont typeface="Open Sans"/>
              <a:buChar char="•"/>
            </a:pPr>
            <a:r>
              <a:rPr b="1" lang="en-GB" sz="1800">
                <a:solidFill>
                  <a:schemeClr val="dk1"/>
                </a:solidFill>
                <a:latin typeface="Open Sans"/>
                <a:ea typeface="Open Sans"/>
                <a:cs typeface="Open Sans"/>
                <a:sym typeface="Open Sans"/>
              </a:rPr>
              <a:t>Questions </a:t>
            </a:r>
            <a:endParaRPr b="1" sz="1800">
              <a:solidFill>
                <a:srgbClr val="2B2B73"/>
              </a:solidFill>
              <a:latin typeface="Open Sans"/>
              <a:ea typeface="Open Sans"/>
              <a:cs typeface="Open Sans"/>
              <a:sym typeface="Open Sans"/>
            </a:endParaRPr>
          </a:p>
        </p:txBody>
      </p:sp>
      <p:pic>
        <p:nvPicPr>
          <p:cNvPr id="554" name="Google Shape;554;p99"/>
          <p:cNvPicPr preferRelativeResize="0"/>
          <p:nvPr/>
        </p:nvPicPr>
        <p:blipFill rotWithShape="1">
          <a:blip r:embed="rId4">
            <a:alphaModFix/>
          </a:blip>
          <a:srcRect b="25433" l="0" r="0" t="17567"/>
          <a:stretch/>
        </p:blipFill>
        <p:spPr>
          <a:xfrm>
            <a:off x="6683605" y="1754312"/>
            <a:ext cx="2325455" cy="1060362"/>
          </a:xfrm>
          <a:prstGeom prst="rect">
            <a:avLst/>
          </a:prstGeom>
          <a:noFill/>
          <a:ln>
            <a:noFill/>
          </a:ln>
        </p:spPr>
      </p:pic>
      <p:pic>
        <p:nvPicPr>
          <p:cNvPr id="555" name="Google Shape;555;p99"/>
          <p:cNvPicPr preferRelativeResize="0"/>
          <p:nvPr/>
        </p:nvPicPr>
        <p:blipFill rotWithShape="1">
          <a:blip r:embed="rId5">
            <a:alphaModFix/>
          </a:blip>
          <a:srcRect b="0" l="0" r="0" t="0"/>
          <a:stretch/>
        </p:blipFill>
        <p:spPr>
          <a:xfrm>
            <a:off x="6730798" y="287633"/>
            <a:ext cx="2231071" cy="537316"/>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559" name="Shape 559"/>
        <p:cNvGrpSpPr/>
        <p:nvPr/>
      </p:nvGrpSpPr>
      <p:grpSpPr>
        <a:xfrm>
          <a:off x="0" y="0"/>
          <a:ext cx="0" cy="0"/>
          <a:chOff x="0" y="0"/>
          <a:chExt cx="0" cy="0"/>
        </a:xfrm>
      </p:grpSpPr>
      <p:sp>
        <p:nvSpPr>
          <p:cNvPr id="560" name="Google Shape;560;p100"/>
          <p:cNvSpPr/>
          <p:nvPr/>
        </p:nvSpPr>
        <p:spPr>
          <a:xfrm>
            <a:off x="1057200" y="1205100"/>
            <a:ext cx="7029600" cy="2733300"/>
          </a:xfrm>
          <a:prstGeom prst="rect">
            <a:avLst/>
          </a:prstGeom>
          <a:noFill/>
          <a:ln cap="flat" cmpd="sng" w="7620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61" name="Google Shape;561;p100"/>
          <p:cNvSpPr txBox="1"/>
          <p:nvPr>
            <p:ph type="title"/>
          </p:nvPr>
        </p:nvSpPr>
        <p:spPr>
          <a:xfrm>
            <a:off x="1307825" y="1431925"/>
            <a:ext cx="5758500" cy="16680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GB" sz="4800">
                <a:solidFill>
                  <a:schemeClr val="lt1"/>
                </a:solidFill>
              </a:rPr>
              <a:t>Week Three &amp; Break Week Reflections</a:t>
            </a:r>
            <a:endParaRPr sz="4800">
              <a:solidFill>
                <a:schemeClr val="lt1"/>
              </a:solidFill>
            </a:endParaRPr>
          </a:p>
        </p:txBody>
      </p:sp>
      <p:pic>
        <p:nvPicPr>
          <p:cNvPr id="562" name="Google Shape;562;p100"/>
          <p:cNvPicPr preferRelativeResize="0"/>
          <p:nvPr/>
        </p:nvPicPr>
        <p:blipFill>
          <a:blip r:embed="rId3">
            <a:alphaModFix/>
          </a:blip>
          <a:stretch>
            <a:fillRect/>
          </a:stretch>
        </p:blipFill>
        <p:spPr>
          <a:xfrm>
            <a:off x="4188800" y="447675"/>
            <a:ext cx="4762500" cy="476250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6" name="Shape 566"/>
        <p:cNvGrpSpPr/>
        <p:nvPr/>
      </p:nvGrpSpPr>
      <p:grpSpPr>
        <a:xfrm>
          <a:off x="0" y="0"/>
          <a:ext cx="0" cy="0"/>
          <a:chOff x="0" y="0"/>
          <a:chExt cx="0" cy="0"/>
        </a:xfrm>
      </p:grpSpPr>
      <p:sp>
        <p:nvSpPr>
          <p:cNvPr id="567" name="Google Shape;567;p101"/>
          <p:cNvSpPr txBox="1"/>
          <p:nvPr>
            <p:ph idx="1" type="body"/>
          </p:nvPr>
        </p:nvSpPr>
        <p:spPr>
          <a:xfrm>
            <a:off x="254050" y="944650"/>
            <a:ext cx="8480100" cy="4029000"/>
          </a:xfrm>
          <a:prstGeom prst="rect">
            <a:avLst/>
          </a:prstGeom>
          <a:solidFill>
            <a:schemeClr val="lt2"/>
          </a:solidFill>
        </p:spPr>
        <p:txBody>
          <a:bodyPr anchorCtr="0" anchor="t" bIns="91425" lIns="91425" spcFirstLastPara="1" rIns="91425" wrap="square" tIns="91425">
            <a:noAutofit/>
          </a:bodyPr>
          <a:lstStyle/>
          <a:p>
            <a:pPr indent="0" lvl="0" marL="0" rtl="0" algn="l">
              <a:lnSpc>
                <a:spcPct val="100000"/>
              </a:lnSpc>
              <a:spcBef>
                <a:spcPts val="1000"/>
              </a:spcBef>
              <a:spcAft>
                <a:spcPts val="0"/>
              </a:spcAft>
              <a:buNone/>
            </a:pPr>
            <a:r>
              <a:t/>
            </a:r>
            <a:endParaRPr b="1" sz="1800"/>
          </a:p>
          <a:p>
            <a:pPr indent="0" lvl="0" marL="0" rtl="0" algn="l">
              <a:lnSpc>
                <a:spcPct val="100000"/>
              </a:lnSpc>
              <a:spcBef>
                <a:spcPts val="1000"/>
              </a:spcBef>
              <a:spcAft>
                <a:spcPts val="0"/>
              </a:spcAft>
              <a:buNone/>
            </a:pPr>
            <a:r>
              <a:rPr b="1" lang="en-GB" sz="2800"/>
              <a:t>Please share one reflection from the last weeks - </a:t>
            </a:r>
            <a:endParaRPr b="1" sz="2800"/>
          </a:p>
          <a:p>
            <a:pPr indent="0" lvl="0" marL="0" rtl="0" algn="l">
              <a:lnSpc>
                <a:spcPct val="100000"/>
              </a:lnSpc>
              <a:spcBef>
                <a:spcPts val="0"/>
              </a:spcBef>
              <a:spcAft>
                <a:spcPts val="0"/>
              </a:spcAft>
              <a:buNone/>
            </a:pPr>
            <a:r>
              <a:t/>
            </a:r>
            <a:endParaRPr b="1" sz="2800"/>
          </a:p>
          <a:p>
            <a:pPr indent="0" lvl="0" marL="0" rtl="0" algn="l">
              <a:lnSpc>
                <a:spcPct val="100000"/>
              </a:lnSpc>
              <a:spcBef>
                <a:spcPts val="0"/>
              </a:spcBef>
              <a:spcAft>
                <a:spcPts val="0"/>
              </a:spcAft>
              <a:buNone/>
            </a:pPr>
            <a:r>
              <a:rPr b="1" lang="en-GB" sz="2800"/>
              <a:t>either unmute or message in the chat </a:t>
            </a:r>
            <a:endParaRPr b="1" sz="2800"/>
          </a:p>
        </p:txBody>
      </p:sp>
      <p:sp>
        <p:nvSpPr>
          <p:cNvPr id="568" name="Google Shape;568;p101"/>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Week Three Reflections</a:t>
            </a:r>
            <a:endParaRPr>
              <a:solidFill>
                <a:schemeClr val="lt2"/>
              </a:solidFill>
            </a:endParaRPr>
          </a:p>
          <a:p>
            <a:pPr indent="0" lvl="0" marL="0" rtl="0" algn="l">
              <a:spcBef>
                <a:spcPts val="0"/>
              </a:spcBef>
              <a:spcAft>
                <a:spcPts val="0"/>
              </a:spcAft>
              <a:buNone/>
            </a:pPr>
            <a:r>
              <a:t/>
            </a:r>
            <a:endParaRPr>
              <a:solidFill>
                <a:schemeClr val="lt2"/>
              </a:solidFill>
            </a:endParaRPr>
          </a:p>
        </p:txBody>
      </p:sp>
      <p:pic>
        <p:nvPicPr>
          <p:cNvPr id="569" name="Google Shape;569;p101"/>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pic>
        <p:nvPicPr>
          <p:cNvPr id="570" name="Google Shape;570;p101"/>
          <p:cNvPicPr preferRelativeResize="0"/>
          <p:nvPr/>
        </p:nvPicPr>
        <p:blipFill>
          <a:blip r:embed="rId4">
            <a:alphaModFix/>
          </a:blip>
          <a:stretch>
            <a:fillRect/>
          </a:stretch>
        </p:blipFill>
        <p:spPr>
          <a:xfrm>
            <a:off x="1617050" y="1664275"/>
            <a:ext cx="4762500" cy="4762500"/>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2"/>
        </a:solidFill>
      </p:bgPr>
    </p:bg>
    <p:spTree>
      <p:nvGrpSpPr>
        <p:cNvPr id="574" name="Shape 574"/>
        <p:cNvGrpSpPr/>
        <p:nvPr/>
      </p:nvGrpSpPr>
      <p:grpSpPr>
        <a:xfrm>
          <a:off x="0" y="0"/>
          <a:ext cx="0" cy="0"/>
          <a:chOff x="0" y="0"/>
          <a:chExt cx="0" cy="0"/>
        </a:xfrm>
      </p:grpSpPr>
      <p:sp>
        <p:nvSpPr>
          <p:cNvPr id="575" name="Google Shape;575;p102"/>
          <p:cNvSpPr/>
          <p:nvPr/>
        </p:nvSpPr>
        <p:spPr>
          <a:xfrm>
            <a:off x="1057200" y="1205100"/>
            <a:ext cx="7029600" cy="2733300"/>
          </a:xfrm>
          <a:prstGeom prst="rect">
            <a:avLst/>
          </a:prstGeom>
          <a:noFill/>
          <a:ln cap="flat" cmpd="sng" w="76200">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76" name="Google Shape;576;p102"/>
          <p:cNvSpPr txBox="1"/>
          <p:nvPr>
            <p:ph type="title"/>
          </p:nvPr>
        </p:nvSpPr>
        <p:spPr>
          <a:xfrm>
            <a:off x="1307825" y="1431925"/>
            <a:ext cx="5758500" cy="1668000"/>
          </a:xfrm>
          <a:prstGeom prst="rect">
            <a:avLst/>
          </a:prstGeom>
        </p:spPr>
        <p:txBody>
          <a:bodyPr anchorCtr="0" anchor="t" bIns="91425" lIns="91425" spcFirstLastPara="1" rIns="91425" wrap="square" tIns="91425">
            <a:noAutofit/>
          </a:bodyPr>
          <a:lstStyle/>
          <a:p>
            <a:pPr indent="0" lvl="0" marL="0" rtl="0" algn="l">
              <a:lnSpc>
                <a:spcPct val="115000"/>
              </a:lnSpc>
              <a:spcBef>
                <a:spcPts val="0"/>
              </a:spcBef>
              <a:spcAft>
                <a:spcPts val="0"/>
              </a:spcAft>
              <a:buNone/>
            </a:pPr>
            <a:r>
              <a:rPr lang="en-GB" sz="4800">
                <a:solidFill>
                  <a:schemeClr val="lt1"/>
                </a:solidFill>
              </a:rPr>
              <a:t>Mock Delivery and Action Plan Presentations</a:t>
            </a:r>
            <a:endParaRPr sz="4800">
              <a:solidFill>
                <a:schemeClr val="lt1"/>
              </a:solidFill>
            </a:endParaRPr>
          </a:p>
          <a:p>
            <a:pPr indent="0" lvl="0" marL="0" rtl="0" algn="l">
              <a:lnSpc>
                <a:spcPct val="115000"/>
              </a:lnSpc>
              <a:spcBef>
                <a:spcPts val="0"/>
              </a:spcBef>
              <a:spcAft>
                <a:spcPts val="0"/>
              </a:spcAft>
              <a:buNone/>
            </a:pPr>
            <a:r>
              <a:t/>
            </a:r>
            <a:endParaRPr sz="4800">
              <a:solidFill>
                <a:schemeClr val="lt1"/>
              </a:solidFill>
            </a:endParaRPr>
          </a:p>
          <a:p>
            <a:pPr indent="0" lvl="0" marL="0" rtl="0" algn="l">
              <a:lnSpc>
                <a:spcPct val="115000"/>
              </a:lnSpc>
              <a:spcBef>
                <a:spcPts val="0"/>
              </a:spcBef>
              <a:spcAft>
                <a:spcPts val="0"/>
              </a:spcAft>
              <a:buNone/>
            </a:pPr>
            <a:r>
              <a:t/>
            </a:r>
            <a:endParaRPr sz="4800">
              <a:solidFill>
                <a:schemeClr val="lt1"/>
              </a:solidFill>
            </a:endParaRPr>
          </a:p>
        </p:txBody>
      </p:sp>
      <p:pic>
        <p:nvPicPr>
          <p:cNvPr id="577" name="Google Shape;577;p102"/>
          <p:cNvPicPr preferRelativeResize="0"/>
          <p:nvPr/>
        </p:nvPicPr>
        <p:blipFill>
          <a:blip r:embed="rId3">
            <a:alphaModFix/>
          </a:blip>
          <a:stretch>
            <a:fillRect/>
          </a:stretch>
        </p:blipFill>
        <p:spPr>
          <a:xfrm>
            <a:off x="5027000" y="910000"/>
            <a:ext cx="4369425" cy="4369425"/>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81" name="Shape 581"/>
        <p:cNvGrpSpPr/>
        <p:nvPr/>
      </p:nvGrpSpPr>
      <p:grpSpPr>
        <a:xfrm>
          <a:off x="0" y="0"/>
          <a:ext cx="0" cy="0"/>
          <a:chOff x="0" y="0"/>
          <a:chExt cx="0" cy="0"/>
        </a:xfrm>
      </p:grpSpPr>
      <p:sp>
        <p:nvSpPr>
          <p:cNvPr id="582" name="Google Shape;582;p103"/>
          <p:cNvSpPr txBox="1"/>
          <p:nvPr>
            <p:ph idx="1" type="body"/>
          </p:nvPr>
        </p:nvSpPr>
        <p:spPr>
          <a:xfrm>
            <a:off x="254050" y="944650"/>
            <a:ext cx="8520600" cy="29001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b="1" lang="en-GB" sz="1800"/>
              <a:t>During the break week</a:t>
            </a:r>
            <a:endParaRPr b="1" sz="1800"/>
          </a:p>
          <a:p>
            <a:pPr indent="0" lvl="0" marL="0" rtl="0" algn="l">
              <a:spcBef>
                <a:spcPts val="0"/>
              </a:spcBef>
              <a:spcAft>
                <a:spcPts val="0"/>
              </a:spcAft>
              <a:buNone/>
            </a:pPr>
            <a:r>
              <a:t/>
            </a:r>
            <a:endParaRPr sz="1800"/>
          </a:p>
          <a:p>
            <a:pPr indent="0" lvl="0" marL="0" rtl="0" algn="l">
              <a:spcBef>
                <a:spcPts val="0"/>
              </a:spcBef>
              <a:spcAft>
                <a:spcPts val="0"/>
              </a:spcAft>
              <a:buNone/>
            </a:pPr>
            <a:r>
              <a:rPr lang="en-GB" sz="1800"/>
              <a:t>We asked you to</a:t>
            </a:r>
            <a:endParaRPr sz="1800"/>
          </a:p>
          <a:p>
            <a:pPr indent="0" lvl="0" marL="0" rtl="0" algn="l">
              <a:spcBef>
                <a:spcPts val="0"/>
              </a:spcBef>
              <a:spcAft>
                <a:spcPts val="0"/>
              </a:spcAft>
              <a:buNone/>
            </a:pPr>
            <a:r>
              <a:t/>
            </a:r>
            <a:endParaRPr sz="1800"/>
          </a:p>
          <a:p>
            <a:pPr indent="-342900" lvl="0" marL="457200" rtl="0" algn="l">
              <a:spcBef>
                <a:spcPts val="0"/>
              </a:spcBef>
              <a:spcAft>
                <a:spcPts val="0"/>
              </a:spcAft>
              <a:buSzPts val="1800"/>
              <a:buChar char="●"/>
            </a:pPr>
            <a:r>
              <a:rPr b="1" lang="en-GB" sz="1800"/>
              <a:t>Action plan you first Action Plan your first assistive Technology Course</a:t>
            </a:r>
            <a:endParaRPr b="1" sz="1800"/>
          </a:p>
          <a:p>
            <a:pPr indent="-342900" lvl="0" marL="457200" rtl="0" algn="l">
              <a:spcBef>
                <a:spcPts val="0"/>
              </a:spcBef>
              <a:spcAft>
                <a:spcPts val="0"/>
              </a:spcAft>
              <a:buSzPts val="1800"/>
              <a:buChar char="●"/>
            </a:pPr>
            <a:r>
              <a:rPr b="1" lang="en-GB" sz="1800"/>
              <a:t>Record and Mock Deliver a session introducing the Assistive Technology to a fellow learner</a:t>
            </a:r>
            <a:endParaRPr b="1" sz="1800"/>
          </a:p>
          <a:p>
            <a:pPr indent="0" lvl="0" marL="0" rtl="0" algn="l">
              <a:spcBef>
                <a:spcPts val="0"/>
              </a:spcBef>
              <a:spcAft>
                <a:spcPts val="0"/>
              </a:spcAft>
              <a:buNone/>
            </a:pPr>
            <a:r>
              <a:t/>
            </a:r>
            <a:endParaRPr sz="1800"/>
          </a:p>
          <a:p>
            <a:pPr indent="0" lvl="0" marL="0" rtl="0" algn="l">
              <a:spcBef>
                <a:spcPts val="0"/>
              </a:spcBef>
              <a:spcAft>
                <a:spcPts val="0"/>
              </a:spcAft>
              <a:buNone/>
            </a:pPr>
            <a:r>
              <a:rPr lang="en-GB" sz="1800"/>
              <a:t>The next few slide we’ll reflect on the experience </a:t>
            </a:r>
            <a:endParaRPr sz="1800"/>
          </a:p>
          <a:p>
            <a:pPr indent="0" lvl="0" marL="0" rtl="0" algn="l">
              <a:spcBef>
                <a:spcPts val="0"/>
              </a:spcBef>
              <a:spcAft>
                <a:spcPts val="0"/>
              </a:spcAft>
              <a:buNone/>
            </a:pPr>
            <a:r>
              <a:t/>
            </a:r>
            <a:endParaRPr sz="1400">
              <a:solidFill>
                <a:srgbClr val="434343"/>
              </a:solidFill>
            </a:endParaRPr>
          </a:p>
        </p:txBody>
      </p:sp>
      <p:sp>
        <p:nvSpPr>
          <p:cNvPr id="583" name="Google Shape;583;p103"/>
          <p:cNvSpPr txBox="1"/>
          <p:nvPr>
            <p:ph type="title"/>
          </p:nvPr>
        </p:nvSpPr>
        <p:spPr>
          <a:xfrm>
            <a:off x="0" y="0"/>
            <a:ext cx="9144000" cy="702600"/>
          </a:xfrm>
          <a:prstGeom prst="rect">
            <a:avLst/>
          </a:prstGeom>
          <a:solidFill>
            <a:schemeClr val="dk2"/>
          </a:solidFill>
        </p:spPr>
        <p:txBody>
          <a:bodyPr anchorCtr="0" anchor="t" bIns="91425" lIns="91425" spcFirstLastPara="1" rIns="91425" wrap="square" tIns="91425">
            <a:noAutofit/>
          </a:bodyPr>
          <a:lstStyle/>
          <a:p>
            <a:pPr indent="0" lvl="0" marL="0" rtl="0" algn="l">
              <a:spcBef>
                <a:spcPts val="0"/>
              </a:spcBef>
              <a:spcAft>
                <a:spcPts val="0"/>
              </a:spcAft>
              <a:buNone/>
            </a:pPr>
            <a:r>
              <a:rPr lang="en-GB">
                <a:solidFill>
                  <a:schemeClr val="lt2"/>
                </a:solidFill>
              </a:rPr>
              <a:t>Action Planning and Mock Delivery</a:t>
            </a:r>
            <a:endParaRPr>
              <a:solidFill>
                <a:schemeClr val="lt2"/>
              </a:solidFill>
            </a:endParaRPr>
          </a:p>
        </p:txBody>
      </p:sp>
      <p:pic>
        <p:nvPicPr>
          <p:cNvPr id="584" name="Google Shape;584;p103"/>
          <p:cNvPicPr preferRelativeResize="0"/>
          <p:nvPr/>
        </p:nvPicPr>
        <p:blipFill rotWithShape="1">
          <a:blip r:embed="rId3">
            <a:alphaModFix/>
          </a:blip>
          <a:srcRect b="0" l="0" r="0" t="0"/>
          <a:stretch/>
        </p:blipFill>
        <p:spPr>
          <a:xfrm>
            <a:off x="7917200" y="4701145"/>
            <a:ext cx="1131301" cy="272456"/>
          </a:xfrm>
          <a:prstGeom prst="rect">
            <a:avLst/>
          </a:prstGeom>
          <a:noFill/>
          <a:ln>
            <a:noFill/>
          </a:ln>
        </p:spPr>
      </p:pic>
      <p:pic>
        <p:nvPicPr>
          <p:cNvPr id="585" name="Google Shape;585;p103"/>
          <p:cNvPicPr preferRelativeResize="0"/>
          <p:nvPr/>
        </p:nvPicPr>
        <p:blipFill>
          <a:blip r:embed="rId4">
            <a:alphaModFix/>
          </a:blip>
          <a:stretch>
            <a:fillRect/>
          </a:stretch>
        </p:blipFill>
        <p:spPr>
          <a:xfrm>
            <a:off x="4507375" y="1700900"/>
            <a:ext cx="4762500" cy="47625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D&amp;A Theme 2021">
  <a:themeElements>
    <a:clrScheme name="Simple Light">
      <a:dk1>
        <a:srgbClr val="2B2B73"/>
      </a:dk1>
      <a:lt1>
        <a:srgbClr val="FCCCC7"/>
      </a:lt1>
      <a:dk2>
        <a:srgbClr val="7373E5"/>
      </a:dk2>
      <a:lt2>
        <a:srgbClr val="E9EFF6"/>
      </a:lt2>
      <a:accent1>
        <a:srgbClr val="FF5240"/>
      </a:accent1>
      <a:accent2>
        <a:srgbClr val="1F1F38"/>
      </a:accent2>
      <a:accent3>
        <a:srgbClr val="FFFFFF"/>
      </a:accent3>
      <a:accent4>
        <a:srgbClr val="FFAB40"/>
      </a:accent4>
      <a:accent5>
        <a:srgbClr val="0097A7"/>
      </a:accent5>
      <a:accent6>
        <a:srgbClr val="FCCCC7"/>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Diversity&amp;Ability">
  <a:themeElements>
    <a:clrScheme name="Simple Light">
      <a:dk1>
        <a:srgbClr val="2B2B73"/>
      </a:dk1>
      <a:lt1>
        <a:srgbClr val="E9EFF6"/>
      </a:lt1>
      <a:dk2>
        <a:srgbClr val="2B2B73"/>
      </a:dk2>
      <a:lt2>
        <a:srgbClr val="FCCCC7"/>
      </a:lt2>
      <a:accent1>
        <a:srgbClr val="FFAB40"/>
      </a:accent1>
      <a:accent2>
        <a:srgbClr val="212121"/>
      </a:accent2>
      <a:accent3>
        <a:srgbClr val="78909C"/>
      </a:accent3>
      <a:accent4>
        <a:srgbClr val="FFAB40"/>
      </a:accent4>
      <a:accent5>
        <a:srgbClr val="0097A7"/>
      </a:accent5>
      <a:accent6>
        <a:srgbClr val="E9EFF6"/>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Diversity&amp;Ability">
  <a:themeElements>
    <a:clrScheme name="Simple Light">
      <a:dk1>
        <a:srgbClr val="2B2B73"/>
      </a:dk1>
      <a:lt1>
        <a:srgbClr val="E9EFF6"/>
      </a:lt1>
      <a:dk2>
        <a:srgbClr val="2B2B73"/>
      </a:dk2>
      <a:lt2>
        <a:srgbClr val="FCCCC7"/>
      </a:lt2>
      <a:accent1>
        <a:srgbClr val="FFAB40"/>
      </a:accent1>
      <a:accent2>
        <a:srgbClr val="212121"/>
      </a:accent2>
      <a:accent3>
        <a:srgbClr val="78909C"/>
      </a:accent3>
      <a:accent4>
        <a:srgbClr val="FFAB40"/>
      </a:accent4>
      <a:accent5>
        <a:srgbClr val="0097A7"/>
      </a:accent5>
      <a:accent6>
        <a:srgbClr val="E9EFF6"/>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