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9" r:id="rId4"/>
    <p:sldMasterId id="2147483740" r:id="rId5"/>
    <p:sldMasterId id="214748374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Lato"/>
      <p:regular r:id="rId34"/>
      <p:bold r:id="rId35"/>
      <p:italic r:id="rId36"/>
      <p:boldItalic r:id="rId37"/>
    </p:embeddedFont>
    <p:embeddedFont>
      <p:font typeface="Open Sans ExtraBold"/>
      <p:bold r:id="rId38"/>
      <p:boldItalic r:id="rId39"/>
    </p:embeddedFont>
    <p:embeddedFont>
      <p:font typeface="Open Sans"/>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3.xml"/><Relationship Id="rId41" Type="http://schemas.openxmlformats.org/officeDocument/2006/relationships/font" Target="fonts/OpenSans-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Lato-bold.fntdata"/><Relationship Id="rId12" Type="http://schemas.openxmlformats.org/officeDocument/2006/relationships/slide" Target="slides/slide5.xml"/><Relationship Id="rId34" Type="http://schemas.openxmlformats.org/officeDocument/2006/relationships/font" Target="fonts/Lato-regular.fntdata"/><Relationship Id="rId15" Type="http://schemas.openxmlformats.org/officeDocument/2006/relationships/slide" Target="slides/slide8.xml"/><Relationship Id="rId37" Type="http://schemas.openxmlformats.org/officeDocument/2006/relationships/font" Target="fonts/Lato-boldItalic.fntdata"/><Relationship Id="rId14" Type="http://schemas.openxmlformats.org/officeDocument/2006/relationships/slide" Target="slides/slide7.xml"/><Relationship Id="rId36" Type="http://schemas.openxmlformats.org/officeDocument/2006/relationships/font" Target="fonts/Lato-italic.fntdata"/><Relationship Id="rId17" Type="http://schemas.openxmlformats.org/officeDocument/2006/relationships/slide" Target="slides/slide10.xml"/><Relationship Id="rId39" Type="http://schemas.openxmlformats.org/officeDocument/2006/relationships/font" Target="fonts/OpenSansExtraBold-boldItalic.fntdata"/><Relationship Id="rId16" Type="http://schemas.openxmlformats.org/officeDocument/2006/relationships/slide" Target="slides/slide9.xml"/><Relationship Id="rId38" Type="http://schemas.openxmlformats.org/officeDocument/2006/relationships/font" Target="fonts/OpenSansExtraBold-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3ed104173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3ed104173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440ea7d8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440ea7d8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425d0be7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425d0be7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425d0be72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1425d0be72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3ed104173b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3ed104173b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3ed104173b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3ed104173b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3ed104173b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13ed104173b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38a62f86f7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138a62f86f7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3ed104173b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3ed104173b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436b4739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1436b4739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3ed4007ff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3ed4007f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3ed104173b_1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Inform the participants that the session is due to be recorded and if they feel more comfortable, they can turn off their camera or change their name.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Participants may also leave but we encourage them to message privately before doing so.</a:t>
            </a:r>
            <a:endParaRPr>
              <a:solidFill>
                <a:schemeClr val="dk1"/>
              </a:solidFill>
            </a:endParaRPr>
          </a:p>
          <a:p>
            <a:pPr indent="0" lvl="0" marL="0" rtl="0" algn="l">
              <a:spcBef>
                <a:spcPts val="0"/>
              </a:spcBef>
              <a:spcAft>
                <a:spcPts val="0"/>
              </a:spcAft>
              <a:buNone/>
            </a:pPr>
            <a:r>
              <a:t/>
            </a:r>
            <a:endParaRPr/>
          </a:p>
        </p:txBody>
      </p:sp>
      <p:sp>
        <p:nvSpPr>
          <p:cNvPr id="508" name="Google Shape;508;g13ed104173b_1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3ed4007ff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13ed4007ff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425d0be724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1425d0be724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3e76557c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13e76557c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425d0be72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425d0be72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Participants will be provided with a session plan template as part of their portfolio and should be encouraged to complete this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38aeb82b2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138aeb82b2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138aeb82b2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138aeb82b2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3ed104173b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g13ed104173b_2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3ed104173b_1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are just going to touch on some helpful housekeeping to make sure we all get the most out of the session. Please do keep your microphone muted when not speaking, as background noise can be very distracting. If you have any questions, please do feel free to take yourself off of mute at any time and voice them, or you can use the chat box throughout. There will be time at the end for any questions, reflections or thoughts as well. </a:t>
            </a:r>
            <a:endParaRPr/>
          </a:p>
          <a:p>
            <a:pPr indent="0" lvl="0" marL="0" rtl="0" algn="l">
              <a:spcBef>
                <a:spcPts val="0"/>
              </a:spcBef>
              <a:spcAft>
                <a:spcPts val="0"/>
              </a:spcAft>
              <a:buNone/>
            </a:pPr>
            <a:r>
              <a:rPr lang="en-GB"/>
              <a:t>This is a safe and inclusive learning space, so if you have any questions that you might have felt uncomfortable voicing until now, or anything that you would like to clarify, this is a space that welcomes that. </a:t>
            </a:r>
            <a:endParaRPr/>
          </a:p>
        </p:txBody>
      </p:sp>
      <p:sp>
        <p:nvSpPr>
          <p:cNvPr id="517" name="Google Shape;517;g13ed104173b_1_5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38a62f86f7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We are Diversity and Ability, a disabled-led social enterprise which supports organisations to create inclusive cultures where diversity is valued and people can really thrive and reach their full potential.</a:t>
            </a:r>
            <a:endParaRPr sz="1400"/>
          </a:p>
          <a:p>
            <a:pPr indent="0" lvl="0" marL="0" rtl="0" algn="l">
              <a:spcBef>
                <a:spcPts val="0"/>
              </a:spcBef>
              <a:spcAft>
                <a:spcPts val="0"/>
              </a:spcAft>
              <a:buNone/>
            </a:pPr>
            <a:r>
              <a:rPr lang="en-GB" sz="1400"/>
              <a:t>We specialise in training and consultancy, supporting both employees and employers to be the best they can be.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85% of our team identify as disabled or neurodiverse. [Facilitator(s) introduces themself/themselves personally]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We are really excited to be here with you today!</a:t>
            </a:r>
            <a:endParaRPr sz="1400"/>
          </a:p>
        </p:txBody>
      </p:sp>
      <p:sp>
        <p:nvSpPr>
          <p:cNvPr id="530" name="Google Shape;530;g138a62f86f7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3ed104173b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800">
              <a:solidFill>
                <a:srgbClr val="2B2B73"/>
              </a:solidFill>
            </a:endParaRPr>
          </a:p>
        </p:txBody>
      </p:sp>
      <p:sp>
        <p:nvSpPr>
          <p:cNvPr id="546" name="Google Shape;546;g13ed104173b_0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3ed104173b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3ed104173b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38a62f86f7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38a62f86f7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Space to reflect on the live session</a:t>
            </a:r>
            <a:endParaRPr/>
          </a:p>
          <a:p>
            <a:pPr indent="0" lvl="0" marL="0" rtl="0" algn="l">
              <a:spcBef>
                <a:spcPts val="0"/>
              </a:spcBef>
              <a:spcAft>
                <a:spcPts val="0"/>
              </a:spcAft>
              <a:buNone/>
            </a:pPr>
            <a:r>
              <a:rPr lang="en-GB"/>
              <a:t>What they learnt from post session assignments </a:t>
            </a:r>
            <a:endParaRPr/>
          </a:p>
          <a:p>
            <a:pPr indent="0" lvl="0" marL="0" rtl="0" algn="l">
              <a:spcBef>
                <a:spcPts val="0"/>
              </a:spcBef>
              <a:spcAft>
                <a:spcPts val="0"/>
              </a:spcAft>
              <a:buNone/>
            </a:pPr>
            <a:r>
              <a:rPr lang="en-GB"/>
              <a:t>Any Questions - we will answer as many and we can in session - but will upload responses on moodle for people to access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3ed104173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3ed104173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3ed104173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3ed104173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would expect learners to already have avenues etc at a school - fellow teachers so whilst minimum advertising should be need good to consider for future courses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hyperlink" Target="http://www.diversityandability.com" TargetMode="External"/><Relationship Id="rId4" Type="http://schemas.openxmlformats.org/officeDocument/2006/relationships/hyperlink" Target="https://www.linkedin.com/company/diversity-and-ability" TargetMode="External"/><Relationship Id="rId11" Type="http://schemas.openxmlformats.org/officeDocument/2006/relationships/image" Target="../media/image14.png"/><Relationship Id="rId10" Type="http://schemas.openxmlformats.org/officeDocument/2006/relationships/image" Target="../media/image19.png"/><Relationship Id="rId12" Type="http://schemas.openxmlformats.org/officeDocument/2006/relationships/image" Target="../media/image20.png"/><Relationship Id="rId9" Type="http://schemas.openxmlformats.org/officeDocument/2006/relationships/image" Target="../media/image39.png"/><Relationship Id="rId5" Type="http://schemas.openxmlformats.org/officeDocument/2006/relationships/hyperlink" Target="https://www.facebook.com/dnamatters" TargetMode="External"/><Relationship Id="rId6" Type="http://schemas.openxmlformats.org/officeDocument/2006/relationships/hyperlink" Target="https://twitter.com/DandA_inclusion" TargetMode="External"/><Relationship Id="rId7" Type="http://schemas.openxmlformats.org/officeDocument/2006/relationships/hyperlink" Target="http://LinkedIn%20diversity-and-ability%20Facebook%20@dnamatters%20Twitter%20@DandA_inclusion%20Instagram%20@diversity_and_ability" TargetMode="External"/><Relationship Id="rId8"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randed" type="title">
  <p:cSld name="TITLE">
    <p:bg>
      <p:bgPr>
        <a:solidFill>
          <a:srgbClr val="FFFFFF"/>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11" name="Google Shape;11;p2"/>
          <p:cNvGrpSpPr/>
          <p:nvPr/>
        </p:nvGrpSpPr>
        <p:grpSpPr>
          <a:xfrm>
            <a:off x="630141" y="717397"/>
            <a:ext cx="2802942" cy="2182791"/>
            <a:chOff x="630150" y="717396"/>
            <a:chExt cx="2367350" cy="1914057"/>
          </a:xfrm>
        </p:grpSpPr>
        <p:pic>
          <p:nvPicPr>
            <p:cNvPr id="12" name="Google Shape;12;p2"/>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13" name="Google Shape;13;p2"/>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14" name="Google Shape;14;p2"/>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15" name="Google Shape;15;p2"/>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6" name="Google Shape;16;p2"/>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p:cSld name="SECTION_TITLE_AND_DESCRIPTION_1_1_1">
    <p:spTree>
      <p:nvGrpSpPr>
        <p:cNvPr id="53" name="Shape 53"/>
        <p:cNvGrpSpPr/>
        <p:nvPr/>
      </p:nvGrpSpPr>
      <p:grpSpPr>
        <a:xfrm>
          <a:off x="0" y="0"/>
          <a:ext cx="0" cy="0"/>
          <a:chOff x="0" y="0"/>
          <a:chExt cx="0" cy="0"/>
        </a:xfrm>
      </p:grpSpPr>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11"/>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 name="Google Shape;56;p1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7" name="Google Shape;57;p11"/>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8" name="Google Shape;58;p11"/>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C">
  <p:cSld name="SECTION_TITLE_AND_DESCRIPTION_1_1_1_1">
    <p:bg>
      <p:bgPr>
        <a:solidFill>
          <a:schemeClr val="lt2"/>
        </a:solidFill>
      </p:bgPr>
    </p:bg>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p12"/>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 name="Google Shape;62;p1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3" name="Google Shape;63;p12"/>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 name="Google Shape;64;p12"/>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1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600"/>
              <a:buNone/>
              <a:defRPr/>
            </a:lvl1pPr>
          </a:lstStyle>
          <a:p/>
        </p:txBody>
      </p:sp>
      <p:sp>
        <p:nvSpPr>
          <p:cNvPr id="70" name="Google Shape;7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3" name="Google Shape;73;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ernative">
  <p:cSld name="CUSTOM">
    <p:bg>
      <p:bgPr>
        <a:solidFill>
          <a:schemeClr val="lt2"/>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7"/>
          <p:cNvSpPr txBox="1"/>
          <p:nvPr>
            <p:ph idx="1" type="body"/>
          </p:nvPr>
        </p:nvSpPr>
        <p:spPr>
          <a:xfrm>
            <a:off x="478825" y="1297450"/>
            <a:ext cx="7923900" cy="3197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Alternative">
  <p:cSld name="ONE_COLUMN_TEXT_1">
    <p:bg>
      <p:bgPr>
        <a:solidFill>
          <a:schemeClr val="lt2"/>
        </a:solid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 name="Google Shape;82;p1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p:cSld name="TITLE_AND_TWO_COLUMNS_1">
    <p:bg>
      <p:bgPr>
        <a:solidFill>
          <a:schemeClr val="lt2"/>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page">
  <p:cSld name="CUSTOM_1">
    <p:bg>
      <p:bgPr>
        <a:solidFill>
          <a:srgbClr val="FFFFFF"/>
        </a:solidFill>
      </p:bgPr>
    </p:bg>
    <p:spTree>
      <p:nvGrpSpPr>
        <p:cNvPr id="89" name="Shape 89"/>
        <p:cNvGrpSpPr/>
        <p:nvPr/>
      </p:nvGrpSpPr>
      <p:grpSpPr>
        <a:xfrm>
          <a:off x="0" y="0"/>
          <a:ext cx="0" cy="0"/>
          <a:chOff x="0" y="0"/>
          <a:chExt cx="0" cy="0"/>
        </a:xfrm>
      </p:grpSpPr>
      <p:grpSp>
        <p:nvGrpSpPr>
          <p:cNvPr id="90" name="Google Shape;90;p20"/>
          <p:cNvGrpSpPr/>
          <p:nvPr/>
        </p:nvGrpSpPr>
        <p:grpSpPr>
          <a:xfrm>
            <a:off x="630141" y="717397"/>
            <a:ext cx="2802942" cy="2182791"/>
            <a:chOff x="630150" y="717396"/>
            <a:chExt cx="2367350" cy="1914057"/>
          </a:xfrm>
        </p:grpSpPr>
        <p:pic>
          <p:nvPicPr>
            <p:cNvPr id="91" name="Google Shape;91;p20"/>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92" name="Google Shape;92;p20"/>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93" name="Google Shape;93;p20"/>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94" name="Google Shape;94;p20"/>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95" name="Google Shape;95;p20"/>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9">
    <p:spTree>
      <p:nvGrpSpPr>
        <p:cNvPr id="17" name="Shape 17"/>
        <p:cNvGrpSpPr/>
        <p:nvPr/>
      </p:nvGrpSpPr>
      <p:grpSpPr>
        <a:xfrm>
          <a:off x="0" y="0"/>
          <a:ext cx="0" cy="0"/>
          <a:chOff x="0" y="0"/>
          <a:chExt cx="0" cy="0"/>
        </a:xfrm>
      </p:grpSpPr>
      <p:sp>
        <p:nvSpPr>
          <p:cNvPr id="18" name="Google Shape;18;p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p:cSld name="CUSTOM_2">
    <p:spTree>
      <p:nvGrpSpPr>
        <p:cNvPr id="96" name="Shape 96"/>
        <p:cNvGrpSpPr/>
        <p:nvPr/>
      </p:nvGrpSpPr>
      <p:grpSpPr>
        <a:xfrm>
          <a:off x="0" y="0"/>
          <a:ext cx="0" cy="0"/>
          <a:chOff x="0" y="0"/>
          <a:chExt cx="0" cy="0"/>
        </a:xfrm>
      </p:grpSpPr>
      <p:sp>
        <p:nvSpPr>
          <p:cNvPr id="97" name="Google Shape;97;p21"/>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8" name="Google Shape;98;p2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99" name="Google Shape;99;p21"/>
          <p:cNvPicPr preferRelativeResize="0"/>
          <p:nvPr/>
        </p:nvPicPr>
        <p:blipFill rotWithShape="1">
          <a:blip r:embed="rId2">
            <a:alphaModFix/>
          </a:blip>
          <a:srcRect b="0" l="15818" r="15818" t="4761"/>
          <a:stretch/>
        </p:blipFill>
        <p:spPr>
          <a:xfrm>
            <a:off x="5081525" y="370250"/>
            <a:ext cx="3910077" cy="43566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1">
  <p:cSld name="CUSTOM_2_1">
    <p:spTree>
      <p:nvGrpSpPr>
        <p:cNvPr id="100" name="Shape 100"/>
        <p:cNvGrpSpPr/>
        <p:nvPr/>
      </p:nvGrpSpPr>
      <p:grpSpPr>
        <a:xfrm>
          <a:off x="0" y="0"/>
          <a:ext cx="0" cy="0"/>
          <a:chOff x="0" y="0"/>
          <a:chExt cx="0" cy="0"/>
        </a:xfrm>
      </p:grpSpPr>
      <p:sp>
        <p:nvSpPr>
          <p:cNvPr id="101" name="Google Shape;101;p22"/>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03" name="Google Shape;103;p22"/>
          <p:cNvPicPr preferRelativeResize="0"/>
          <p:nvPr/>
        </p:nvPicPr>
        <p:blipFill>
          <a:blip r:embed="rId2">
            <a:alphaModFix/>
          </a:blip>
          <a:stretch>
            <a:fillRect/>
          </a:stretch>
        </p:blipFill>
        <p:spPr>
          <a:xfrm>
            <a:off x="4540350" y="754075"/>
            <a:ext cx="4298849" cy="343824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p:cSld name="CUSTOM_3">
    <p:bg>
      <p:bgPr>
        <a:solidFill>
          <a:schemeClr val="lt2"/>
        </a:solidFill>
      </p:bgPr>
    </p:bg>
    <p:spTree>
      <p:nvGrpSpPr>
        <p:cNvPr id="104" name="Shape 104"/>
        <p:cNvGrpSpPr/>
        <p:nvPr/>
      </p:nvGrpSpPr>
      <p:grpSpPr>
        <a:xfrm>
          <a:off x="0" y="0"/>
          <a:ext cx="0" cy="0"/>
          <a:chOff x="0" y="0"/>
          <a:chExt cx="0" cy="0"/>
        </a:xfrm>
      </p:grpSpPr>
      <p:pic>
        <p:nvPicPr>
          <p:cNvPr id="105" name="Google Shape;105;p23"/>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106" name="Google Shape;106;p23"/>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3"/>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1">
  <p:cSld name="CUSTOM_3_1">
    <p:bg>
      <p:bgPr>
        <a:solidFill>
          <a:schemeClr val="lt2"/>
        </a:solidFill>
      </p:bgPr>
    </p:bg>
    <p:spTree>
      <p:nvGrpSpPr>
        <p:cNvPr id="108" name="Shape 108"/>
        <p:cNvGrpSpPr/>
        <p:nvPr/>
      </p:nvGrpSpPr>
      <p:grpSpPr>
        <a:xfrm>
          <a:off x="0" y="0"/>
          <a:ext cx="0" cy="0"/>
          <a:chOff x="0" y="0"/>
          <a:chExt cx="0" cy="0"/>
        </a:xfrm>
      </p:grpSpPr>
      <p:sp>
        <p:nvSpPr>
          <p:cNvPr id="109" name="Google Shape;109;p24"/>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4"/>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11" name="Google Shape;111;p24"/>
          <p:cNvPicPr preferRelativeResize="0"/>
          <p:nvPr/>
        </p:nvPicPr>
        <p:blipFill rotWithShape="1">
          <a:blip r:embed="rId2">
            <a:alphaModFix/>
          </a:blip>
          <a:srcRect b="0" l="3384" r="3384" t="0"/>
          <a:stretch/>
        </p:blipFill>
        <p:spPr>
          <a:xfrm>
            <a:off x="4597575" y="754075"/>
            <a:ext cx="4237752" cy="36353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p:cSld name="CUSTOM_7">
    <p:spTree>
      <p:nvGrpSpPr>
        <p:cNvPr id="112" name="Shape 112"/>
        <p:cNvGrpSpPr/>
        <p:nvPr/>
      </p:nvGrpSpPr>
      <p:grpSpPr>
        <a:xfrm>
          <a:off x="0" y="0"/>
          <a:ext cx="0" cy="0"/>
          <a:chOff x="0" y="0"/>
          <a:chExt cx="0" cy="0"/>
        </a:xfrm>
      </p:grpSpPr>
      <p:sp>
        <p:nvSpPr>
          <p:cNvPr id="113" name="Google Shape;113;p25"/>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14" name="Google Shape;114;p25"/>
          <p:cNvPicPr preferRelativeResize="0"/>
          <p:nvPr/>
        </p:nvPicPr>
        <p:blipFill rotWithShape="1">
          <a:blip r:embed="rId2">
            <a:alphaModFix/>
          </a:blip>
          <a:srcRect b="17246" l="16469" r="15867" t="13602"/>
          <a:stretch/>
        </p:blipFill>
        <p:spPr>
          <a:xfrm>
            <a:off x="382725" y="445025"/>
            <a:ext cx="3467462" cy="4430602"/>
          </a:xfrm>
          <a:prstGeom prst="rect">
            <a:avLst/>
          </a:prstGeom>
          <a:noFill/>
          <a:ln>
            <a:noFill/>
          </a:ln>
        </p:spPr>
      </p:pic>
      <p:sp>
        <p:nvSpPr>
          <p:cNvPr id="115" name="Google Shape;115;p25"/>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1">
  <p:cSld name="CUSTOM_7_1">
    <p:spTree>
      <p:nvGrpSpPr>
        <p:cNvPr id="116" name="Shape 116"/>
        <p:cNvGrpSpPr/>
        <p:nvPr/>
      </p:nvGrpSpPr>
      <p:grpSpPr>
        <a:xfrm>
          <a:off x="0" y="0"/>
          <a:ext cx="0" cy="0"/>
          <a:chOff x="0" y="0"/>
          <a:chExt cx="0" cy="0"/>
        </a:xfrm>
      </p:grpSpPr>
      <p:sp>
        <p:nvSpPr>
          <p:cNvPr id="117" name="Google Shape;117;p26"/>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8" name="Google Shape;118;p26"/>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19" name="Google Shape;119;p26"/>
          <p:cNvPicPr preferRelativeResize="0"/>
          <p:nvPr/>
        </p:nvPicPr>
        <p:blipFill rotWithShape="1">
          <a:blip r:embed="rId2">
            <a:alphaModFix/>
          </a:blip>
          <a:srcRect b="0" l="7221" r="7221" t="0"/>
          <a:stretch/>
        </p:blipFill>
        <p:spPr>
          <a:xfrm>
            <a:off x="218525" y="1017725"/>
            <a:ext cx="3809654" cy="296792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in corner ">
  <p:cSld name="CUSTOM_8">
    <p:spTree>
      <p:nvGrpSpPr>
        <p:cNvPr id="120" name="Shape 120"/>
        <p:cNvGrpSpPr/>
        <p:nvPr/>
      </p:nvGrpSpPr>
      <p:grpSpPr>
        <a:xfrm>
          <a:off x="0" y="0"/>
          <a:ext cx="0" cy="0"/>
          <a:chOff x="0" y="0"/>
          <a:chExt cx="0" cy="0"/>
        </a:xfrm>
      </p:grpSpPr>
      <p:sp>
        <p:nvSpPr>
          <p:cNvPr id="121" name="Google Shape;121;p27"/>
          <p:cNvSpPr txBox="1"/>
          <p:nvPr>
            <p:ph type="title"/>
          </p:nvPr>
        </p:nvSpPr>
        <p:spPr>
          <a:xfrm>
            <a:off x="401600" y="445025"/>
            <a:ext cx="5082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22" name="Google Shape;122;p27"/>
          <p:cNvPicPr preferRelativeResize="0"/>
          <p:nvPr/>
        </p:nvPicPr>
        <p:blipFill rotWithShape="1">
          <a:blip r:embed="rId2">
            <a:alphaModFix/>
          </a:blip>
          <a:srcRect b="18816" l="0" r="0" t="18816"/>
          <a:stretch/>
        </p:blipFill>
        <p:spPr>
          <a:xfrm>
            <a:off x="6005950" y="229600"/>
            <a:ext cx="2802949" cy="1398099"/>
          </a:xfrm>
          <a:prstGeom prst="rect">
            <a:avLst/>
          </a:prstGeom>
          <a:noFill/>
          <a:ln>
            <a:noFill/>
          </a:ln>
        </p:spPr>
      </p:pic>
      <p:sp>
        <p:nvSpPr>
          <p:cNvPr id="123" name="Google Shape;123;p27"/>
          <p:cNvSpPr txBox="1"/>
          <p:nvPr>
            <p:ph idx="1" type="body"/>
          </p:nvPr>
        </p:nvSpPr>
        <p:spPr>
          <a:xfrm>
            <a:off x="401550" y="1482800"/>
            <a:ext cx="5082000" cy="3276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CUSTOM_4">
    <p:spTree>
      <p:nvGrpSpPr>
        <p:cNvPr id="124" name="Shape 124"/>
        <p:cNvGrpSpPr/>
        <p:nvPr/>
      </p:nvGrpSpPr>
      <p:grpSpPr>
        <a:xfrm>
          <a:off x="0" y="0"/>
          <a:ext cx="0" cy="0"/>
          <a:chOff x="0" y="0"/>
          <a:chExt cx="0" cy="0"/>
        </a:xfrm>
      </p:grpSpPr>
      <p:sp>
        <p:nvSpPr>
          <p:cNvPr id="125" name="Google Shape;12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8"/>
          <p:cNvSpPr txBox="1"/>
          <p:nvPr/>
        </p:nvSpPr>
        <p:spPr>
          <a:xfrm>
            <a:off x="596900" y="1205151"/>
            <a:ext cx="612600" cy="16989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1</a:t>
            </a:r>
            <a:endParaRPr b="1" sz="3600">
              <a:solidFill>
                <a:srgbClr val="FFFFFF"/>
              </a:solidFill>
            </a:endParaRPr>
          </a:p>
        </p:txBody>
      </p:sp>
      <p:sp>
        <p:nvSpPr>
          <p:cNvPr id="127" name="Google Shape;127;p28"/>
          <p:cNvSpPr txBox="1"/>
          <p:nvPr/>
        </p:nvSpPr>
        <p:spPr>
          <a:xfrm>
            <a:off x="4527913" y="1180419"/>
            <a:ext cx="612600" cy="16989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3</a:t>
            </a:r>
            <a:endParaRPr b="1" sz="3600">
              <a:solidFill>
                <a:srgbClr val="2B2B73"/>
              </a:solidFill>
            </a:endParaRPr>
          </a:p>
        </p:txBody>
      </p:sp>
      <p:sp>
        <p:nvSpPr>
          <p:cNvPr id="128" name="Google Shape;128;p28"/>
          <p:cNvSpPr txBox="1"/>
          <p:nvPr/>
        </p:nvSpPr>
        <p:spPr>
          <a:xfrm>
            <a:off x="596900" y="2981251"/>
            <a:ext cx="612600" cy="16989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2</a:t>
            </a:r>
            <a:endParaRPr b="1" sz="3600">
              <a:solidFill>
                <a:srgbClr val="2B2B73"/>
              </a:solidFill>
            </a:endParaRPr>
          </a:p>
        </p:txBody>
      </p:sp>
      <p:sp>
        <p:nvSpPr>
          <p:cNvPr id="129" name="Google Shape;129;p28"/>
          <p:cNvSpPr txBox="1"/>
          <p:nvPr/>
        </p:nvSpPr>
        <p:spPr>
          <a:xfrm>
            <a:off x="4527913" y="2982797"/>
            <a:ext cx="612600" cy="16989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4</a:t>
            </a:r>
            <a:endParaRPr b="1" sz="3600">
              <a:solidFill>
                <a:srgbClr val="2B2B73"/>
              </a:solidFill>
            </a:endParaRPr>
          </a:p>
        </p:txBody>
      </p:sp>
      <p:sp>
        <p:nvSpPr>
          <p:cNvPr id="130" name="Google Shape;130;p28"/>
          <p:cNvSpPr txBox="1"/>
          <p:nvPr>
            <p:ph idx="1" type="subTitle"/>
          </p:nvPr>
        </p:nvSpPr>
        <p:spPr>
          <a:xfrm>
            <a:off x="137680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1" name="Google Shape;131;p28"/>
          <p:cNvSpPr txBox="1"/>
          <p:nvPr>
            <p:ph idx="2" type="subTitle"/>
          </p:nvPr>
        </p:nvSpPr>
        <p:spPr>
          <a:xfrm>
            <a:off x="530785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2" name="Google Shape;132;p28"/>
          <p:cNvSpPr txBox="1"/>
          <p:nvPr>
            <p:ph idx="3" type="subTitle"/>
          </p:nvPr>
        </p:nvSpPr>
        <p:spPr>
          <a:xfrm>
            <a:off x="1376800" y="298280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3" name="Google Shape;133;p28"/>
          <p:cNvSpPr txBox="1"/>
          <p:nvPr>
            <p:ph idx="4" type="subTitle"/>
          </p:nvPr>
        </p:nvSpPr>
        <p:spPr>
          <a:xfrm>
            <a:off x="5307825" y="2982800"/>
            <a:ext cx="2983800" cy="39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4" name="Google Shape;134;p28"/>
          <p:cNvSpPr txBox="1"/>
          <p:nvPr>
            <p:ph idx="5" type="body"/>
          </p:nvPr>
        </p:nvSpPr>
        <p:spPr>
          <a:xfrm>
            <a:off x="1376800" y="16099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5" name="Google Shape;135;p28"/>
          <p:cNvSpPr txBox="1"/>
          <p:nvPr>
            <p:ph idx="6" type="body"/>
          </p:nvPr>
        </p:nvSpPr>
        <p:spPr>
          <a:xfrm>
            <a:off x="5307850" y="1583975"/>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6" name="Google Shape;136;p28"/>
          <p:cNvSpPr txBox="1"/>
          <p:nvPr>
            <p:ph idx="7" type="body"/>
          </p:nvPr>
        </p:nvSpPr>
        <p:spPr>
          <a:xfrm>
            <a:off x="1376800" y="33776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7" name="Google Shape;137;p28"/>
          <p:cNvSpPr txBox="1"/>
          <p:nvPr>
            <p:ph idx="8" type="body"/>
          </p:nvPr>
        </p:nvSpPr>
        <p:spPr>
          <a:xfrm>
            <a:off x="5307850" y="3377600"/>
            <a:ext cx="2983800" cy="13041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ctant">
  <p:cSld name="CUSTOM_5">
    <p:spTree>
      <p:nvGrpSpPr>
        <p:cNvPr id="138" name="Shape 138"/>
        <p:cNvGrpSpPr/>
        <p:nvPr/>
      </p:nvGrpSpPr>
      <p:grpSpPr>
        <a:xfrm>
          <a:off x="0" y="0"/>
          <a:ext cx="0" cy="0"/>
          <a:chOff x="0" y="0"/>
          <a:chExt cx="0" cy="0"/>
        </a:xfrm>
      </p:grpSpPr>
      <p:sp>
        <p:nvSpPr>
          <p:cNvPr id="139" name="Google Shape;13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0" name="Google Shape;140;p29"/>
          <p:cNvSpPr txBox="1"/>
          <p:nvPr/>
        </p:nvSpPr>
        <p:spPr>
          <a:xfrm>
            <a:off x="546857" y="1055669"/>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141" name="Google Shape;141;p29"/>
          <p:cNvSpPr txBox="1"/>
          <p:nvPr/>
        </p:nvSpPr>
        <p:spPr>
          <a:xfrm>
            <a:off x="4672925" y="1031049"/>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2" name="Google Shape;142;p29"/>
          <p:cNvSpPr txBox="1"/>
          <p:nvPr/>
        </p:nvSpPr>
        <p:spPr>
          <a:xfrm>
            <a:off x="546857" y="2023591"/>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3" name="Google Shape;143;p29"/>
          <p:cNvSpPr txBox="1"/>
          <p:nvPr/>
        </p:nvSpPr>
        <p:spPr>
          <a:xfrm>
            <a:off x="4672925" y="2023582"/>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4" name="Google Shape;144;p29"/>
          <p:cNvSpPr txBox="1"/>
          <p:nvPr/>
        </p:nvSpPr>
        <p:spPr>
          <a:xfrm>
            <a:off x="554048" y="2974232"/>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5" name="Google Shape;145;p29"/>
          <p:cNvSpPr txBox="1"/>
          <p:nvPr/>
        </p:nvSpPr>
        <p:spPr>
          <a:xfrm>
            <a:off x="554048" y="3966765"/>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6" name="Google Shape;146;p29"/>
          <p:cNvSpPr txBox="1"/>
          <p:nvPr/>
        </p:nvSpPr>
        <p:spPr>
          <a:xfrm>
            <a:off x="4672925" y="3016121"/>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147" name="Google Shape;147;p29"/>
          <p:cNvSpPr txBox="1"/>
          <p:nvPr/>
        </p:nvSpPr>
        <p:spPr>
          <a:xfrm>
            <a:off x="4672925" y="3984043"/>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8" name="Google Shape;148;p29"/>
          <p:cNvSpPr txBox="1"/>
          <p:nvPr>
            <p:ph idx="1" type="subTitle"/>
          </p:nvPr>
        </p:nvSpPr>
        <p:spPr>
          <a:xfrm>
            <a:off x="12502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49" name="Google Shape;149;p29"/>
          <p:cNvSpPr txBox="1"/>
          <p:nvPr>
            <p:ph idx="2" type="subTitle"/>
          </p:nvPr>
        </p:nvSpPr>
        <p:spPr>
          <a:xfrm>
            <a:off x="1250250" y="20235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0" name="Google Shape;150;p29"/>
          <p:cNvSpPr txBox="1"/>
          <p:nvPr>
            <p:ph idx="3" type="subTitle"/>
          </p:nvPr>
        </p:nvSpPr>
        <p:spPr>
          <a:xfrm>
            <a:off x="1250250" y="30933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1" name="Google Shape;151;p29"/>
          <p:cNvSpPr txBox="1"/>
          <p:nvPr>
            <p:ph idx="4" type="subTitle"/>
          </p:nvPr>
        </p:nvSpPr>
        <p:spPr>
          <a:xfrm>
            <a:off x="12502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2" name="Google Shape;152;p29"/>
          <p:cNvSpPr txBox="1"/>
          <p:nvPr>
            <p:ph idx="5" type="subTitle"/>
          </p:nvPr>
        </p:nvSpPr>
        <p:spPr>
          <a:xfrm>
            <a:off x="54131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3" name="Google Shape;153;p29"/>
          <p:cNvSpPr txBox="1"/>
          <p:nvPr>
            <p:ph idx="6" type="subTitle"/>
          </p:nvPr>
        </p:nvSpPr>
        <p:spPr>
          <a:xfrm>
            <a:off x="5413150" y="21008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4" name="Google Shape;154;p29"/>
          <p:cNvSpPr txBox="1"/>
          <p:nvPr>
            <p:ph idx="7" type="subTitle"/>
          </p:nvPr>
        </p:nvSpPr>
        <p:spPr>
          <a:xfrm>
            <a:off x="5413150" y="30724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5" name="Google Shape;155;p29"/>
          <p:cNvSpPr txBox="1"/>
          <p:nvPr>
            <p:ph idx="8" type="subTitle"/>
          </p:nvPr>
        </p:nvSpPr>
        <p:spPr>
          <a:xfrm>
            <a:off x="54131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156" name="Shape 156"/>
        <p:cNvGrpSpPr/>
        <p:nvPr/>
      </p:nvGrpSpPr>
      <p:grpSpPr>
        <a:xfrm>
          <a:off x="0" y="0"/>
          <a:ext cx="0" cy="0"/>
          <a:chOff x="0" y="0"/>
          <a:chExt cx="0" cy="0"/>
        </a:xfrm>
      </p:grpSpPr>
      <p:sp>
        <p:nvSpPr>
          <p:cNvPr id="157" name="Google Shape;15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58" name="Google Shape;158;p30"/>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59" name="Shape 159"/>
        <p:cNvGrpSpPr/>
        <p:nvPr/>
      </p:nvGrpSpPr>
      <p:grpSpPr>
        <a:xfrm>
          <a:off x="0" y="0"/>
          <a:ext cx="0" cy="0"/>
          <a:chOff x="0" y="0"/>
          <a:chExt cx="0" cy="0"/>
        </a:xfrm>
      </p:grpSpPr>
      <p:sp>
        <p:nvSpPr>
          <p:cNvPr id="160" name="Google Shape;160;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1" name="Google Shape;161;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2" name="Google Shape;16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showMasterSp="0">
  <p:cSld name="Full image">
    <p:spTree>
      <p:nvGrpSpPr>
        <p:cNvPr id="163" name="Shape 163"/>
        <p:cNvGrpSpPr/>
        <p:nvPr/>
      </p:nvGrpSpPr>
      <p:grpSpPr>
        <a:xfrm>
          <a:off x="0" y="0"/>
          <a:ext cx="0" cy="0"/>
          <a:chOff x="0" y="0"/>
          <a:chExt cx="0" cy="0"/>
        </a:xfrm>
      </p:grpSpPr>
      <p:sp>
        <p:nvSpPr>
          <p:cNvPr id="164" name="Google Shape;164;p32"/>
          <p:cNvSpPr/>
          <p:nvPr>
            <p:ph idx="2" type="pic"/>
          </p:nvPr>
        </p:nvSpPr>
        <p:spPr>
          <a:xfrm>
            <a:off x="0" y="0"/>
            <a:ext cx="9144000" cy="51435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165" name="Shape 165"/>
        <p:cNvGrpSpPr/>
        <p:nvPr/>
      </p:nvGrpSpPr>
      <p:grpSpPr>
        <a:xfrm>
          <a:off x="0" y="0"/>
          <a:ext cx="0" cy="0"/>
          <a:chOff x="0" y="0"/>
          <a:chExt cx="0" cy="0"/>
        </a:xfrm>
      </p:grpSpPr>
      <p:sp>
        <p:nvSpPr>
          <p:cNvPr id="166" name="Google Shape;166;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7" name="Google Shape;167;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8" name="Google Shape;16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2">
    <p:spTree>
      <p:nvGrpSpPr>
        <p:cNvPr id="169" name="Shape 169"/>
        <p:cNvGrpSpPr/>
        <p:nvPr/>
      </p:nvGrpSpPr>
      <p:grpSpPr>
        <a:xfrm>
          <a:off x="0" y="0"/>
          <a:ext cx="0" cy="0"/>
          <a:chOff x="0" y="0"/>
          <a:chExt cx="0" cy="0"/>
        </a:xfrm>
      </p:grpSpPr>
      <p:sp>
        <p:nvSpPr>
          <p:cNvPr id="170" name="Google Shape;170;p3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1" name="Google Shape;17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A">
  <p:cSld name="Content &amp; Image A">
    <p:spTree>
      <p:nvGrpSpPr>
        <p:cNvPr id="172" name="Shape 172"/>
        <p:cNvGrpSpPr/>
        <p:nvPr/>
      </p:nvGrpSpPr>
      <p:grpSpPr>
        <a:xfrm>
          <a:off x="0" y="0"/>
          <a:ext cx="0" cy="0"/>
          <a:chOff x="0" y="0"/>
          <a:chExt cx="0" cy="0"/>
        </a:xfrm>
      </p:grpSpPr>
      <p:sp>
        <p:nvSpPr>
          <p:cNvPr id="173" name="Google Shape;173;p35"/>
          <p:cNvSpPr/>
          <p:nvPr>
            <p:ph idx="2" type="pic"/>
          </p:nvPr>
        </p:nvSpPr>
        <p:spPr>
          <a:xfrm>
            <a:off x="4705643" y="222647"/>
            <a:ext cx="4152600" cy="46170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
        <p:nvSpPr>
          <p:cNvPr id="174" name="Google Shape;174;p35"/>
          <p:cNvSpPr txBox="1"/>
          <p:nvPr>
            <p:ph idx="1" type="body"/>
          </p:nvPr>
        </p:nvSpPr>
        <p:spPr>
          <a:xfrm>
            <a:off x="553182" y="1140619"/>
            <a:ext cx="3874800" cy="3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175" name="Google Shape;175;p35"/>
          <p:cNvSpPr txBox="1"/>
          <p:nvPr>
            <p:ph idx="3" type="body"/>
          </p:nvPr>
        </p:nvSpPr>
        <p:spPr>
          <a:xfrm>
            <a:off x="553182" y="440147"/>
            <a:ext cx="38748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1">
  <p:cSld name="Title and two columns Alternative">
    <p:bg>
      <p:bgPr>
        <a:solidFill>
          <a:schemeClr val="lt2"/>
        </a:solidFill>
      </p:bgPr>
    </p:bg>
    <p:spTree>
      <p:nvGrpSpPr>
        <p:cNvPr id="176" name="Shape 176"/>
        <p:cNvGrpSpPr/>
        <p:nvPr/>
      </p:nvGrpSpPr>
      <p:grpSpPr>
        <a:xfrm>
          <a:off x="0" y="0"/>
          <a:ext cx="0" cy="0"/>
          <a:chOff x="0" y="0"/>
          <a:chExt cx="0" cy="0"/>
        </a:xfrm>
      </p:grpSpPr>
      <p:sp>
        <p:nvSpPr>
          <p:cNvPr id="177" name="Google Shape;177;p36"/>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SzPts val="23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78" name="Google Shape;178;p36"/>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79" name="Google Shape;179;p36"/>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80" name="Google Shape;180;p3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1">
  <p:cSld name="Split page B">
    <p:spTree>
      <p:nvGrpSpPr>
        <p:cNvPr id="181" name="Shape 181"/>
        <p:cNvGrpSpPr/>
        <p:nvPr/>
      </p:nvGrpSpPr>
      <p:grpSpPr>
        <a:xfrm>
          <a:off x="0" y="0"/>
          <a:ext cx="0" cy="0"/>
          <a:chOff x="0" y="0"/>
          <a:chExt cx="0" cy="0"/>
        </a:xfrm>
      </p:grpSpPr>
      <p:sp>
        <p:nvSpPr>
          <p:cNvPr id="182" name="Google Shape;182;p3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3" name="Google Shape;183;p37"/>
          <p:cNvSpPr txBox="1"/>
          <p:nvPr>
            <p:ph type="title"/>
          </p:nvPr>
        </p:nvSpPr>
        <p:spPr>
          <a:xfrm>
            <a:off x="311700" y="555600"/>
            <a:ext cx="3982200" cy="755700"/>
          </a:xfrm>
          <a:prstGeom prst="rect">
            <a:avLst/>
          </a:prstGeom>
          <a:noFill/>
          <a:ln>
            <a:noFill/>
          </a:ln>
        </p:spPr>
        <p:txBody>
          <a:bodyPr anchorCtr="0" anchor="b" bIns="68575" lIns="68575" spcFirstLastPara="1" rIns="68575" wrap="square" tIns="68575">
            <a:no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84" name="Google Shape;184;p37"/>
          <p:cNvSpPr txBox="1"/>
          <p:nvPr>
            <p:ph idx="1" type="body"/>
          </p:nvPr>
        </p:nvSpPr>
        <p:spPr>
          <a:xfrm>
            <a:off x="311700" y="1389600"/>
            <a:ext cx="3982200" cy="3179400"/>
          </a:xfrm>
          <a:prstGeom prst="rect">
            <a:avLst/>
          </a:prstGeom>
          <a:noFill/>
          <a:ln>
            <a:noFill/>
          </a:ln>
        </p:spPr>
        <p:txBody>
          <a:bodyPr anchorCtr="0" anchor="t" bIns="68575" lIns="68575" spcFirstLastPara="1" rIns="68575" wrap="square" tIns="68575">
            <a:no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85" name="Google Shape;185;p37"/>
          <p:cNvSpPr txBox="1"/>
          <p:nvPr>
            <p:ph idx="2" type="title"/>
          </p:nvPr>
        </p:nvSpPr>
        <p:spPr>
          <a:xfrm>
            <a:off x="4866900" y="564925"/>
            <a:ext cx="3982200" cy="755700"/>
          </a:xfrm>
          <a:prstGeom prst="rect">
            <a:avLst/>
          </a:prstGeom>
          <a:noFill/>
          <a:ln>
            <a:noFill/>
          </a:ln>
        </p:spPr>
        <p:txBody>
          <a:bodyPr anchorCtr="0" anchor="b" bIns="68575" lIns="68575" spcFirstLastPara="1" rIns="68575" wrap="square" tIns="68575">
            <a:no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86" name="Google Shape;186;p37"/>
          <p:cNvSpPr txBox="1"/>
          <p:nvPr>
            <p:ph idx="3" type="body"/>
          </p:nvPr>
        </p:nvSpPr>
        <p:spPr>
          <a:xfrm>
            <a:off x="4866900" y="1398925"/>
            <a:ext cx="3982200" cy="3179400"/>
          </a:xfrm>
          <a:prstGeom prst="rect">
            <a:avLst/>
          </a:prstGeom>
          <a:noFill/>
          <a:ln>
            <a:noFill/>
          </a:ln>
        </p:spPr>
        <p:txBody>
          <a:bodyPr anchorCtr="0" anchor="t" bIns="68575" lIns="68575" spcFirstLastPara="1" rIns="68575" wrap="square" tIns="68575">
            <a:no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187" name="Shape 187"/>
        <p:cNvGrpSpPr/>
        <p:nvPr/>
      </p:nvGrpSpPr>
      <p:grpSpPr>
        <a:xfrm>
          <a:off x="0" y="0"/>
          <a:ext cx="0" cy="0"/>
          <a:chOff x="0" y="0"/>
          <a:chExt cx="0" cy="0"/>
        </a:xfrm>
      </p:grpSpPr>
      <p:sp>
        <p:nvSpPr>
          <p:cNvPr id="188" name="Google Shape;188;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9" name="Google Shape;189;p3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0" name="Google Shape;19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randed" type="title">
  <p:cSld name="TITLE">
    <p:bg>
      <p:bgPr>
        <a:solidFill>
          <a:srgbClr val="FFFFFF"/>
        </a:solidFill>
      </p:bgPr>
    </p:bg>
    <p:spTree>
      <p:nvGrpSpPr>
        <p:cNvPr id="195" name="Shape 195"/>
        <p:cNvGrpSpPr/>
        <p:nvPr/>
      </p:nvGrpSpPr>
      <p:grpSpPr>
        <a:xfrm>
          <a:off x="0" y="0"/>
          <a:ext cx="0" cy="0"/>
          <a:chOff x="0" y="0"/>
          <a:chExt cx="0" cy="0"/>
        </a:xfrm>
      </p:grpSpPr>
      <p:sp>
        <p:nvSpPr>
          <p:cNvPr id="196" name="Google Shape;19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197" name="Google Shape;197;p40"/>
          <p:cNvGrpSpPr/>
          <p:nvPr/>
        </p:nvGrpSpPr>
        <p:grpSpPr>
          <a:xfrm>
            <a:off x="630141" y="717397"/>
            <a:ext cx="2802942" cy="2182791"/>
            <a:chOff x="630150" y="717396"/>
            <a:chExt cx="2367350" cy="1914057"/>
          </a:xfrm>
        </p:grpSpPr>
        <p:pic>
          <p:nvPicPr>
            <p:cNvPr id="198" name="Google Shape;198;p40"/>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199" name="Google Shape;199;p40"/>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200" name="Google Shape;200;p40"/>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201" name="Google Shape;201;p40"/>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02" name="Google Shape;202;p40"/>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9">
    <p:spTree>
      <p:nvGrpSpPr>
        <p:cNvPr id="203" name="Shape 203"/>
        <p:cNvGrpSpPr/>
        <p:nvPr/>
      </p:nvGrpSpPr>
      <p:grpSpPr>
        <a:xfrm>
          <a:off x="0" y="0"/>
          <a:ext cx="0" cy="0"/>
          <a:chOff x="0" y="0"/>
          <a:chExt cx="0" cy="0"/>
        </a:xfrm>
      </p:grpSpPr>
      <p:sp>
        <p:nvSpPr>
          <p:cNvPr id="204" name="Google Shape;204;p4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5" name="Google Shape;205;p4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6" name="Google Shape;206;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4" name="Shape 24"/>
        <p:cNvGrpSpPr/>
        <p:nvPr/>
      </p:nvGrpSpPr>
      <p:grpSpPr>
        <a:xfrm>
          <a:off x="0" y="0"/>
          <a:ext cx="0" cy="0"/>
          <a:chOff x="0" y="0"/>
          <a:chExt cx="0" cy="0"/>
        </a:xfrm>
      </p:grpSpPr>
      <p:sp>
        <p:nvSpPr>
          <p:cNvPr id="25" name="Google Shape;25;p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7" name="Shape 207"/>
        <p:cNvGrpSpPr/>
        <p:nvPr/>
      </p:nvGrpSpPr>
      <p:grpSpPr>
        <a:xfrm>
          <a:off x="0" y="0"/>
          <a:ext cx="0" cy="0"/>
          <a:chOff x="0" y="0"/>
          <a:chExt cx="0" cy="0"/>
        </a:xfrm>
      </p:grpSpPr>
      <p:sp>
        <p:nvSpPr>
          <p:cNvPr id="208" name="Google Shape;208;p4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9" name="Google Shape;209;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10" name="Shape 210"/>
        <p:cNvGrpSpPr/>
        <p:nvPr/>
      </p:nvGrpSpPr>
      <p:grpSpPr>
        <a:xfrm>
          <a:off x="0" y="0"/>
          <a:ext cx="0" cy="0"/>
          <a:chOff x="0" y="0"/>
          <a:chExt cx="0" cy="0"/>
        </a:xfrm>
      </p:grpSpPr>
      <p:sp>
        <p:nvSpPr>
          <p:cNvPr id="211" name="Google Shape;211;p4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12" name="Google Shape;21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13" name="Shape 213"/>
        <p:cNvGrpSpPr/>
        <p:nvPr/>
      </p:nvGrpSpPr>
      <p:grpSpPr>
        <a:xfrm>
          <a:off x="0" y="0"/>
          <a:ext cx="0" cy="0"/>
          <a:chOff x="0" y="0"/>
          <a:chExt cx="0" cy="0"/>
        </a:xfrm>
      </p:grpSpPr>
      <p:sp>
        <p:nvSpPr>
          <p:cNvPr id="214" name="Google Shape;214;p4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6" name="Google Shape;216;p4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7" name="Google Shape;217;p4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218" name="Google Shape;218;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9" name="Shape 219"/>
        <p:cNvGrpSpPr/>
        <p:nvPr/>
      </p:nvGrpSpPr>
      <p:grpSpPr>
        <a:xfrm>
          <a:off x="0" y="0"/>
          <a:ext cx="0" cy="0"/>
          <a:chOff x="0" y="0"/>
          <a:chExt cx="0" cy="0"/>
        </a:xfrm>
      </p:grpSpPr>
      <p:sp>
        <p:nvSpPr>
          <p:cNvPr id="220" name="Google Shape;220;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1" name="Google Shape;221;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222" name="Google Shape;222;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
    <p:spTree>
      <p:nvGrpSpPr>
        <p:cNvPr id="223" name="Shape 223"/>
        <p:cNvGrpSpPr/>
        <p:nvPr/>
      </p:nvGrpSpPr>
      <p:grpSpPr>
        <a:xfrm>
          <a:off x="0" y="0"/>
          <a:ext cx="0" cy="0"/>
          <a:chOff x="0" y="0"/>
          <a:chExt cx="0" cy="0"/>
        </a:xfrm>
      </p:grpSpPr>
      <p:sp>
        <p:nvSpPr>
          <p:cNvPr id="224" name="Google Shape;224;p46"/>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5" name="Google Shape;225;p46"/>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6" name="Google Shape;226;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7" name="Shape 227"/>
        <p:cNvGrpSpPr/>
        <p:nvPr/>
      </p:nvGrpSpPr>
      <p:grpSpPr>
        <a:xfrm>
          <a:off x="0" y="0"/>
          <a:ext cx="0" cy="0"/>
          <a:chOff x="0" y="0"/>
          <a:chExt cx="0" cy="0"/>
        </a:xfrm>
      </p:grpSpPr>
      <p:sp>
        <p:nvSpPr>
          <p:cNvPr id="228" name="Google Shape;22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4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0" name="Google Shape;230;p4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1" name="Google Shape;231;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A">
  <p:cSld name="SECTION_TITLE_AND_DESCRIPTION_1_1">
    <p:spTree>
      <p:nvGrpSpPr>
        <p:cNvPr id="232" name="Shape 232"/>
        <p:cNvGrpSpPr/>
        <p:nvPr/>
      </p:nvGrpSpPr>
      <p:grpSpPr>
        <a:xfrm>
          <a:off x="0" y="0"/>
          <a:ext cx="0" cy="0"/>
          <a:chOff x="0" y="0"/>
          <a:chExt cx="0" cy="0"/>
        </a:xfrm>
      </p:grpSpPr>
      <p:sp>
        <p:nvSpPr>
          <p:cNvPr id="233" name="Google Shape;233;p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5" name="Google Shape;235;p4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6" name="Google Shape;236;p4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7" name="Google Shape;237;p48"/>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8" name="Google Shape;238;p48"/>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p:cSld name="SECTION_TITLE_AND_DESCRIPTION_1_1_1">
    <p:spTree>
      <p:nvGrpSpPr>
        <p:cNvPr id="239" name="Shape 239"/>
        <p:cNvGrpSpPr/>
        <p:nvPr/>
      </p:nvGrpSpPr>
      <p:grpSpPr>
        <a:xfrm>
          <a:off x="0" y="0"/>
          <a:ext cx="0" cy="0"/>
          <a:chOff x="0" y="0"/>
          <a:chExt cx="0" cy="0"/>
        </a:xfrm>
      </p:grpSpPr>
      <p:sp>
        <p:nvSpPr>
          <p:cNvPr id="240" name="Google Shape;240;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1" name="Google Shape;241;p49"/>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2" name="Google Shape;242;p49"/>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3" name="Google Shape;243;p49"/>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4" name="Google Shape;244;p49"/>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C">
  <p:cSld name="SECTION_TITLE_AND_DESCRIPTION_1_1_1_1">
    <p:bg>
      <p:bgPr>
        <a:solidFill>
          <a:schemeClr val="lt2"/>
        </a:solidFill>
      </p:bgPr>
    </p:bg>
    <p:spTree>
      <p:nvGrpSpPr>
        <p:cNvPr id="245" name="Shape 245"/>
        <p:cNvGrpSpPr/>
        <p:nvPr/>
      </p:nvGrpSpPr>
      <p:grpSpPr>
        <a:xfrm>
          <a:off x="0" y="0"/>
          <a:ext cx="0" cy="0"/>
          <a:chOff x="0" y="0"/>
          <a:chExt cx="0" cy="0"/>
        </a:xfrm>
      </p:grpSpPr>
      <p:sp>
        <p:nvSpPr>
          <p:cNvPr id="246" name="Google Shape;246;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7" name="Google Shape;247;p50"/>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8" name="Google Shape;248;p5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9" name="Google Shape;249;p50"/>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0" name="Google Shape;250;p50"/>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1" name="Shape 251"/>
        <p:cNvGrpSpPr/>
        <p:nvPr/>
      </p:nvGrpSpPr>
      <p:grpSpPr>
        <a:xfrm>
          <a:off x="0" y="0"/>
          <a:ext cx="0" cy="0"/>
          <a:chOff x="0" y="0"/>
          <a:chExt cx="0" cy="0"/>
        </a:xfrm>
      </p:grpSpPr>
      <p:sp>
        <p:nvSpPr>
          <p:cNvPr id="252" name="Google Shape;252;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7" name="Shape 27"/>
        <p:cNvGrpSpPr/>
        <p:nvPr/>
      </p:nvGrpSpPr>
      <p:grpSpPr>
        <a:xfrm>
          <a:off x="0" y="0"/>
          <a:ext cx="0" cy="0"/>
          <a:chOff x="0" y="0"/>
          <a:chExt cx="0" cy="0"/>
        </a:xfrm>
      </p:grpSpPr>
      <p:sp>
        <p:nvSpPr>
          <p:cNvPr id="28" name="Google Shape;28;p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0" name="Google Shape;30;p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1" name="Google Shape;31;p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4" name="Shape 254"/>
        <p:cNvGrpSpPr/>
        <p:nvPr/>
      </p:nvGrpSpPr>
      <p:grpSpPr>
        <a:xfrm>
          <a:off x="0" y="0"/>
          <a:ext cx="0" cy="0"/>
          <a:chOff x="0" y="0"/>
          <a:chExt cx="0" cy="0"/>
        </a:xfrm>
      </p:grpSpPr>
      <p:sp>
        <p:nvSpPr>
          <p:cNvPr id="255" name="Google Shape;255;p5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600"/>
              <a:buNone/>
              <a:defRPr/>
            </a:lvl1pPr>
          </a:lstStyle>
          <a:p/>
        </p:txBody>
      </p:sp>
      <p:sp>
        <p:nvSpPr>
          <p:cNvPr id="256" name="Google Shape;256;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7" name="Shape 257"/>
        <p:cNvGrpSpPr/>
        <p:nvPr/>
      </p:nvGrpSpPr>
      <p:grpSpPr>
        <a:xfrm>
          <a:off x="0" y="0"/>
          <a:ext cx="0" cy="0"/>
          <a:chOff x="0" y="0"/>
          <a:chExt cx="0" cy="0"/>
        </a:xfrm>
      </p:grpSpPr>
      <p:sp>
        <p:nvSpPr>
          <p:cNvPr id="258" name="Google Shape;258;p5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9" name="Google Shape;259;p5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
        <p:nvSpPr>
          <p:cNvPr id="260" name="Google Shape;260;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1" name="Shape 261"/>
        <p:cNvGrpSpPr/>
        <p:nvPr/>
      </p:nvGrpSpPr>
      <p:grpSpPr>
        <a:xfrm>
          <a:off x="0" y="0"/>
          <a:ext cx="0" cy="0"/>
          <a:chOff x="0" y="0"/>
          <a:chExt cx="0" cy="0"/>
        </a:xfrm>
      </p:grpSpPr>
      <p:sp>
        <p:nvSpPr>
          <p:cNvPr id="262" name="Google Shape;262;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ernative">
  <p:cSld name="CUSTOM">
    <p:bg>
      <p:bgPr>
        <a:solidFill>
          <a:schemeClr val="lt2"/>
        </a:solidFill>
      </p:bgPr>
    </p:bg>
    <p:spTree>
      <p:nvGrpSpPr>
        <p:cNvPr id="263" name="Shape 263"/>
        <p:cNvGrpSpPr/>
        <p:nvPr/>
      </p:nvGrpSpPr>
      <p:grpSpPr>
        <a:xfrm>
          <a:off x="0" y="0"/>
          <a:ext cx="0" cy="0"/>
          <a:chOff x="0" y="0"/>
          <a:chExt cx="0" cy="0"/>
        </a:xfrm>
      </p:grpSpPr>
      <p:sp>
        <p:nvSpPr>
          <p:cNvPr id="264" name="Google Shape;26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5" name="Google Shape;265;p55"/>
          <p:cNvSpPr txBox="1"/>
          <p:nvPr>
            <p:ph idx="1" type="body"/>
          </p:nvPr>
        </p:nvSpPr>
        <p:spPr>
          <a:xfrm>
            <a:off x="478825" y="1297450"/>
            <a:ext cx="7923900" cy="3197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Alternative">
  <p:cSld name="ONE_COLUMN_TEXT_1">
    <p:bg>
      <p:bgPr>
        <a:solidFill>
          <a:schemeClr val="lt2"/>
        </a:solidFill>
      </p:bgPr>
    </p:bg>
    <p:spTree>
      <p:nvGrpSpPr>
        <p:cNvPr id="266" name="Shape 266"/>
        <p:cNvGrpSpPr/>
        <p:nvPr/>
      </p:nvGrpSpPr>
      <p:grpSpPr>
        <a:xfrm>
          <a:off x="0" y="0"/>
          <a:ext cx="0" cy="0"/>
          <a:chOff x="0" y="0"/>
          <a:chExt cx="0" cy="0"/>
        </a:xfrm>
      </p:grpSpPr>
      <p:sp>
        <p:nvSpPr>
          <p:cNvPr id="267" name="Google Shape;267;p56"/>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8" name="Google Shape;268;p56"/>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9" name="Google Shape;26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p:cSld name="TITLE_AND_TWO_COLUMNS_1">
    <p:bg>
      <p:bgPr>
        <a:solidFill>
          <a:schemeClr val="lt2"/>
        </a:solidFill>
      </p:bgPr>
    </p:bg>
    <p:spTree>
      <p:nvGrpSpPr>
        <p:cNvPr id="270" name="Shape 270"/>
        <p:cNvGrpSpPr/>
        <p:nvPr/>
      </p:nvGrpSpPr>
      <p:grpSpPr>
        <a:xfrm>
          <a:off x="0" y="0"/>
          <a:ext cx="0" cy="0"/>
          <a:chOff x="0" y="0"/>
          <a:chExt cx="0" cy="0"/>
        </a:xfrm>
      </p:grpSpPr>
      <p:sp>
        <p:nvSpPr>
          <p:cNvPr id="271" name="Google Shape;271;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2" name="Google Shape;272;p5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3" name="Google Shape;273;p5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4" name="Google Shape;274;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page">
  <p:cSld name="CUSTOM_1">
    <p:bg>
      <p:bgPr>
        <a:solidFill>
          <a:srgbClr val="FFFFFF"/>
        </a:solidFill>
      </p:bgPr>
    </p:bg>
    <p:spTree>
      <p:nvGrpSpPr>
        <p:cNvPr id="275" name="Shape 275"/>
        <p:cNvGrpSpPr/>
        <p:nvPr/>
      </p:nvGrpSpPr>
      <p:grpSpPr>
        <a:xfrm>
          <a:off x="0" y="0"/>
          <a:ext cx="0" cy="0"/>
          <a:chOff x="0" y="0"/>
          <a:chExt cx="0" cy="0"/>
        </a:xfrm>
      </p:grpSpPr>
      <p:grpSp>
        <p:nvGrpSpPr>
          <p:cNvPr id="276" name="Google Shape;276;p58"/>
          <p:cNvGrpSpPr/>
          <p:nvPr/>
        </p:nvGrpSpPr>
        <p:grpSpPr>
          <a:xfrm>
            <a:off x="630141" y="717397"/>
            <a:ext cx="2802942" cy="2182791"/>
            <a:chOff x="630150" y="717396"/>
            <a:chExt cx="2367350" cy="1914057"/>
          </a:xfrm>
        </p:grpSpPr>
        <p:pic>
          <p:nvPicPr>
            <p:cNvPr id="277" name="Google Shape;277;p58"/>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278" name="Google Shape;278;p58"/>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279" name="Google Shape;279;p58"/>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280" name="Google Shape;280;p58"/>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81" name="Google Shape;281;p58"/>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p:cSld name="CUSTOM_2">
    <p:spTree>
      <p:nvGrpSpPr>
        <p:cNvPr id="282" name="Shape 282"/>
        <p:cNvGrpSpPr/>
        <p:nvPr/>
      </p:nvGrpSpPr>
      <p:grpSpPr>
        <a:xfrm>
          <a:off x="0" y="0"/>
          <a:ext cx="0" cy="0"/>
          <a:chOff x="0" y="0"/>
          <a:chExt cx="0" cy="0"/>
        </a:xfrm>
      </p:grpSpPr>
      <p:sp>
        <p:nvSpPr>
          <p:cNvPr id="283" name="Google Shape;283;p59"/>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84" name="Google Shape;284;p59"/>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85" name="Google Shape;285;p59"/>
          <p:cNvPicPr preferRelativeResize="0"/>
          <p:nvPr/>
        </p:nvPicPr>
        <p:blipFill rotWithShape="1">
          <a:blip r:embed="rId2">
            <a:alphaModFix/>
          </a:blip>
          <a:srcRect b="0" l="15818" r="15818" t="4761"/>
          <a:stretch/>
        </p:blipFill>
        <p:spPr>
          <a:xfrm>
            <a:off x="5081525" y="370250"/>
            <a:ext cx="3910077" cy="435662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1">
  <p:cSld name="CUSTOM_2_1">
    <p:spTree>
      <p:nvGrpSpPr>
        <p:cNvPr id="286" name="Shape 286"/>
        <p:cNvGrpSpPr/>
        <p:nvPr/>
      </p:nvGrpSpPr>
      <p:grpSpPr>
        <a:xfrm>
          <a:off x="0" y="0"/>
          <a:ext cx="0" cy="0"/>
          <a:chOff x="0" y="0"/>
          <a:chExt cx="0" cy="0"/>
        </a:xfrm>
      </p:grpSpPr>
      <p:sp>
        <p:nvSpPr>
          <p:cNvPr id="287" name="Google Shape;287;p60"/>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88" name="Google Shape;288;p6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89" name="Google Shape;289;p60"/>
          <p:cNvPicPr preferRelativeResize="0"/>
          <p:nvPr/>
        </p:nvPicPr>
        <p:blipFill>
          <a:blip r:embed="rId2">
            <a:alphaModFix/>
          </a:blip>
          <a:stretch>
            <a:fillRect/>
          </a:stretch>
        </p:blipFill>
        <p:spPr>
          <a:xfrm>
            <a:off x="4540350" y="754075"/>
            <a:ext cx="4298849" cy="343824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p:cSld name="CUSTOM_3">
    <p:bg>
      <p:bgPr>
        <a:solidFill>
          <a:schemeClr val="lt2"/>
        </a:solidFill>
      </p:bgPr>
    </p:bg>
    <p:spTree>
      <p:nvGrpSpPr>
        <p:cNvPr id="290" name="Shape 290"/>
        <p:cNvGrpSpPr/>
        <p:nvPr/>
      </p:nvGrpSpPr>
      <p:grpSpPr>
        <a:xfrm>
          <a:off x="0" y="0"/>
          <a:ext cx="0" cy="0"/>
          <a:chOff x="0" y="0"/>
          <a:chExt cx="0" cy="0"/>
        </a:xfrm>
      </p:grpSpPr>
      <p:pic>
        <p:nvPicPr>
          <p:cNvPr id="291" name="Google Shape;291;p61"/>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292" name="Google Shape;292;p61"/>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3" name="Google Shape;293;p6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1">
  <p:cSld name="CUSTOM_3_1">
    <p:bg>
      <p:bgPr>
        <a:solidFill>
          <a:schemeClr val="lt2"/>
        </a:solidFill>
      </p:bgPr>
    </p:bg>
    <p:spTree>
      <p:nvGrpSpPr>
        <p:cNvPr id="294" name="Shape 294"/>
        <p:cNvGrpSpPr/>
        <p:nvPr/>
      </p:nvGrpSpPr>
      <p:grpSpPr>
        <a:xfrm>
          <a:off x="0" y="0"/>
          <a:ext cx="0" cy="0"/>
          <a:chOff x="0" y="0"/>
          <a:chExt cx="0" cy="0"/>
        </a:xfrm>
      </p:grpSpPr>
      <p:sp>
        <p:nvSpPr>
          <p:cNvPr id="295" name="Google Shape;295;p62"/>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6" name="Google Shape;296;p6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97" name="Google Shape;297;p62"/>
          <p:cNvPicPr preferRelativeResize="0"/>
          <p:nvPr/>
        </p:nvPicPr>
        <p:blipFill rotWithShape="1">
          <a:blip r:embed="rId2">
            <a:alphaModFix/>
          </a:blip>
          <a:srcRect b="0" l="3384" r="3384" t="0"/>
          <a:stretch/>
        </p:blipFill>
        <p:spPr>
          <a:xfrm>
            <a:off x="4597575" y="754075"/>
            <a:ext cx="4237752" cy="363534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p:cSld name="CUSTOM_7">
    <p:spTree>
      <p:nvGrpSpPr>
        <p:cNvPr id="298" name="Shape 298"/>
        <p:cNvGrpSpPr/>
        <p:nvPr/>
      </p:nvGrpSpPr>
      <p:grpSpPr>
        <a:xfrm>
          <a:off x="0" y="0"/>
          <a:ext cx="0" cy="0"/>
          <a:chOff x="0" y="0"/>
          <a:chExt cx="0" cy="0"/>
        </a:xfrm>
      </p:grpSpPr>
      <p:sp>
        <p:nvSpPr>
          <p:cNvPr id="299" name="Google Shape;299;p63"/>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00" name="Google Shape;300;p63"/>
          <p:cNvPicPr preferRelativeResize="0"/>
          <p:nvPr/>
        </p:nvPicPr>
        <p:blipFill rotWithShape="1">
          <a:blip r:embed="rId2">
            <a:alphaModFix/>
          </a:blip>
          <a:srcRect b="17246" l="16469" r="15867" t="13602"/>
          <a:stretch/>
        </p:blipFill>
        <p:spPr>
          <a:xfrm>
            <a:off x="382725" y="445025"/>
            <a:ext cx="3467462" cy="4430602"/>
          </a:xfrm>
          <a:prstGeom prst="rect">
            <a:avLst/>
          </a:prstGeom>
          <a:noFill/>
          <a:ln>
            <a:noFill/>
          </a:ln>
        </p:spPr>
      </p:pic>
      <p:sp>
        <p:nvSpPr>
          <p:cNvPr id="301" name="Google Shape;301;p63"/>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1">
  <p:cSld name="CUSTOM_7_1">
    <p:spTree>
      <p:nvGrpSpPr>
        <p:cNvPr id="302" name="Shape 302"/>
        <p:cNvGrpSpPr/>
        <p:nvPr/>
      </p:nvGrpSpPr>
      <p:grpSpPr>
        <a:xfrm>
          <a:off x="0" y="0"/>
          <a:ext cx="0" cy="0"/>
          <a:chOff x="0" y="0"/>
          <a:chExt cx="0" cy="0"/>
        </a:xfrm>
      </p:grpSpPr>
      <p:sp>
        <p:nvSpPr>
          <p:cNvPr id="303" name="Google Shape;303;p64"/>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4" name="Google Shape;304;p64"/>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305" name="Google Shape;305;p64"/>
          <p:cNvPicPr preferRelativeResize="0"/>
          <p:nvPr/>
        </p:nvPicPr>
        <p:blipFill rotWithShape="1">
          <a:blip r:embed="rId2">
            <a:alphaModFix/>
          </a:blip>
          <a:srcRect b="0" l="7221" r="7221" t="0"/>
          <a:stretch/>
        </p:blipFill>
        <p:spPr>
          <a:xfrm>
            <a:off x="218525" y="1017725"/>
            <a:ext cx="3809654" cy="2967926"/>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in corner ">
  <p:cSld name="CUSTOM_8">
    <p:spTree>
      <p:nvGrpSpPr>
        <p:cNvPr id="306" name="Shape 306"/>
        <p:cNvGrpSpPr/>
        <p:nvPr/>
      </p:nvGrpSpPr>
      <p:grpSpPr>
        <a:xfrm>
          <a:off x="0" y="0"/>
          <a:ext cx="0" cy="0"/>
          <a:chOff x="0" y="0"/>
          <a:chExt cx="0" cy="0"/>
        </a:xfrm>
      </p:grpSpPr>
      <p:sp>
        <p:nvSpPr>
          <p:cNvPr id="307" name="Google Shape;307;p65"/>
          <p:cNvSpPr txBox="1"/>
          <p:nvPr>
            <p:ph type="title"/>
          </p:nvPr>
        </p:nvSpPr>
        <p:spPr>
          <a:xfrm>
            <a:off x="401600" y="445025"/>
            <a:ext cx="5082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08" name="Google Shape;308;p65"/>
          <p:cNvPicPr preferRelativeResize="0"/>
          <p:nvPr/>
        </p:nvPicPr>
        <p:blipFill rotWithShape="1">
          <a:blip r:embed="rId2">
            <a:alphaModFix/>
          </a:blip>
          <a:srcRect b="18816" l="0" r="0" t="18816"/>
          <a:stretch/>
        </p:blipFill>
        <p:spPr>
          <a:xfrm>
            <a:off x="6005950" y="229600"/>
            <a:ext cx="2802949" cy="1398099"/>
          </a:xfrm>
          <a:prstGeom prst="rect">
            <a:avLst/>
          </a:prstGeom>
          <a:noFill/>
          <a:ln>
            <a:noFill/>
          </a:ln>
        </p:spPr>
      </p:pic>
      <p:sp>
        <p:nvSpPr>
          <p:cNvPr id="309" name="Google Shape;309;p65"/>
          <p:cNvSpPr txBox="1"/>
          <p:nvPr>
            <p:ph idx="1" type="body"/>
          </p:nvPr>
        </p:nvSpPr>
        <p:spPr>
          <a:xfrm>
            <a:off x="401550" y="1482800"/>
            <a:ext cx="5082000" cy="3276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CUSTOM_4">
    <p:spTree>
      <p:nvGrpSpPr>
        <p:cNvPr id="310" name="Shape 310"/>
        <p:cNvGrpSpPr/>
        <p:nvPr/>
      </p:nvGrpSpPr>
      <p:grpSpPr>
        <a:xfrm>
          <a:off x="0" y="0"/>
          <a:ext cx="0" cy="0"/>
          <a:chOff x="0" y="0"/>
          <a:chExt cx="0" cy="0"/>
        </a:xfrm>
      </p:grpSpPr>
      <p:sp>
        <p:nvSpPr>
          <p:cNvPr id="311" name="Google Shape;311;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2" name="Google Shape;312;p66"/>
          <p:cNvSpPr txBox="1"/>
          <p:nvPr/>
        </p:nvSpPr>
        <p:spPr>
          <a:xfrm>
            <a:off x="596900" y="1205151"/>
            <a:ext cx="612600" cy="16989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1</a:t>
            </a:r>
            <a:endParaRPr b="1" sz="3600">
              <a:solidFill>
                <a:srgbClr val="FFFFFF"/>
              </a:solidFill>
            </a:endParaRPr>
          </a:p>
        </p:txBody>
      </p:sp>
      <p:sp>
        <p:nvSpPr>
          <p:cNvPr id="313" name="Google Shape;313;p66"/>
          <p:cNvSpPr txBox="1"/>
          <p:nvPr/>
        </p:nvSpPr>
        <p:spPr>
          <a:xfrm>
            <a:off x="4527913" y="1180419"/>
            <a:ext cx="612600" cy="16989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3</a:t>
            </a:r>
            <a:endParaRPr b="1" sz="3600">
              <a:solidFill>
                <a:srgbClr val="2B2B73"/>
              </a:solidFill>
            </a:endParaRPr>
          </a:p>
        </p:txBody>
      </p:sp>
      <p:sp>
        <p:nvSpPr>
          <p:cNvPr id="314" name="Google Shape;314;p66"/>
          <p:cNvSpPr txBox="1"/>
          <p:nvPr/>
        </p:nvSpPr>
        <p:spPr>
          <a:xfrm>
            <a:off x="596900" y="2981251"/>
            <a:ext cx="612600" cy="16989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2</a:t>
            </a:r>
            <a:endParaRPr b="1" sz="3600">
              <a:solidFill>
                <a:srgbClr val="2B2B73"/>
              </a:solidFill>
            </a:endParaRPr>
          </a:p>
        </p:txBody>
      </p:sp>
      <p:sp>
        <p:nvSpPr>
          <p:cNvPr id="315" name="Google Shape;315;p66"/>
          <p:cNvSpPr txBox="1"/>
          <p:nvPr/>
        </p:nvSpPr>
        <p:spPr>
          <a:xfrm>
            <a:off x="4527913" y="2982797"/>
            <a:ext cx="612600" cy="16989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4</a:t>
            </a:r>
            <a:endParaRPr b="1" sz="3600">
              <a:solidFill>
                <a:srgbClr val="2B2B73"/>
              </a:solidFill>
            </a:endParaRPr>
          </a:p>
        </p:txBody>
      </p:sp>
      <p:sp>
        <p:nvSpPr>
          <p:cNvPr id="316" name="Google Shape;316;p66"/>
          <p:cNvSpPr txBox="1"/>
          <p:nvPr>
            <p:ph idx="1" type="subTitle"/>
          </p:nvPr>
        </p:nvSpPr>
        <p:spPr>
          <a:xfrm>
            <a:off x="137680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7" name="Google Shape;317;p66"/>
          <p:cNvSpPr txBox="1"/>
          <p:nvPr>
            <p:ph idx="2" type="subTitle"/>
          </p:nvPr>
        </p:nvSpPr>
        <p:spPr>
          <a:xfrm>
            <a:off x="530785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8" name="Google Shape;318;p66"/>
          <p:cNvSpPr txBox="1"/>
          <p:nvPr>
            <p:ph idx="3" type="subTitle"/>
          </p:nvPr>
        </p:nvSpPr>
        <p:spPr>
          <a:xfrm>
            <a:off x="1376800" y="298280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9" name="Google Shape;319;p66"/>
          <p:cNvSpPr txBox="1"/>
          <p:nvPr>
            <p:ph idx="4" type="subTitle"/>
          </p:nvPr>
        </p:nvSpPr>
        <p:spPr>
          <a:xfrm>
            <a:off x="5307825" y="2982800"/>
            <a:ext cx="2983800" cy="39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20" name="Google Shape;320;p66"/>
          <p:cNvSpPr txBox="1"/>
          <p:nvPr>
            <p:ph idx="5" type="body"/>
          </p:nvPr>
        </p:nvSpPr>
        <p:spPr>
          <a:xfrm>
            <a:off x="1376800" y="16099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1" name="Google Shape;321;p66"/>
          <p:cNvSpPr txBox="1"/>
          <p:nvPr>
            <p:ph idx="6" type="body"/>
          </p:nvPr>
        </p:nvSpPr>
        <p:spPr>
          <a:xfrm>
            <a:off x="5307850" y="1583975"/>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2" name="Google Shape;322;p66"/>
          <p:cNvSpPr txBox="1"/>
          <p:nvPr>
            <p:ph idx="7" type="body"/>
          </p:nvPr>
        </p:nvSpPr>
        <p:spPr>
          <a:xfrm>
            <a:off x="1376800" y="33776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3" name="Google Shape;323;p66"/>
          <p:cNvSpPr txBox="1"/>
          <p:nvPr>
            <p:ph idx="8" type="body"/>
          </p:nvPr>
        </p:nvSpPr>
        <p:spPr>
          <a:xfrm>
            <a:off x="5307850" y="3377600"/>
            <a:ext cx="2983800" cy="13041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ctant">
  <p:cSld name="CUSTOM_5">
    <p:spTree>
      <p:nvGrpSpPr>
        <p:cNvPr id="324" name="Shape 324"/>
        <p:cNvGrpSpPr/>
        <p:nvPr/>
      </p:nvGrpSpPr>
      <p:grpSpPr>
        <a:xfrm>
          <a:off x="0" y="0"/>
          <a:ext cx="0" cy="0"/>
          <a:chOff x="0" y="0"/>
          <a:chExt cx="0" cy="0"/>
        </a:xfrm>
      </p:grpSpPr>
      <p:sp>
        <p:nvSpPr>
          <p:cNvPr id="325" name="Google Shape;325;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6" name="Google Shape;326;p67"/>
          <p:cNvSpPr txBox="1"/>
          <p:nvPr/>
        </p:nvSpPr>
        <p:spPr>
          <a:xfrm>
            <a:off x="546857" y="1055669"/>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327" name="Google Shape;327;p67"/>
          <p:cNvSpPr txBox="1"/>
          <p:nvPr/>
        </p:nvSpPr>
        <p:spPr>
          <a:xfrm>
            <a:off x="4672925" y="1031049"/>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28" name="Google Shape;328;p67"/>
          <p:cNvSpPr txBox="1"/>
          <p:nvPr/>
        </p:nvSpPr>
        <p:spPr>
          <a:xfrm>
            <a:off x="546857" y="2023591"/>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29" name="Google Shape;329;p67"/>
          <p:cNvSpPr txBox="1"/>
          <p:nvPr/>
        </p:nvSpPr>
        <p:spPr>
          <a:xfrm>
            <a:off x="4672925" y="2023582"/>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0" name="Google Shape;330;p67"/>
          <p:cNvSpPr txBox="1"/>
          <p:nvPr/>
        </p:nvSpPr>
        <p:spPr>
          <a:xfrm>
            <a:off x="554048" y="2974232"/>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1" name="Google Shape;331;p67"/>
          <p:cNvSpPr txBox="1"/>
          <p:nvPr/>
        </p:nvSpPr>
        <p:spPr>
          <a:xfrm>
            <a:off x="554048" y="3966765"/>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2" name="Google Shape;332;p67"/>
          <p:cNvSpPr txBox="1"/>
          <p:nvPr/>
        </p:nvSpPr>
        <p:spPr>
          <a:xfrm>
            <a:off x="4672925" y="3016121"/>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333" name="Google Shape;333;p67"/>
          <p:cNvSpPr txBox="1"/>
          <p:nvPr/>
        </p:nvSpPr>
        <p:spPr>
          <a:xfrm>
            <a:off x="4672925" y="3984043"/>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4" name="Google Shape;334;p67"/>
          <p:cNvSpPr txBox="1"/>
          <p:nvPr>
            <p:ph idx="1" type="subTitle"/>
          </p:nvPr>
        </p:nvSpPr>
        <p:spPr>
          <a:xfrm>
            <a:off x="12502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5" name="Google Shape;335;p67"/>
          <p:cNvSpPr txBox="1"/>
          <p:nvPr>
            <p:ph idx="2" type="subTitle"/>
          </p:nvPr>
        </p:nvSpPr>
        <p:spPr>
          <a:xfrm>
            <a:off x="1250250" y="20235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6" name="Google Shape;336;p67"/>
          <p:cNvSpPr txBox="1"/>
          <p:nvPr>
            <p:ph idx="3" type="subTitle"/>
          </p:nvPr>
        </p:nvSpPr>
        <p:spPr>
          <a:xfrm>
            <a:off x="1250250" y="30933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7" name="Google Shape;337;p67"/>
          <p:cNvSpPr txBox="1"/>
          <p:nvPr>
            <p:ph idx="4" type="subTitle"/>
          </p:nvPr>
        </p:nvSpPr>
        <p:spPr>
          <a:xfrm>
            <a:off x="12502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8" name="Google Shape;338;p67"/>
          <p:cNvSpPr txBox="1"/>
          <p:nvPr>
            <p:ph idx="5" type="subTitle"/>
          </p:nvPr>
        </p:nvSpPr>
        <p:spPr>
          <a:xfrm>
            <a:off x="54131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9" name="Google Shape;339;p67"/>
          <p:cNvSpPr txBox="1"/>
          <p:nvPr>
            <p:ph idx="6" type="subTitle"/>
          </p:nvPr>
        </p:nvSpPr>
        <p:spPr>
          <a:xfrm>
            <a:off x="5413150" y="21008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40" name="Google Shape;340;p67"/>
          <p:cNvSpPr txBox="1"/>
          <p:nvPr>
            <p:ph idx="7" type="subTitle"/>
          </p:nvPr>
        </p:nvSpPr>
        <p:spPr>
          <a:xfrm>
            <a:off x="5413150" y="30724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41" name="Google Shape;341;p67"/>
          <p:cNvSpPr txBox="1"/>
          <p:nvPr>
            <p:ph idx="8" type="subTitle"/>
          </p:nvPr>
        </p:nvSpPr>
        <p:spPr>
          <a:xfrm>
            <a:off x="54131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342" name="Shape 342"/>
        <p:cNvGrpSpPr/>
        <p:nvPr/>
      </p:nvGrpSpPr>
      <p:grpSpPr>
        <a:xfrm>
          <a:off x="0" y="0"/>
          <a:ext cx="0" cy="0"/>
          <a:chOff x="0" y="0"/>
          <a:chExt cx="0" cy="0"/>
        </a:xfrm>
      </p:grpSpPr>
      <p:sp>
        <p:nvSpPr>
          <p:cNvPr id="343" name="Google Shape;343;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44" name="Google Shape;344;p68"/>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A">
  <p:cSld name="Content &amp; Image A">
    <p:spTree>
      <p:nvGrpSpPr>
        <p:cNvPr id="345" name="Shape 345"/>
        <p:cNvGrpSpPr/>
        <p:nvPr/>
      </p:nvGrpSpPr>
      <p:grpSpPr>
        <a:xfrm>
          <a:off x="0" y="0"/>
          <a:ext cx="0" cy="0"/>
          <a:chOff x="0" y="0"/>
          <a:chExt cx="0" cy="0"/>
        </a:xfrm>
      </p:grpSpPr>
      <p:sp>
        <p:nvSpPr>
          <p:cNvPr id="346" name="Google Shape;346;p69"/>
          <p:cNvSpPr/>
          <p:nvPr>
            <p:ph idx="2" type="pic"/>
          </p:nvPr>
        </p:nvSpPr>
        <p:spPr>
          <a:xfrm>
            <a:off x="4705643" y="222647"/>
            <a:ext cx="4152600" cy="46170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
        <p:nvSpPr>
          <p:cNvPr id="347" name="Google Shape;347;p69"/>
          <p:cNvSpPr txBox="1"/>
          <p:nvPr>
            <p:ph idx="1" type="body"/>
          </p:nvPr>
        </p:nvSpPr>
        <p:spPr>
          <a:xfrm>
            <a:off x="553182" y="1140619"/>
            <a:ext cx="3874800" cy="3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348" name="Google Shape;348;p69"/>
          <p:cNvSpPr txBox="1"/>
          <p:nvPr>
            <p:ph idx="3" type="body"/>
          </p:nvPr>
        </p:nvSpPr>
        <p:spPr>
          <a:xfrm>
            <a:off x="553182" y="440147"/>
            <a:ext cx="38748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2">
    <p:spTree>
      <p:nvGrpSpPr>
        <p:cNvPr id="349" name="Shape 349"/>
        <p:cNvGrpSpPr/>
        <p:nvPr/>
      </p:nvGrpSpPr>
      <p:grpSpPr>
        <a:xfrm>
          <a:off x="0" y="0"/>
          <a:ext cx="0" cy="0"/>
          <a:chOff x="0" y="0"/>
          <a:chExt cx="0" cy="0"/>
        </a:xfrm>
      </p:grpSpPr>
      <p:sp>
        <p:nvSpPr>
          <p:cNvPr id="350" name="Google Shape;350;p7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52" name="Google Shape;352;p7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53" name="Google Shape;353;p7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54" name="Google Shape;354;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2">
    <p:spTree>
      <p:nvGrpSpPr>
        <p:cNvPr id="355" name="Shape 355"/>
        <p:cNvGrpSpPr/>
        <p:nvPr/>
      </p:nvGrpSpPr>
      <p:grpSpPr>
        <a:xfrm>
          <a:off x="0" y="0"/>
          <a:ext cx="0" cy="0"/>
          <a:chOff x="0" y="0"/>
          <a:chExt cx="0" cy="0"/>
        </a:xfrm>
      </p:grpSpPr>
      <p:sp>
        <p:nvSpPr>
          <p:cNvPr id="356" name="Google Shape;356;p7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57" name="Google Shape;357;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
    <p:spTree>
      <p:nvGrpSpPr>
        <p:cNvPr id="37" name="Shape 37"/>
        <p:cNvGrpSpPr/>
        <p:nvPr/>
      </p:nvGrpSpPr>
      <p:grpSpPr>
        <a:xfrm>
          <a:off x="0" y="0"/>
          <a:ext cx="0" cy="0"/>
          <a:chOff x="0" y="0"/>
          <a:chExt cx="0" cy="0"/>
        </a:xfrm>
      </p:grpSpPr>
      <p:sp>
        <p:nvSpPr>
          <p:cNvPr id="38" name="Google Shape;38;p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 name="Google Shape;39;p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599191"/>
        </a:solidFill>
      </p:bgPr>
    </p:bg>
    <p:spTree>
      <p:nvGrpSpPr>
        <p:cNvPr id="358" name="Shape 358"/>
        <p:cNvGrpSpPr/>
        <p:nvPr/>
      </p:nvGrpSpPr>
      <p:grpSpPr>
        <a:xfrm>
          <a:off x="0" y="0"/>
          <a:ext cx="0" cy="0"/>
          <a:chOff x="0" y="0"/>
          <a:chExt cx="0" cy="0"/>
        </a:xfrm>
      </p:grpSpPr>
      <p:grpSp>
        <p:nvGrpSpPr>
          <p:cNvPr id="359" name="Google Shape;359;p72"/>
          <p:cNvGrpSpPr/>
          <p:nvPr/>
        </p:nvGrpSpPr>
        <p:grpSpPr>
          <a:xfrm>
            <a:off x="7343003" y="3409675"/>
            <a:ext cx="1691422" cy="1732548"/>
            <a:chOff x="7343003" y="3409675"/>
            <a:chExt cx="1691422" cy="1732548"/>
          </a:xfrm>
        </p:grpSpPr>
        <p:grpSp>
          <p:nvGrpSpPr>
            <p:cNvPr id="360" name="Google Shape;360;p72"/>
            <p:cNvGrpSpPr/>
            <p:nvPr/>
          </p:nvGrpSpPr>
          <p:grpSpPr>
            <a:xfrm>
              <a:off x="7343003" y="4453711"/>
              <a:ext cx="316800" cy="688513"/>
              <a:chOff x="7343003" y="4453711"/>
              <a:chExt cx="316800" cy="688513"/>
            </a:xfrm>
          </p:grpSpPr>
          <p:sp>
            <p:nvSpPr>
              <p:cNvPr id="361" name="Google Shape;361;p7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72"/>
            <p:cNvGrpSpPr/>
            <p:nvPr/>
          </p:nvGrpSpPr>
          <p:grpSpPr>
            <a:xfrm>
              <a:off x="7801210" y="4105700"/>
              <a:ext cx="316800" cy="1036523"/>
              <a:chOff x="7801210" y="4105700"/>
              <a:chExt cx="316800" cy="1036523"/>
            </a:xfrm>
          </p:grpSpPr>
          <p:sp>
            <p:nvSpPr>
              <p:cNvPr id="364" name="Google Shape;364;p7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72"/>
            <p:cNvGrpSpPr/>
            <p:nvPr/>
          </p:nvGrpSpPr>
          <p:grpSpPr>
            <a:xfrm>
              <a:off x="8259418" y="3757688"/>
              <a:ext cx="316800" cy="1384535"/>
              <a:chOff x="8259418" y="3757688"/>
              <a:chExt cx="316800" cy="1384535"/>
            </a:xfrm>
          </p:grpSpPr>
          <p:sp>
            <p:nvSpPr>
              <p:cNvPr id="368" name="Google Shape;368;p7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72"/>
            <p:cNvGrpSpPr/>
            <p:nvPr/>
          </p:nvGrpSpPr>
          <p:grpSpPr>
            <a:xfrm>
              <a:off x="8717625" y="3409675"/>
              <a:ext cx="316800" cy="1732548"/>
              <a:chOff x="8717625" y="3409675"/>
              <a:chExt cx="316800" cy="1732548"/>
            </a:xfrm>
          </p:grpSpPr>
          <p:sp>
            <p:nvSpPr>
              <p:cNvPr id="373" name="Google Shape;373;p7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8" name="Google Shape;378;p72"/>
          <p:cNvGrpSpPr/>
          <p:nvPr/>
        </p:nvGrpSpPr>
        <p:grpSpPr>
          <a:xfrm>
            <a:off x="5043503" y="0"/>
            <a:ext cx="3814072" cy="3839102"/>
            <a:chOff x="5043503" y="0"/>
            <a:chExt cx="3814072" cy="3839102"/>
          </a:xfrm>
        </p:grpSpPr>
        <p:sp>
          <p:nvSpPr>
            <p:cNvPr id="379" name="Google Shape;379;p7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72"/>
            <p:cNvGrpSpPr/>
            <p:nvPr/>
          </p:nvGrpSpPr>
          <p:grpSpPr>
            <a:xfrm>
              <a:off x="7647812" y="2704283"/>
              <a:ext cx="635219" cy="635219"/>
              <a:chOff x="6725724" y="2701260"/>
              <a:chExt cx="1208101" cy="1208100"/>
            </a:xfrm>
          </p:grpSpPr>
          <p:sp>
            <p:nvSpPr>
              <p:cNvPr id="382" name="Google Shape;382;p7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 name="Google Shape;385;p7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6" name="Google Shape;386;p72"/>
            <p:cNvGrpSpPr/>
            <p:nvPr/>
          </p:nvGrpSpPr>
          <p:grpSpPr>
            <a:xfrm>
              <a:off x="7952720" y="179238"/>
              <a:ext cx="873165" cy="873003"/>
              <a:chOff x="7754428" y="208725"/>
              <a:chExt cx="541800" cy="541800"/>
            </a:xfrm>
          </p:grpSpPr>
          <p:sp>
            <p:nvSpPr>
              <p:cNvPr id="387" name="Google Shape;387;p7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7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7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96" name="Google Shape;396;p7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397" name="Google Shape;397;p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398" name="Shape 398"/>
        <p:cNvGrpSpPr/>
        <p:nvPr/>
      </p:nvGrpSpPr>
      <p:grpSpPr>
        <a:xfrm>
          <a:off x="0" y="0"/>
          <a:ext cx="0" cy="0"/>
          <a:chOff x="0" y="0"/>
          <a:chExt cx="0" cy="0"/>
        </a:xfrm>
      </p:grpSpPr>
      <p:grpSp>
        <p:nvGrpSpPr>
          <p:cNvPr id="399" name="Google Shape;399;p73"/>
          <p:cNvGrpSpPr/>
          <p:nvPr/>
        </p:nvGrpSpPr>
        <p:grpSpPr>
          <a:xfrm>
            <a:off x="816669" y="683101"/>
            <a:ext cx="745764" cy="45826"/>
            <a:chOff x="4580561" y="2589004"/>
            <a:chExt cx="1064464" cy="25200"/>
          </a:xfrm>
        </p:grpSpPr>
        <p:sp>
          <p:nvSpPr>
            <p:cNvPr id="400" name="Google Shape;400;p7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7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2" name="Google Shape;402;p73"/>
          <p:cNvSpPr txBox="1"/>
          <p:nvPr>
            <p:ph type="ctrTitle"/>
          </p:nvPr>
        </p:nvSpPr>
        <p:spPr>
          <a:xfrm>
            <a:off x="729625" y="0"/>
            <a:ext cx="8414400" cy="1095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4200"/>
              <a:buNone/>
              <a:defRPr sz="4200">
                <a:solidFill>
                  <a:schemeClr val="dk2"/>
                </a:solidFill>
              </a:defRPr>
            </a:lvl1pPr>
            <a:lvl2pPr lvl="1" rtl="0" algn="l">
              <a:lnSpc>
                <a:spcPct val="100000"/>
              </a:lnSpc>
              <a:spcBef>
                <a:spcPts val="0"/>
              </a:spcBef>
              <a:spcAft>
                <a:spcPts val="0"/>
              </a:spcAft>
              <a:buClr>
                <a:schemeClr val="dk2"/>
              </a:buClr>
              <a:buSzPts val="4200"/>
              <a:buNone/>
              <a:defRPr sz="4200">
                <a:solidFill>
                  <a:schemeClr val="dk2"/>
                </a:solidFill>
              </a:defRPr>
            </a:lvl2pPr>
            <a:lvl3pPr lvl="2" rtl="0" algn="l">
              <a:lnSpc>
                <a:spcPct val="100000"/>
              </a:lnSpc>
              <a:spcBef>
                <a:spcPts val="0"/>
              </a:spcBef>
              <a:spcAft>
                <a:spcPts val="0"/>
              </a:spcAft>
              <a:buClr>
                <a:schemeClr val="dk2"/>
              </a:buClr>
              <a:buSzPts val="4200"/>
              <a:buNone/>
              <a:defRPr sz="4200">
                <a:solidFill>
                  <a:schemeClr val="dk2"/>
                </a:solidFill>
              </a:defRPr>
            </a:lvl3pPr>
            <a:lvl4pPr lvl="3" rtl="0" algn="l">
              <a:lnSpc>
                <a:spcPct val="100000"/>
              </a:lnSpc>
              <a:spcBef>
                <a:spcPts val="0"/>
              </a:spcBef>
              <a:spcAft>
                <a:spcPts val="0"/>
              </a:spcAft>
              <a:buClr>
                <a:schemeClr val="dk2"/>
              </a:buClr>
              <a:buSzPts val="4200"/>
              <a:buNone/>
              <a:defRPr sz="4200">
                <a:solidFill>
                  <a:schemeClr val="dk2"/>
                </a:solidFill>
              </a:defRPr>
            </a:lvl4pPr>
            <a:lvl5pPr lvl="4" rtl="0" algn="l">
              <a:lnSpc>
                <a:spcPct val="100000"/>
              </a:lnSpc>
              <a:spcBef>
                <a:spcPts val="0"/>
              </a:spcBef>
              <a:spcAft>
                <a:spcPts val="0"/>
              </a:spcAft>
              <a:buClr>
                <a:schemeClr val="dk2"/>
              </a:buClr>
              <a:buSzPts val="4200"/>
              <a:buNone/>
              <a:defRPr sz="4200">
                <a:solidFill>
                  <a:schemeClr val="dk2"/>
                </a:solidFill>
              </a:defRPr>
            </a:lvl5pPr>
            <a:lvl6pPr lvl="5" rtl="0" algn="l">
              <a:lnSpc>
                <a:spcPct val="100000"/>
              </a:lnSpc>
              <a:spcBef>
                <a:spcPts val="0"/>
              </a:spcBef>
              <a:spcAft>
                <a:spcPts val="0"/>
              </a:spcAft>
              <a:buClr>
                <a:schemeClr val="dk2"/>
              </a:buClr>
              <a:buSzPts val="4200"/>
              <a:buNone/>
              <a:defRPr sz="4200">
                <a:solidFill>
                  <a:schemeClr val="dk2"/>
                </a:solidFill>
              </a:defRPr>
            </a:lvl6pPr>
            <a:lvl7pPr lvl="6" rtl="0" algn="l">
              <a:lnSpc>
                <a:spcPct val="100000"/>
              </a:lnSpc>
              <a:spcBef>
                <a:spcPts val="0"/>
              </a:spcBef>
              <a:spcAft>
                <a:spcPts val="0"/>
              </a:spcAft>
              <a:buClr>
                <a:schemeClr val="dk2"/>
              </a:buClr>
              <a:buSzPts val="4200"/>
              <a:buNone/>
              <a:defRPr sz="4200">
                <a:solidFill>
                  <a:schemeClr val="dk2"/>
                </a:solidFill>
              </a:defRPr>
            </a:lvl7pPr>
            <a:lvl8pPr lvl="7" rtl="0" algn="l">
              <a:lnSpc>
                <a:spcPct val="100000"/>
              </a:lnSpc>
              <a:spcBef>
                <a:spcPts val="0"/>
              </a:spcBef>
              <a:spcAft>
                <a:spcPts val="0"/>
              </a:spcAft>
              <a:buClr>
                <a:schemeClr val="dk2"/>
              </a:buClr>
              <a:buSzPts val="4200"/>
              <a:buNone/>
              <a:defRPr sz="4200">
                <a:solidFill>
                  <a:schemeClr val="dk2"/>
                </a:solidFill>
              </a:defRPr>
            </a:lvl8pPr>
            <a:lvl9pPr lvl="8" rtl="0" algn="l">
              <a:lnSpc>
                <a:spcPct val="100000"/>
              </a:lnSpc>
              <a:spcBef>
                <a:spcPts val="0"/>
              </a:spcBef>
              <a:spcAft>
                <a:spcPts val="0"/>
              </a:spcAft>
              <a:buClr>
                <a:schemeClr val="dk2"/>
              </a:buClr>
              <a:buSzPts val="4200"/>
              <a:buNone/>
              <a:defRPr sz="4200">
                <a:solidFill>
                  <a:schemeClr val="dk2"/>
                </a:solidFill>
              </a:defRPr>
            </a:lvl9pPr>
          </a:lstStyle>
          <a:p/>
        </p:txBody>
      </p:sp>
      <p:sp>
        <p:nvSpPr>
          <p:cNvPr id="403" name="Google Shape;403;p73"/>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404" name="Google Shape;404;p7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Numbered Sections">
  <p:cSld name="Four Numbered Sections">
    <p:spTree>
      <p:nvGrpSpPr>
        <p:cNvPr id="405" name="Shape 405"/>
        <p:cNvGrpSpPr/>
        <p:nvPr/>
      </p:nvGrpSpPr>
      <p:grpSpPr>
        <a:xfrm>
          <a:off x="0" y="0"/>
          <a:ext cx="0" cy="0"/>
          <a:chOff x="0" y="0"/>
          <a:chExt cx="0" cy="0"/>
        </a:xfrm>
      </p:grpSpPr>
      <p:sp>
        <p:nvSpPr>
          <p:cNvPr id="406" name="Google Shape;406;p74"/>
          <p:cNvSpPr txBox="1"/>
          <p:nvPr>
            <p:ph idx="1" type="body"/>
          </p:nvPr>
        </p:nvSpPr>
        <p:spPr>
          <a:xfrm>
            <a:off x="550985" y="1140732"/>
            <a:ext cx="648000" cy="1691100"/>
          </a:xfrm>
          <a:prstGeom prst="rect">
            <a:avLst/>
          </a:prstGeom>
          <a:solidFill>
            <a:schemeClr val="lt2"/>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rgbClr val="FFFFFF"/>
              </a:buClr>
              <a:buSzPts val="3100"/>
              <a:buNone/>
              <a:defRPr b="1" sz="3100">
                <a:solidFill>
                  <a:srgbClr val="FFFFFF"/>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7" name="Google Shape;407;p74"/>
          <p:cNvSpPr txBox="1"/>
          <p:nvPr>
            <p:ph idx="2" type="body"/>
          </p:nvPr>
        </p:nvSpPr>
        <p:spPr>
          <a:xfrm>
            <a:off x="4708204" y="1140732"/>
            <a:ext cx="648000" cy="1691100"/>
          </a:xfrm>
          <a:prstGeom prst="rect">
            <a:avLst/>
          </a:prstGeom>
          <a:solidFill>
            <a:schemeClr val="accent4"/>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chemeClr val="lt1"/>
              </a:buClr>
              <a:buSzPts val="3100"/>
              <a:buNone/>
              <a:defRPr b="1" sz="3100">
                <a:solidFill>
                  <a:schemeClr val="lt1"/>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8" name="Google Shape;408;p74"/>
          <p:cNvSpPr txBox="1"/>
          <p:nvPr>
            <p:ph idx="3" type="body"/>
          </p:nvPr>
        </p:nvSpPr>
        <p:spPr>
          <a:xfrm>
            <a:off x="550985" y="2933337"/>
            <a:ext cx="648000" cy="1691100"/>
          </a:xfrm>
          <a:prstGeom prst="rect">
            <a:avLst/>
          </a:prstGeom>
          <a:solidFill>
            <a:schemeClr val="accent4"/>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chemeClr val="lt1"/>
              </a:buClr>
              <a:buSzPts val="3100"/>
              <a:buNone/>
              <a:defRPr b="1" sz="3100">
                <a:solidFill>
                  <a:schemeClr val="lt1"/>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9" name="Google Shape;409;p74"/>
          <p:cNvSpPr txBox="1"/>
          <p:nvPr>
            <p:ph idx="4" type="body"/>
          </p:nvPr>
        </p:nvSpPr>
        <p:spPr>
          <a:xfrm>
            <a:off x="4708204" y="2934876"/>
            <a:ext cx="648000" cy="1691100"/>
          </a:xfrm>
          <a:prstGeom prst="rect">
            <a:avLst/>
          </a:prstGeom>
          <a:solidFill>
            <a:schemeClr val="lt2"/>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rgbClr val="FFFFFF"/>
              </a:buClr>
              <a:buSzPts val="3100"/>
              <a:buNone/>
              <a:defRPr b="1" sz="3100">
                <a:solidFill>
                  <a:srgbClr val="FFFFFF"/>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0" name="Google Shape;410;p74"/>
          <p:cNvSpPr txBox="1"/>
          <p:nvPr>
            <p:ph idx="5" type="body"/>
          </p:nvPr>
        </p:nvSpPr>
        <p:spPr>
          <a:xfrm>
            <a:off x="1371600" y="1140732"/>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1" name="Google Shape;411;p74"/>
          <p:cNvSpPr txBox="1"/>
          <p:nvPr>
            <p:ph idx="6" type="body"/>
          </p:nvPr>
        </p:nvSpPr>
        <p:spPr>
          <a:xfrm>
            <a:off x="1371600" y="2933337"/>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2" name="Google Shape;412;p74"/>
          <p:cNvSpPr txBox="1"/>
          <p:nvPr>
            <p:ph idx="7" type="body"/>
          </p:nvPr>
        </p:nvSpPr>
        <p:spPr>
          <a:xfrm>
            <a:off x="5564382" y="1140732"/>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3" name="Google Shape;413;p74"/>
          <p:cNvSpPr txBox="1"/>
          <p:nvPr>
            <p:ph idx="8" type="body"/>
          </p:nvPr>
        </p:nvSpPr>
        <p:spPr>
          <a:xfrm>
            <a:off x="5564382" y="2933337"/>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4" name="Google Shape;414;p74"/>
          <p:cNvSpPr txBox="1"/>
          <p:nvPr>
            <p:ph idx="9" type="body"/>
          </p:nvPr>
        </p:nvSpPr>
        <p:spPr>
          <a:xfrm>
            <a:off x="553182" y="440147"/>
            <a:ext cx="80385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latin typeface="Arial"/>
                <a:ea typeface="Arial"/>
                <a:cs typeface="Arial"/>
                <a:sym typeface="Aria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15" name="Shape 415"/>
        <p:cNvGrpSpPr/>
        <p:nvPr/>
      </p:nvGrpSpPr>
      <p:grpSpPr>
        <a:xfrm>
          <a:off x="0" y="0"/>
          <a:ext cx="0" cy="0"/>
          <a:chOff x="0" y="0"/>
          <a:chExt cx="0" cy="0"/>
        </a:xfrm>
      </p:grpSpPr>
      <p:sp>
        <p:nvSpPr>
          <p:cNvPr id="416" name="Google Shape;416;p75"/>
          <p:cNvSpPr txBox="1"/>
          <p:nvPr>
            <p:ph idx="1" type="body"/>
          </p:nvPr>
        </p:nvSpPr>
        <p:spPr>
          <a:xfrm>
            <a:off x="553182" y="440147"/>
            <a:ext cx="80385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showMasterSp="0">
  <p:cSld name="Full image">
    <p:spTree>
      <p:nvGrpSpPr>
        <p:cNvPr id="417" name="Shape 417"/>
        <p:cNvGrpSpPr/>
        <p:nvPr/>
      </p:nvGrpSpPr>
      <p:grpSpPr>
        <a:xfrm>
          <a:off x="0" y="0"/>
          <a:ext cx="0" cy="0"/>
          <a:chOff x="0" y="0"/>
          <a:chExt cx="0" cy="0"/>
        </a:xfrm>
      </p:grpSpPr>
      <p:sp>
        <p:nvSpPr>
          <p:cNvPr id="418" name="Google Shape;418;p76"/>
          <p:cNvSpPr/>
          <p:nvPr>
            <p:ph idx="2" type="pic"/>
          </p:nvPr>
        </p:nvSpPr>
        <p:spPr>
          <a:xfrm>
            <a:off x="0" y="0"/>
            <a:ext cx="9144000" cy="51435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1">
  <p:cSld name="Title and two columns Alternative">
    <p:bg>
      <p:bgPr>
        <a:solidFill>
          <a:schemeClr val="lt2"/>
        </a:solidFill>
      </p:bgPr>
    </p:bg>
    <p:spTree>
      <p:nvGrpSpPr>
        <p:cNvPr id="419" name="Shape 419"/>
        <p:cNvGrpSpPr/>
        <p:nvPr/>
      </p:nvGrpSpPr>
      <p:grpSpPr>
        <a:xfrm>
          <a:off x="0" y="0"/>
          <a:ext cx="0" cy="0"/>
          <a:chOff x="0" y="0"/>
          <a:chExt cx="0" cy="0"/>
        </a:xfrm>
      </p:grpSpPr>
      <p:sp>
        <p:nvSpPr>
          <p:cNvPr id="420" name="Google Shape;420;p77"/>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SzPts val="23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21" name="Google Shape;421;p77"/>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422" name="Google Shape;422;p77"/>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423" name="Google Shape;423;p7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424" name="Shape 424"/>
        <p:cNvGrpSpPr/>
        <p:nvPr/>
      </p:nvGrpSpPr>
      <p:grpSpPr>
        <a:xfrm>
          <a:off x="0" y="0"/>
          <a:ext cx="0" cy="0"/>
          <a:chOff x="0" y="0"/>
          <a:chExt cx="0" cy="0"/>
        </a:xfrm>
      </p:grpSpPr>
      <p:sp>
        <p:nvSpPr>
          <p:cNvPr id="425" name="Google Shape;425;p7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26" name="Google Shape;426;p7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7" name="Google Shape;427;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428" name="Shape 428"/>
        <p:cNvGrpSpPr/>
        <p:nvPr/>
      </p:nvGrpSpPr>
      <p:grpSpPr>
        <a:xfrm>
          <a:off x="0" y="0"/>
          <a:ext cx="0" cy="0"/>
          <a:chOff x="0" y="0"/>
          <a:chExt cx="0" cy="0"/>
        </a:xfrm>
      </p:grpSpPr>
      <p:sp>
        <p:nvSpPr>
          <p:cNvPr id="429" name="Google Shape;429;p79"/>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0" name="Google Shape;430;p79"/>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1600"/>
              </a:spcBef>
              <a:spcAft>
                <a:spcPts val="0"/>
              </a:spcAft>
              <a:buClr>
                <a:srgbClr val="888888"/>
              </a:buClr>
              <a:buSzPts val="900"/>
              <a:buNone/>
              <a:defRPr sz="900">
                <a:solidFill>
                  <a:srgbClr val="888888"/>
                </a:solidFill>
              </a:defRPr>
            </a:lvl2pPr>
            <a:lvl3pPr indent="-228600" lvl="2" marL="1371600" rtl="0" algn="l">
              <a:spcBef>
                <a:spcPts val="1600"/>
              </a:spcBef>
              <a:spcAft>
                <a:spcPts val="0"/>
              </a:spcAft>
              <a:buClr>
                <a:srgbClr val="888888"/>
              </a:buClr>
              <a:buSzPts val="800"/>
              <a:buNone/>
              <a:defRPr sz="800">
                <a:solidFill>
                  <a:srgbClr val="888888"/>
                </a:solidFill>
              </a:defRPr>
            </a:lvl3pPr>
            <a:lvl4pPr indent="-228600" lvl="3" marL="1828800" rtl="0" algn="l">
              <a:spcBef>
                <a:spcPts val="1600"/>
              </a:spcBef>
              <a:spcAft>
                <a:spcPts val="0"/>
              </a:spcAft>
              <a:buClr>
                <a:srgbClr val="888888"/>
              </a:buClr>
              <a:buSzPts val="700"/>
              <a:buNone/>
              <a:defRPr sz="700">
                <a:solidFill>
                  <a:srgbClr val="888888"/>
                </a:solidFill>
              </a:defRPr>
            </a:lvl4pPr>
            <a:lvl5pPr indent="-228600" lvl="4" marL="2286000" rtl="0" algn="l">
              <a:spcBef>
                <a:spcPts val="1600"/>
              </a:spcBef>
              <a:spcAft>
                <a:spcPts val="0"/>
              </a:spcAft>
              <a:buClr>
                <a:srgbClr val="888888"/>
              </a:buClr>
              <a:buSzPts val="700"/>
              <a:buNone/>
              <a:defRPr sz="700">
                <a:solidFill>
                  <a:srgbClr val="888888"/>
                </a:solidFill>
              </a:defRPr>
            </a:lvl5pPr>
            <a:lvl6pPr indent="-228600" lvl="5" marL="2743200" rtl="0" algn="l">
              <a:spcBef>
                <a:spcPts val="1600"/>
              </a:spcBef>
              <a:spcAft>
                <a:spcPts val="0"/>
              </a:spcAft>
              <a:buClr>
                <a:srgbClr val="888888"/>
              </a:buClr>
              <a:buSzPts val="700"/>
              <a:buNone/>
              <a:defRPr sz="700">
                <a:solidFill>
                  <a:srgbClr val="888888"/>
                </a:solidFill>
              </a:defRPr>
            </a:lvl6pPr>
            <a:lvl7pPr indent="-228600" lvl="6" marL="3200400" rtl="0" algn="l">
              <a:spcBef>
                <a:spcPts val="1600"/>
              </a:spcBef>
              <a:spcAft>
                <a:spcPts val="0"/>
              </a:spcAft>
              <a:buClr>
                <a:srgbClr val="888888"/>
              </a:buClr>
              <a:buSzPts val="700"/>
              <a:buNone/>
              <a:defRPr sz="700">
                <a:solidFill>
                  <a:srgbClr val="888888"/>
                </a:solidFill>
              </a:defRPr>
            </a:lvl7pPr>
            <a:lvl8pPr indent="-228600" lvl="7" marL="3657600" rtl="0" algn="l">
              <a:spcBef>
                <a:spcPts val="1600"/>
              </a:spcBef>
              <a:spcAft>
                <a:spcPts val="0"/>
              </a:spcAft>
              <a:buClr>
                <a:srgbClr val="888888"/>
              </a:buClr>
              <a:buSzPts val="700"/>
              <a:buNone/>
              <a:defRPr sz="700">
                <a:solidFill>
                  <a:srgbClr val="888888"/>
                </a:solidFill>
              </a:defRPr>
            </a:lvl8pPr>
            <a:lvl9pPr indent="-228600" lvl="8" marL="4114800" rtl="0" algn="l">
              <a:spcBef>
                <a:spcPts val="1600"/>
              </a:spcBef>
              <a:spcAft>
                <a:spcPts val="1600"/>
              </a:spcAft>
              <a:buClr>
                <a:srgbClr val="888888"/>
              </a:buClr>
              <a:buSzPts val="700"/>
              <a:buNone/>
              <a:defRPr sz="700">
                <a:solidFill>
                  <a:srgbClr val="888888"/>
                </a:solidFill>
              </a:defRPr>
            </a:lvl9pPr>
          </a:lstStyle>
          <a:p/>
        </p:txBody>
      </p:sp>
      <p:sp>
        <p:nvSpPr>
          <p:cNvPr id="431" name="Google Shape;431;p7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2" name="Google Shape;432;p7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3" name="Google Shape;433;p7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434" name="Shape 434"/>
        <p:cNvGrpSpPr/>
        <p:nvPr/>
      </p:nvGrpSpPr>
      <p:grpSpPr>
        <a:xfrm>
          <a:off x="0" y="0"/>
          <a:ext cx="0" cy="0"/>
          <a:chOff x="0" y="0"/>
          <a:chExt cx="0" cy="0"/>
        </a:xfrm>
      </p:grpSpPr>
      <p:sp>
        <p:nvSpPr>
          <p:cNvPr id="435" name="Google Shape;435;p80"/>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6" name="Google Shape;436;p80"/>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1600"/>
              </a:spcBef>
              <a:spcAft>
                <a:spcPts val="0"/>
              </a:spcAft>
              <a:buClr>
                <a:srgbClr val="888888"/>
              </a:buClr>
              <a:buSzPts val="900"/>
              <a:buNone/>
              <a:defRPr sz="900">
                <a:solidFill>
                  <a:srgbClr val="888888"/>
                </a:solidFill>
              </a:defRPr>
            </a:lvl2pPr>
            <a:lvl3pPr indent="-228600" lvl="2" marL="1371600" rtl="0" algn="l">
              <a:spcBef>
                <a:spcPts val="1600"/>
              </a:spcBef>
              <a:spcAft>
                <a:spcPts val="0"/>
              </a:spcAft>
              <a:buClr>
                <a:srgbClr val="888888"/>
              </a:buClr>
              <a:buSzPts val="800"/>
              <a:buNone/>
              <a:defRPr sz="800">
                <a:solidFill>
                  <a:srgbClr val="888888"/>
                </a:solidFill>
              </a:defRPr>
            </a:lvl3pPr>
            <a:lvl4pPr indent="-228600" lvl="3" marL="1828800" rtl="0" algn="l">
              <a:spcBef>
                <a:spcPts val="1600"/>
              </a:spcBef>
              <a:spcAft>
                <a:spcPts val="0"/>
              </a:spcAft>
              <a:buClr>
                <a:srgbClr val="888888"/>
              </a:buClr>
              <a:buSzPts val="700"/>
              <a:buNone/>
              <a:defRPr sz="700">
                <a:solidFill>
                  <a:srgbClr val="888888"/>
                </a:solidFill>
              </a:defRPr>
            </a:lvl4pPr>
            <a:lvl5pPr indent="-228600" lvl="4" marL="2286000" rtl="0" algn="l">
              <a:spcBef>
                <a:spcPts val="1600"/>
              </a:spcBef>
              <a:spcAft>
                <a:spcPts val="0"/>
              </a:spcAft>
              <a:buClr>
                <a:srgbClr val="888888"/>
              </a:buClr>
              <a:buSzPts val="700"/>
              <a:buNone/>
              <a:defRPr sz="700">
                <a:solidFill>
                  <a:srgbClr val="888888"/>
                </a:solidFill>
              </a:defRPr>
            </a:lvl5pPr>
            <a:lvl6pPr indent="-228600" lvl="5" marL="2743200" rtl="0" algn="l">
              <a:spcBef>
                <a:spcPts val="1600"/>
              </a:spcBef>
              <a:spcAft>
                <a:spcPts val="0"/>
              </a:spcAft>
              <a:buClr>
                <a:srgbClr val="888888"/>
              </a:buClr>
              <a:buSzPts val="700"/>
              <a:buNone/>
              <a:defRPr sz="700">
                <a:solidFill>
                  <a:srgbClr val="888888"/>
                </a:solidFill>
              </a:defRPr>
            </a:lvl6pPr>
            <a:lvl7pPr indent="-228600" lvl="6" marL="3200400" rtl="0" algn="l">
              <a:spcBef>
                <a:spcPts val="1600"/>
              </a:spcBef>
              <a:spcAft>
                <a:spcPts val="0"/>
              </a:spcAft>
              <a:buClr>
                <a:srgbClr val="888888"/>
              </a:buClr>
              <a:buSzPts val="700"/>
              <a:buNone/>
              <a:defRPr sz="700">
                <a:solidFill>
                  <a:srgbClr val="888888"/>
                </a:solidFill>
              </a:defRPr>
            </a:lvl7pPr>
            <a:lvl8pPr indent="-228600" lvl="7" marL="3657600" rtl="0" algn="l">
              <a:spcBef>
                <a:spcPts val="1600"/>
              </a:spcBef>
              <a:spcAft>
                <a:spcPts val="0"/>
              </a:spcAft>
              <a:buClr>
                <a:srgbClr val="888888"/>
              </a:buClr>
              <a:buSzPts val="700"/>
              <a:buNone/>
              <a:defRPr sz="700">
                <a:solidFill>
                  <a:srgbClr val="888888"/>
                </a:solidFill>
              </a:defRPr>
            </a:lvl8pPr>
            <a:lvl9pPr indent="-228600" lvl="8" marL="4114800" rtl="0" algn="l">
              <a:spcBef>
                <a:spcPts val="1600"/>
              </a:spcBef>
              <a:spcAft>
                <a:spcPts val="1600"/>
              </a:spcAft>
              <a:buClr>
                <a:srgbClr val="888888"/>
              </a:buClr>
              <a:buSzPts val="700"/>
              <a:buNone/>
              <a:defRPr sz="700">
                <a:solidFill>
                  <a:srgbClr val="888888"/>
                </a:solidFill>
              </a:defRPr>
            </a:lvl9pPr>
          </a:lstStyle>
          <a:p/>
        </p:txBody>
      </p:sp>
      <p:sp>
        <p:nvSpPr>
          <p:cNvPr id="437" name="Google Shape;437;p8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8" name="Google Shape;438;p8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9" name="Google Shape;439;p8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4" name="Shape 444"/>
        <p:cNvGrpSpPr/>
        <p:nvPr/>
      </p:nvGrpSpPr>
      <p:grpSpPr>
        <a:xfrm>
          <a:off x="0" y="0"/>
          <a:ext cx="0" cy="0"/>
          <a:chOff x="0" y="0"/>
          <a:chExt cx="0" cy="0"/>
        </a:xfrm>
      </p:grpSpPr>
      <p:sp>
        <p:nvSpPr>
          <p:cNvPr id="445" name="Google Shape;445;p8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6" name="Google Shape;446;p8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7" name="Google Shape;447;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8" name="Shape 448"/>
        <p:cNvGrpSpPr/>
        <p:nvPr/>
      </p:nvGrpSpPr>
      <p:grpSpPr>
        <a:xfrm>
          <a:off x="0" y="0"/>
          <a:ext cx="0" cy="0"/>
          <a:chOff x="0" y="0"/>
          <a:chExt cx="0" cy="0"/>
        </a:xfrm>
      </p:grpSpPr>
      <p:sp>
        <p:nvSpPr>
          <p:cNvPr id="449" name="Google Shape;449;p8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50" name="Google Shape;450;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1" name="Shape 451"/>
        <p:cNvGrpSpPr/>
        <p:nvPr/>
      </p:nvGrpSpPr>
      <p:grpSpPr>
        <a:xfrm>
          <a:off x="0" y="0"/>
          <a:ext cx="0" cy="0"/>
          <a:chOff x="0" y="0"/>
          <a:chExt cx="0" cy="0"/>
        </a:xfrm>
      </p:grpSpPr>
      <p:sp>
        <p:nvSpPr>
          <p:cNvPr id="452" name="Google Shape;452;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3" name="Google Shape;453;p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54" name="Google Shape;454;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5" name="Shape 455"/>
        <p:cNvGrpSpPr/>
        <p:nvPr/>
      </p:nvGrpSpPr>
      <p:grpSpPr>
        <a:xfrm>
          <a:off x="0" y="0"/>
          <a:ext cx="0" cy="0"/>
          <a:chOff x="0" y="0"/>
          <a:chExt cx="0" cy="0"/>
        </a:xfrm>
      </p:grpSpPr>
      <p:sp>
        <p:nvSpPr>
          <p:cNvPr id="456" name="Google Shape;456;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7" name="Google Shape;457;p8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8" name="Google Shape;458;p8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9" name="Google Shape;459;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0" name="Shape 460"/>
        <p:cNvGrpSpPr/>
        <p:nvPr/>
      </p:nvGrpSpPr>
      <p:grpSpPr>
        <a:xfrm>
          <a:off x="0" y="0"/>
          <a:ext cx="0" cy="0"/>
          <a:chOff x="0" y="0"/>
          <a:chExt cx="0" cy="0"/>
        </a:xfrm>
      </p:grpSpPr>
      <p:sp>
        <p:nvSpPr>
          <p:cNvPr id="461" name="Google Shape;461;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2" name="Google Shape;462;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3" name="Shape 463"/>
        <p:cNvGrpSpPr/>
        <p:nvPr/>
      </p:nvGrpSpPr>
      <p:grpSpPr>
        <a:xfrm>
          <a:off x="0" y="0"/>
          <a:ext cx="0" cy="0"/>
          <a:chOff x="0" y="0"/>
          <a:chExt cx="0" cy="0"/>
        </a:xfrm>
      </p:grpSpPr>
      <p:sp>
        <p:nvSpPr>
          <p:cNvPr id="464" name="Google Shape;464;p8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65" name="Google Shape;465;p8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66" name="Google Shape;466;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7" name="Shape 467"/>
        <p:cNvGrpSpPr/>
        <p:nvPr/>
      </p:nvGrpSpPr>
      <p:grpSpPr>
        <a:xfrm>
          <a:off x="0" y="0"/>
          <a:ext cx="0" cy="0"/>
          <a:chOff x="0" y="0"/>
          <a:chExt cx="0" cy="0"/>
        </a:xfrm>
      </p:grpSpPr>
      <p:sp>
        <p:nvSpPr>
          <p:cNvPr id="468" name="Google Shape;468;p8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69" name="Google Shape;469;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0" name="Shape 470"/>
        <p:cNvGrpSpPr/>
        <p:nvPr/>
      </p:nvGrpSpPr>
      <p:grpSpPr>
        <a:xfrm>
          <a:off x="0" y="0"/>
          <a:ext cx="0" cy="0"/>
          <a:chOff x="0" y="0"/>
          <a:chExt cx="0" cy="0"/>
        </a:xfrm>
      </p:grpSpPr>
      <p:sp>
        <p:nvSpPr>
          <p:cNvPr id="471" name="Google Shape;471;p89"/>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2" name="Google Shape;472;p8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73" name="Google Shape;473;p8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74" name="Google Shape;474;p8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5" name="Google Shape;475;p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6" name="Shape 476"/>
        <p:cNvGrpSpPr/>
        <p:nvPr/>
      </p:nvGrpSpPr>
      <p:grpSpPr>
        <a:xfrm>
          <a:off x="0" y="0"/>
          <a:ext cx="0" cy="0"/>
          <a:chOff x="0" y="0"/>
          <a:chExt cx="0" cy="0"/>
        </a:xfrm>
      </p:grpSpPr>
      <p:sp>
        <p:nvSpPr>
          <p:cNvPr id="477" name="Google Shape;477;p9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8" name="Google Shape;478;p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9" name="Shape 479"/>
        <p:cNvGrpSpPr/>
        <p:nvPr/>
      </p:nvGrpSpPr>
      <p:grpSpPr>
        <a:xfrm>
          <a:off x="0" y="0"/>
          <a:ext cx="0" cy="0"/>
          <a:chOff x="0" y="0"/>
          <a:chExt cx="0" cy="0"/>
        </a:xfrm>
      </p:grpSpPr>
      <p:sp>
        <p:nvSpPr>
          <p:cNvPr id="480" name="Google Shape;480;p9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1" name="Google Shape;481;p9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82" name="Google Shape;482;p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3" name="Shape 483"/>
        <p:cNvGrpSpPr/>
        <p:nvPr/>
      </p:nvGrpSpPr>
      <p:grpSpPr>
        <a:xfrm>
          <a:off x="0" y="0"/>
          <a:ext cx="0" cy="0"/>
          <a:chOff x="0" y="0"/>
          <a:chExt cx="0" cy="0"/>
        </a:xfrm>
      </p:grpSpPr>
      <p:sp>
        <p:nvSpPr>
          <p:cNvPr id="484" name="Google Shape;484;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A">
  <p:cSld name="SECTION_TITLE_AND_DESCRIPTION_1_1">
    <p:spTree>
      <p:nvGrpSpPr>
        <p:cNvPr id="46" name="Shape 46"/>
        <p:cNvGrpSpPr/>
        <p:nvPr/>
      </p:nvGrpSpPr>
      <p:grpSpPr>
        <a:xfrm>
          <a:off x="0" y="0"/>
          <a:ext cx="0" cy="0"/>
          <a:chOff x="0" y="0"/>
          <a:chExt cx="0" cy="0"/>
        </a:xfrm>
      </p:grpSpPr>
      <p:sp>
        <p:nvSpPr>
          <p:cNvPr id="47" name="Google Shape;47;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9" name="Google Shape;49;p10"/>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1" name="Google Shape;51;p10"/>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 name="Google Shape;52;p10"/>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CUSTOM_3">
    <p:bg>
      <p:bgPr>
        <a:solidFill>
          <a:schemeClr val="lt2"/>
        </a:solidFill>
      </p:bgPr>
    </p:bg>
    <p:spTree>
      <p:nvGrpSpPr>
        <p:cNvPr id="485" name="Shape 485"/>
        <p:cNvGrpSpPr/>
        <p:nvPr/>
      </p:nvGrpSpPr>
      <p:grpSpPr>
        <a:xfrm>
          <a:off x="0" y="0"/>
          <a:ext cx="0" cy="0"/>
          <a:chOff x="0" y="0"/>
          <a:chExt cx="0" cy="0"/>
        </a:xfrm>
      </p:grpSpPr>
      <p:pic>
        <p:nvPicPr>
          <p:cNvPr id="486" name="Google Shape;486;p93"/>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487" name="Google Shape;487;p93"/>
          <p:cNvSpPr txBox="1"/>
          <p:nvPr/>
        </p:nvSpPr>
        <p:spPr>
          <a:xfrm>
            <a:off x="145350" y="904725"/>
            <a:ext cx="4932600" cy="40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2B2B73"/>
              </a:solidFill>
            </a:endParaRPr>
          </a:p>
          <a:p>
            <a:pPr indent="-190500" lvl="0" marL="393700" rtl="0" algn="l">
              <a:spcBef>
                <a:spcPts val="0"/>
              </a:spcBef>
              <a:spcAft>
                <a:spcPts val="0"/>
              </a:spcAft>
              <a:buNone/>
            </a:pPr>
            <a:r>
              <a:t/>
            </a:r>
            <a:endParaRPr>
              <a:solidFill>
                <a:srgbClr val="2B2B73"/>
              </a:solidFill>
            </a:endParaRPr>
          </a:p>
          <a:p>
            <a:pPr indent="0" lvl="0" marL="78740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t/>
            </a:r>
            <a:endParaRPr b="1" sz="1800">
              <a:solidFill>
                <a:srgbClr val="2B2B73"/>
              </a:solidFill>
            </a:endParaRPr>
          </a:p>
          <a:p>
            <a:pPr indent="0" lvl="0" marL="0" rtl="0" algn="l">
              <a:spcBef>
                <a:spcPts val="0"/>
              </a:spcBef>
              <a:spcAft>
                <a:spcPts val="0"/>
              </a:spcAft>
              <a:buNone/>
            </a:pPr>
            <a:r>
              <a:t/>
            </a:r>
            <a:endParaRPr b="1" sz="1800">
              <a:solidFill>
                <a:srgbClr val="2B2B73"/>
              </a:solidFill>
            </a:endParaRPr>
          </a:p>
          <a:p>
            <a:pPr indent="0" lvl="0" marL="0" rtl="0" algn="ctr">
              <a:spcBef>
                <a:spcPts val="0"/>
              </a:spcBef>
              <a:spcAft>
                <a:spcPts val="0"/>
              </a:spcAft>
              <a:buNone/>
            </a:pPr>
            <a:r>
              <a:rPr b="1" lang="en-GB" sz="1600" u="sng">
                <a:solidFill>
                  <a:srgbClr val="0097A7"/>
                </a:solidFill>
                <a:hlinkClick r:id="rId3">
                  <a:extLst>
                    <a:ext uri="{A12FA001-AC4F-418D-AE19-62706E023703}">
                      <ahyp:hlinkClr val="tx"/>
                    </a:ext>
                  </a:extLst>
                </a:hlinkClick>
              </a:rPr>
              <a:t>www.diversityandability.com</a:t>
            </a:r>
            <a:r>
              <a:rPr b="1" lang="en-GB" sz="1600">
                <a:solidFill>
                  <a:srgbClr val="78909C"/>
                </a:solidFill>
              </a:rPr>
              <a:t> </a:t>
            </a:r>
            <a:endParaRPr b="1" sz="1800">
              <a:solidFill>
                <a:srgbClr val="2B2B73"/>
              </a:solidFill>
            </a:endParaRPr>
          </a:p>
          <a:p>
            <a:pPr indent="0" lvl="0" marL="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rPr b="1" lang="en-GB" sz="1600">
                <a:solidFill>
                  <a:srgbClr val="2B2B73"/>
                </a:solidFill>
              </a:rPr>
              <a:t>Social Media: </a:t>
            </a:r>
            <a:r>
              <a:rPr lang="en-GB">
                <a:solidFill>
                  <a:srgbClr val="2B2B73"/>
                </a:solidFill>
              </a:rPr>
              <a:t>	</a:t>
            </a:r>
            <a:endParaRPr>
              <a:solidFill>
                <a:srgbClr val="2B2B73"/>
              </a:solidFill>
            </a:endParaRPr>
          </a:p>
          <a:p>
            <a:pPr indent="-190500" lvl="0" marL="393700" rtl="0" algn="ctr">
              <a:spcBef>
                <a:spcPts val="0"/>
              </a:spcBef>
              <a:spcAft>
                <a:spcPts val="0"/>
              </a:spcAft>
              <a:buNone/>
            </a:pPr>
            <a:r>
              <a:t/>
            </a:r>
            <a:endParaRPr>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4">
                  <a:extLst>
                    <a:ext uri="{A12FA001-AC4F-418D-AE19-62706E023703}">
                      <ahyp:hlinkClr val="tx"/>
                    </a:ext>
                  </a:extLst>
                </a:hlinkClick>
              </a:rPr>
              <a:t>LinkedIn </a:t>
            </a:r>
            <a:r>
              <a:rPr lang="en-GB" sz="1800">
                <a:solidFill>
                  <a:srgbClr val="2B2B73"/>
                </a:solidFill>
              </a:rPr>
              <a:t>diversity-and-ability</a:t>
            </a:r>
            <a:endParaRPr sz="1800">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5">
                  <a:extLst>
                    <a:ext uri="{A12FA001-AC4F-418D-AE19-62706E023703}">
                      <ahyp:hlinkClr val="tx"/>
                    </a:ext>
                  </a:extLst>
                </a:hlinkClick>
              </a:rPr>
              <a:t>Facebook</a:t>
            </a:r>
            <a:r>
              <a:rPr lang="en-GB" sz="1800">
                <a:solidFill>
                  <a:srgbClr val="2B2B73"/>
                </a:solidFill>
              </a:rPr>
              <a:t> @dnamatters</a:t>
            </a:r>
            <a:endParaRPr sz="1800">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6">
                  <a:extLst>
                    <a:ext uri="{A12FA001-AC4F-418D-AE19-62706E023703}">
                      <ahyp:hlinkClr val="tx"/>
                    </a:ext>
                  </a:extLst>
                </a:hlinkClick>
              </a:rPr>
              <a:t>Twitter</a:t>
            </a:r>
            <a:r>
              <a:rPr lang="en-GB" sz="1800">
                <a:solidFill>
                  <a:srgbClr val="2B2B73"/>
                </a:solidFill>
              </a:rPr>
              <a:t> @DandA_inclusion</a:t>
            </a:r>
            <a:br>
              <a:rPr lang="en-GB" sz="1800">
                <a:solidFill>
                  <a:srgbClr val="2B2B73"/>
                </a:solidFill>
              </a:rPr>
            </a:br>
            <a:r>
              <a:rPr lang="en-GB" sz="1800" u="sng">
                <a:solidFill>
                  <a:schemeClr val="hlink"/>
                </a:solidFill>
                <a:hlinkClick r:id="rId7"/>
              </a:rPr>
              <a:t>Instagram</a:t>
            </a:r>
            <a:r>
              <a:rPr lang="en-GB" sz="1800">
                <a:solidFill>
                  <a:srgbClr val="2B2B73"/>
                </a:solidFill>
              </a:rPr>
              <a:t> @diversity_and_ability</a:t>
            </a:r>
            <a:endParaRPr sz="1800">
              <a:solidFill>
                <a:srgbClr val="2B2B73"/>
              </a:solidFill>
            </a:endParaRPr>
          </a:p>
          <a:p>
            <a:pPr indent="0" lvl="0" marL="1371600" rtl="0" algn="l">
              <a:spcBef>
                <a:spcPts val="0"/>
              </a:spcBef>
              <a:spcAft>
                <a:spcPts val="0"/>
              </a:spcAft>
              <a:buNone/>
            </a:pPr>
            <a:r>
              <a:t/>
            </a:r>
            <a:endParaRPr sz="1700">
              <a:solidFill>
                <a:srgbClr val="2B2B73"/>
              </a:solidFill>
            </a:endParaRPr>
          </a:p>
          <a:p>
            <a:pPr indent="0" lvl="0" marL="0" rtl="0" algn="l">
              <a:lnSpc>
                <a:spcPct val="115000"/>
              </a:lnSpc>
              <a:spcBef>
                <a:spcPts val="0"/>
              </a:spcBef>
              <a:spcAft>
                <a:spcPts val="1600"/>
              </a:spcAft>
              <a:buNone/>
            </a:pPr>
            <a:r>
              <a:t/>
            </a:r>
            <a:endParaRPr sz="1900">
              <a:solidFill>
                <a:srgbClr val="2B2B73"/>
              </a:solidFill>
            </a:endParaRPr>
          </a:p>
        </p:txBody>
      </p:sp>
      <p:pic>
        <p:nvPicPr>
          <p:cNvPr id="488" name="Google Shape;488;p93"/>
          <p:cNvPicPr preferRelativeResize="0"/>
          <p:nvPr/>
        </p:nvPicPr>
        <p:blipFill>
          <a:blip r:embed="rId8">
            <a:alphaModFix/>
          </a:blip>
          <a:stretch>
            <a:fillRect/>
          </a:stretch>
        </p:blipFill>
        <p:spPr>
          <a:xfrm>
            <a:off x="450775" y="816475"/>
            <a:ext cx="4321751" cy="1042450"/>
          </a:xfrm>
          <a:prstGeom prst="rect">
            <a:avLst/>
          </a:prstGeom>
          <a:noFill/>
          <a:ln>
            <a:noFill/>
          </a:ln>
        </p:spPr>
      </p:pic>
      <p:grpSp>
        <p:nvGrpSpPr>
          <p:cNvPr id="489" name="Google Shape;489;p93"/>
          <p:cNvGrpSpPr/>
          <p:nvPr/>
        </p:nvGrpSpPr>
        <p:grpSpPr>
          <a:xfrm>
            <a:off x="772400" y="3256600"/>
            <a:ext cx="272250" cy="1217675"/>
            <a:chOff x="772400" y="3256600"/>
            <a:chExt cx="272250" cy="1217675"/>
          </a:xfrm>
        </p:grpSpPr>
        <p:pic>
          <p:nvPicPr>
            <p:cNvPr id="490" name="Google Shape;490;p93"/>
            <p:cNvPicPr preferRelativeResize="0"/>
            <p:nvPr/>
          </p:nvPicPr>
          <p:blipFill>
            <a:blip r:embed="rId9">
              <a:alphaModFix/>
            </a:blip>
            <a:stretch>
              <a:fillRect/>
            </a:stretch>
          </p:blipFill>
          <p:spPr>
            <a:xfrm>
              <a:off x="772401" y="3901704"/>
              <a:ext cx="272249" cy="268705"/>
            </a:xfrm>
            <a:prstGeom prst="rect">
              <a:avLst/>
            </a:prstGeom>
            <a:noFill/>
            <a:ln>
              <a:noFill/>
            </a:ln>
          </p:spPr>
        </p:pic>
        <p:pic>
          <p:nvPicPr>
            <p:cNvPr id="491" name="Google Shape;491;p93"/>
            <p:cNvPicPr preferRelativeResize="0"/>
            <p:nvPr/>
          </p:nvPicPr>
          <p:blipFill>
            <a:blip r:embed="rId10">
              <a:alphaModFix/>
            </a:blip>
            <a:stretch>
              <a:fillRect/>
            </a:stretch>
          </p:blipFill>
          <p:spPr>
            <a:xfrm>
              <a:off x="772401" y="3585833"/>
              <a:ext cx="272248" cy="269156"/>
            </a:xfrm>
            <a:prstGeom prst="rect">
              <a:avLst/>
            </a:prstGeom>
            <a:noFill/>
            <a:ln>
              <a:noFill/>
            </a:ln>
          </p:spPr>
        </p:pic>
        <p:pic>
          <p:nvPicPr>
            <p:cNvPr id="492" name="Google Shape;492;p93"/>
            <p:cNvPicPr preferRelativeResize="0"/>
            <p:nvPr/>
          </p:nvPicPr>
          <p:blipFill>
            <a:blip r:embed="rId11">
              <a:alphaModFix/>
            </a:blip>
            <a:stretch>
              <a:fillRect/>
            </a:stretch>
          </p:blipFill>
          <p:spPr>
            <a:xfrm>
              <a:off x="772401" y="3256600"/>
              <a:ext cx="272248" cy="269142"/>
            </a:xfrm>
            <a:prstGeom prst="rect">
              <a:avLst/>
            </a:prstGeom>
            <a:noFill/>
            <a:ln>
              <a:noFill/>
            </a:ln>
          </p:spPr>
        </p:pic>
        <p:pic>
          <p:nvPicPr>
            <p:cNvPr id="493" name="Google Shape;493;p93"/>
            <p:cNvPicPr preferRelativeResize="0"/>
            <p:nvPr/>
          </p:nvPicPr>
          <p:blipFill>
            <a:blip r:embed="rId12">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494" name="Shape 494"/>
        <p:cNvGrpSpPr/>
        <p:nvPr/>
      </p:nvGrpSpPr>
      <p:grpSpPr>
        <a:xfrm>
          <a:off x="0" y="0"/>
          <a:ext cx="0" cy="0"/>
          <a:chOff x="0" y="0"/>
          <a:chExt cx="0" cy="0"/>
        </a:xfrm>
      </p:grpSpPr>
      <p:sp>
        <p:nvSpPr>
          <p:cNvPr id="495" name="Google Shape;495;p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496" name="Google Shape;496;p94"/>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4.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7.xml"/><Relationship Id="rId20" Type="http://schemas.openxmlformats.org/officeDocument/2006/relationships/slideLayout" Target="../slideLayouts/slideLayout57.xml"/><Relationship Id="rId42" Type="http://schemas.openxmlformats.org/officeDocument/2006/relationships/theme" Target="../theme/theme1.xml"/><Relationship Id="rId41" Type="http://schemas.openxmlformats.org/officeDocument/2006/relationships/slideLayout" Target="../slideLayouts/slideLayout78.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29" Type="http://schemas.openxmlformats.org/officeDocument/2006/relationships/slideLayout" Target="../slideLayouts/slideLayout66.xml"/><Relationship Id="rId7" Type="http://schemas.openxmlformats.org/officeDocument/2006/relationships/slideLayout" Target="../slideLayouts/slideLayout44.xml"/><Relationship Id="rId8" Type="http://schemas.openxmlformats.org/officeDocument/2006/relationships/slideLayout" Target="../slideLayouts/slideLayout45.xml"/><Relationship Id="rId31" Type="http://schemas.openxmlformats.org/officeDocument/2006/relationships/slideLayout" Target="../slideLayouts/slideLayout68.xml"/><Relationship Id="rId30" Type="http://schemas.openxmlformats.org/officeDocument/2006/relationships/slideLayout" Target="../slideLayouts/slideLayout67.xml"/><Relationship Id="rId11" Type="http://schemas.openxmlformats.org/officeDocument/2006/relationships/slideLayout" Target="../slideLayouts/slideLayout48.xml"/><Relationship Id="rId33" Type="http://schemas.openxmlformats.org/officeDocument/2006/relationships/slideLayout" Target="../slideLayouts/slideLayout70.xml"/><Relationship Id="rId10" Type="http://schemas.openxmlformats.org/officeDocument/2006/relationships/slideLayout" Target="../slideLayouts/slideLayout47.xml"/><Relationship Id="rId32" Type="http://schemas.openxmlformats.org/officeDocument/2006/relationships/slideLayout" Target="../slideLayouts/slideLayout69.xml"/><Relationship Id="rId13" Type="http://schemas.openxmlformats.org/officeDocument/2006/relationships/slideLayout" Target="../slideLayouts/slideLayout50.xml"/><Relationship Id="rId35" Type="http://schemas.openxmlformats.org/officeDocument/2006/relationships/slideLayout" Target="../slideLayouts/slideLayout72.xml"/><Relationship Id="rId12" Type="http://schemas.openxmlformats.org/officeDocument/2006/relationships/slideLayout" Target="../slideLayouts/slideLayout49.xml"/><Relationship Id="rId34" Type="http://schemas.openxmlformats.org/officeDocument/2006/relationships/slideLayout" Target="../slideLayouts/slideLayout71.xml"/><Relationship Id="rId15" Type="http://schemas.openxmlformats.org/officeDocument/2006/relationships/slideLayout" Target="../slideLayouts/slideLayout52.xml"/><Relationship Id="rId37" Type="http://schemas.openxmlformats.org/officeDocument/2006/relationships/slideLayout" Target="../slideLayouts/slideLayout74.xml"/><Relationship Id="rId14" Type="http://schemas.openxmlformats.org/officeDocument/2006/relationships/slideLayout" Target="../slideLayouts/slideLayout51.xml"/><Relationship Id="rId36" Type="http://schemas.openxmlformats.org/officeDocument/2006/relationships/slideLayout" Target="../slideLayouts/slideLayout73.xml"/><Relationship Id="rId17" Type="http://schemas.openxmlformats.org/officeDocument/2006/relationships/slideLayout" Target="../slideLayouts/slideLayout54.xml"/><Relationship Id="rId39" Type="http://schemas.openxmlformats.org/officeDocument/2006/relationships/slideLayout" Target="../slideLayouts/slideLayout76.xml"/><Relationship Id="rId16" Type="http://schemas.openxmlformats.org/officeDocument/2006/relationships/slideLayout" Target="../slideLayouts/slideLayout53.xml"/><Relationship Id="rId38" Type="http://schemas.openxmlformats.org/officeDocument/2006/relationships/slideLayout" Target="../slideLayouts/slideLayout75.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dk1"/>
              </a:buClr>
              <a:buSzPts val="1600"/>
              <a:buChar char="●"/>
              <a:defRPr sz="1600">
                <a:solidFill>
                  <a:schemeClr val="dk1"/>
                </a:solidFill>
              </a:defRPr>
            </a:lvl1pPr>
            <a:lvl2pPr indent="-330200" lvl="1" marL="914400" rtl="0">
              <a:lnSpc>
                <a:spcPct val="115000"/>
              </a:lnSpc>
              <a:spcBef>
                <a:spcPts val="1600"/>
              </a:spcBef>
              <a:spcAft>
                <a:spcPts val="0"/>
              </a:spcAft>
              <a:buClr>
                <a:schemeClr val="dk1"/>
              </a:buClr>
              <a:buSzPts val="1600"/>
              <a:buChar char="○"/>
              <a:defRPr sz="1600">
                <a:solidFill>
                  <a:schemeClr val="dk1"/>
                </a:solidFill>
              </a:defRPr>
            </a:lvl2pPr>
            <a:lvl3pPr indent="-330200" lvl="2" marL="1371600" rtl="0">
              <a:lnSpc>
                <a:spcPct val="115000"/>
              </a:lnSpc>
              <a:spcBef>
                <a:spcPts val="1600"/>
              </a:spcBef>
              <a:spcAft>
                <a:spcPts val="0"/>
              </a:spcAft>
              <a:buClr>
                <a:schemeClr val="dk1"/>
              </a:buClr>
              <a:buSzPts val="1600"/>
              <a:buChar char="■"/>
              <a:defRPr sz="1600">
                <a:solidFill>
                  <a:schemeClr val="dk1"/>
                </a:solidFill>
              </a:defRPr>
            </a:lvl3pPr>
            <a:lvl4pPr indent="-330200" lvl="3" marL="1828800" rtl="0">
              <a:lnSpc>
                <a:spcPct val="115000"/>
              </a:lnSpc>
              <a:spcBef>
                <a:spcPts val="1600"/>
              </a:spcBef>
              <a:spcAft>
                <a:spcPts val="0"/>
              </a:spcAft>
              <a:buClr>
                <a:schemeClr val="dk1"/>
              </a:buClr>
              <a:buSzPts val="1600"/>
              <a:buChar char="●"/>
              <a:defRPr sz="1600">
                <a:solidFill>
                  <a:schemeClr val="dk1"/>
                </a:solidFill>
              </a:defRPr>
            </a:lvl4pPr>
            <a:lvl5pPr indent="-330200" lvl="4" marL="2286000" rtl="0">
              <a:lnSpc>
                <a:spcPct val="115000"/>
              </a:lnSpc>
              <a:spcBef>
                <a:spcPts val="1600"/>
              </a:spcBef>
              <a:spcAft>
                <a:spcPts val="0"/>
              </a:spcAft>
              <a:buClr>
                <a:schemeClr val="dk1"/>
              </a:buClr>
              <a:buSzPts val="1600"/>
              <a:buChar char="○"/>
              <a:defRPr sz="1600">
                <a:solidFill>
                  <a:schemeClr val="dk1"/>
                </a:solidFill>
              </a:defRPr>
            </a:lvl5pPr>
            <a:lvl6pPr indent="-330200" lvl="5" marL="2743200" rtl="0">
              <a:lnSpc>
                <a:spcPct val="115000"/>
              </a:lnSpc>
              <a:spcBef>
                <a:spcPts val="1600"/>
              </a:spcBef>
              <a:spcAft>
                <a:spcPts val="0"/>
              </a:spcAft>
              <a:buClr>
                <a:schemeClr val="dk1"/>
              </a:buClr>
              <a:buSzPts val="1600"/>
              <a:buChar char="■"/>
              <a:defRPr sz="1600">
                <a:solidFill>
                  <a:schemeClr val="dk1"/>
                </a:solidFill>
              </a:defRPr>
            </a:lvl6pPr>
            <a:lvl7pPr indent="-330200" lvl="6" marL="3200400" rtl="0">
              <a:lnSpc>
                <a:spcPct val="115000"/>
              </a:lnSpc>
              <a:spcBef>
                <a:spcPts val="1600"/>
              </a:spcBef>
              <a:spcAft>
                <a:spcPts val="0"/>
              </a:spcAft>
              <a:buClr>
                <a:schemeClr val="dk1"/>
              </a:buClr>
              <a:buSzPts val="1600"/>
              <a:buChar char="●"/>
              <a:defRPr sz="1600">
                <a:solidFill>
                  <a:schemeClr val="dk1"/>
                </a:solidFill>
              </a:defRPr>
            </a:lvl7pPr>
            <a:lvl8pPr indent="-330200" lvl="7" marL="3657600" rtl="0">
              <a:lnSpc>
                <a:spcPct val="115000"/>
              </a:lnSpc>
              <a:spcBef>
                <a:spcPts val="1600"/>
              </a:spcBef>
              <a:spcAft>
                <a:spcPts val="0"/>
              </a:spcAft>
              <a:buClr>
                <a:schemeClr val="dk1"/>
              </a:buClr>
              <a:buSzPts val="1600"/>
              <a:buChar char="○"/>
              <a:defRPr sz="1600">
                <a:solidFill>
                  <a:schemeClr val="dk1"/>
                </a:solidFill>
              </a:defRPr>
            </a:lvl8pPr>
            <a:lvl9pPr indent="-330200" lvl="8" marL="4114800" rtl="0">
              <a:lnSpc>
                <a:spcPct val="115000"/>
              </a:lnSpc>
              <a:spcBef>
                <a:spcPts val="1600"/>
              </a:spcBef>
              <a:spcAft>
                <a:spcPts val="1600"/>
              </a:spcAft>
              <a:buClr>
                <a:schemeClr val="dk1"/>
              </a:buClr>
              <a:buSzPts val="1600"/>
              <a:buChar char="■"/>
              <a:defRPr sz="1600">
                <a:solidFill>
                  <a:schemeClr val="dk1"/>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1" name="Shape 191"/>
        <p:cNvGrpSpPr/>
        <p:nvPr/>
      </p:nvGrpSpPr>
      <p:grpSpPr>
        <a:xfrm>
          <a:off x="0" y="0"/>
          <a:ext cx="0" cy="0"/>
          <a:chOff x="0" y="0"/>
          <a:chExt cx="0" cy="0"/>
        </a:xfrm>
      </p:grpSpPr>
      <p:sp>
        <p:nvSpPr>
          <p:cNvPr id="192" name="Google Shape;192;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93" name="Google Shape;193;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dk1"/>
              </a:buClr>
              <a:buSzPts val="1600"/>
              <a:buChar char="●"/>
              <a:defRPr sz="1600">
                <a:solidFill>
                  <a:schemeClr val="dk1"/>
                </a:solidFill>
              </a:defRPr>
            </a:lvl1pPr>
            <a:lvl2pPr indent="-330200" lvl="1" marL="914400" rtl="0">
              <a:lnSpc>
                <a:spcPct val="115000"/>
              </a:lnSpc>
              <a:spcBef>
                <a:spcPts val="1600"/>
              </a:spcBef>
              <a:spcAft>
                <a:spcPts val="0"/>
              </a:spcAft>
              <a:buClr>
                <a:schemeClr val="dk1"/>
              </a:buClr>
              <a:buSzPts val="1600"/>
              <a:buChar char="○"/>
              <a:defRPr sz="1600">
                <a:solidFill>
                  <a:schemeClr val="dk1"/>
                </a:solidFill>
              </a:defRPr>
            </a:lvl2pPr>
            <a:lvl3pPr indent="-330200" lvl="2" marL="1371600" rtl="0">
              <a:lnSpc>
                <a:spcPct val="115000"/>
              </a:lnSpc>
              <a:spcBef>
                <a:spcPts val="1600"/>
              </a:spcBef>
              <a:spcAft>
                <a:spcPts val="0"/>
              </a:spcAft>
              <a:buClr>
                <a:schemeClr val="dk1"/>
              </a:buClr>
              <a:buSzPts val="1600"/>
              <a:buChar char="■"/>
              <a:defRPr sz="1600">
                <a:solidFill>
                  <a:schemeClr val="dk1"/>
                </a:solidFill>
              </a:defRPr>
            </a:lvl3pPr>
            <a:lvl4pPr indent="-330200" lvl="3" marL="1828800" rtl="0">
              <a:lnSpc>
                <a:spcPct val="115000"/>
              </a:lnSpc>
              <a:spcBef>
                <a:spcPts val="1600"/>
              </a:spcBef>
              <a:spcAft>
                <a:spcPts val="0"/>
              </a:spcAft>
              <a:buClr>
                <a:schemeClr val="dk1"/>
              </a:buClr>
              <a:buSzPts val="1600"/>
              <a:buChar char="●"/>
              <a:defRPr sz="1600">
                <a:solidFill>
                  <a:schemeClr val="dk1"/>
                </a:solidFill>
              </a:defRPr>
            </a:lvl4pPr>
            <a:lvl5pPr indent="-330200" lvl="4" marL="2286000" rtl="0">
              <a:lnSpc>
                <a:spcPct val="115000"/>
              </a:lnSpc>
              <a:spcBef>
                <a:spcPts val="1600"/>
              </a:spcBef>
              <a:spcAft>
                <a:spcPts val="0"/>
              </a:spcAft>
              <a:buClr>
                <a:schemeClr val="dk1"/>
              </a:buClr>
              <a:buSzPts val="1600"/>
              <a:buChar char="○"/>
              <a:defRPr sz="1600">
                <a:solidFill>
                  <a:schemeClr val="dk1"/>
                </a:solidFill>
              </a:defRPr>
            </a:lvl5pPr>
            <a:lvl6pPr indent="-330200" lvl="5" marL="2743200" rtl="0">
              <a:lnSpc>
                <a:spcPct val="115000"/>
              </a:lnSpc>
              <a:spcBef>
                <a:spcPts val="1600"/>
              </a:spcBef>
              <a:spcAft>
                <a:spcPts val="0"/>
              </a:spcAft>
              <a:buClr>
                <a:schemeClr val="dk1"/>
              </a:buClr>
              <a:buSzPts val="1600"/>
              <a:buChar char="■"/>
              <a:defRPr sz="1600">
                <a:solidFill>
                  <a:schemeClr val="dk1"/>
                </a:solidFill>
              </a:defRPr>
            </a:lvl6pPr>
            <a:lvl7pPr indent="-330200" lvl="6" marL="3200400" rtl="0">
              <a:lnSpc>
                <a:spcPct val="115000"/>
              </a:lnSpc>
              <a:spcBef>
                <a:spcPts val="1600"/>
              </a:spcBef>
              <a:spcAft>
                <a:spcPts val="0"/>
              </a:spcAft>
              <a:buClr>
                <a:schemeClr val="dk1"/>
              </a:buClr>
              <a:buSzPts val="1600"/>
              <a:buChar char="●"/>
              <a:defRPr sz="1600">
                <a:solidFill>
                  <a:schemeClr val="dk1"/>
                </a:solidFill>
              </a:defRPr>
            </a:lvl7pPr>
            <a:lvl8pPr indent="-330200" lvl="7" marL="3657600" rtl="0">
              <a:lnSpc>
                <a:spcPct val="115000"/>
              </a:lnSpc>
              <a:spcBef>
                <a:spcPts val="1600"/>
              </a:spcBef>
              <a:spcAft>
                <a:spcPts val="0"/>
              </a:spcAft>
              <a:buClr>
                <a:schemeClr val="dk1"/>
              </a:buClr>
              <a:buSzPts val="1600"/>
              <a:buChar char="○"/>
              <a:defRPr sz="1600">
                <a:solidFill>
                  <a:schemeClr val="dk1"/>
                </a:solidFill>
              </a:defRPr>
            </a:lvl8pPr>
            <a:lvl9pPr indent="-330200" lvl="8" marL="4114800" rtl="0">
              <a:lnSpc>
                <a:spcPct val="115000"/>
              </a:lnSpc>
              <a:spcBef>
                <a:spcPts val="1600"/>
              </a:spcBef>
              <a:spcAft>
                <a:spcPts val="1600"/>
              </a:spcAft>
              <a:buClr>
                <a:schemeClr val="dk1"/>
              </a:buClr>
              <a:buSzPts val="1600"/>
              <a:buChar char="■"/>
              <a:defRPr sz="1600">
                <a:solidFill>
                  <a:schemeClr val="dk1"/>
                </a:solidFill>
              </a:defRPr>
            </a:lvl9pPr>
          </a:lstStyle>
          <a:p/>
        </p:txBody>
      </p:sp>
      <p:sp>
        <p:nvSpPr>
          <p:cNvPr id="194" name="Google Shape;19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440" name="Shape 440"/>
        <p:cNvGrpSpPr/>
        <p:nvPr/>
      </p:nvGrpSpPr>
      <p:grpSpPr>
        <a:xfrm>
          <a:off x="0" y="0"/>
          <a:ext cx="0" cy="0"/>
          <a:chOff x="0" y="0"/>
          <a:chExt cx="0" cy="0"/>
        </a:xfrm>
      </p:grpSpPr>
      <p:sp>
        <p:nvSpPr>
          <p:cNvPr id="441" name="Google Shape;441;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42" name="Google Shape;442;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Char char="●"/>
              <a:defRPr sz="1800">
                <a:solidFill>
                  <a:schemeClr val="dk1"/>
                </a:solidFill>
              </a:defRPr>
            </a:lvl1pPr>
            <a:lvl2pPr indent="-317500" lvl="1" marL="914400" rtl="0">
              <a:lnSpc>
                <a:spcPct val="115000"/>
              </a:lnSpc>
              <a:spcBef>
                <a:spcPts val="1600"/>
              </a:spcBef>
              <a:spcAft>
                <a:spcPts val="0"/>
              </a:spcAft>
              <a:buClr>
                <a:schemeClr val="dk1"/>
              </a:buClr>
              <a:buSzPts val="1400"/>
              <a:buChar char="○"/>
              <a:defRPr>
                <a:solidFill>
                  <a:schemeClr val="dk1"/>
                </a:solidFill>
              </a:defRPr>
            </a:lvl2pPr>
            <a:lvl3pPr indent="-317500" lvl="2" marL="1371600" rtl="0">
              <a:lnSpc>
                <a:spcPct val="115000"/>
              </a:lnSpc>
              <a:spcBef>
                <a:spcPts val="1600"/>
              </a:spcBef>
              <a:spcAft>
                <a:spcPts val="0"/>
              </a:spcAft>
              <a:buClr>
                <a:schemeClr val="dk1"/>
              </a:buClr>
              <a:buSzPts val="1400"/>
              <a:buChar char="■"/>
              <a:defRPr>
                <a:solidFill>
                  <a:schemeClr val="dk1"/>
                </a:solidFill>
              </a:defRPr>
            </a:lvl3pPr>
            <a:lvl4pPr indent="-317500" lvl="3" marL="1828800" rtl="0">
              <a:lnSpc>
                <a:spcPct val="115000"/>
              </a:lnSpc>
              <a:spcBef>
                <a:spcPts val="1600"/>
              </a:spcBef>
              <a:spcAft>
                <a:spcPts val="0"/>
              </a:spcAft>
              <a:buClr>
                <a:schemeClr val="dk1"/>
              </a:buClr>
              <a:buSzPts val="1400"/>
              <a:buChar char="●"/>
              <a:defRPr>
                <a:solidFill>
                  <a:schemeClr val="dk1"/>
                </a:solidFill>
              </a:defRPr>
            </a:lvl4pPr>
            <a:lvl5pPr indent="-317500" lvl="4" marL="2286000" rtl="0">
              <a:lnSpc>
                <a:spcPct val="115000"/>
              </a:lnSpc>
              <a:spcBef>
                <a:spcPts val="1600"/>
              </a:spcBef>
              <a:spcAft>
                <a:spcPts val="0"/>
              </a:spcAft>
              <a:buClr>
                <a:schemeClr val="dk1"/>
              </a:buClr>
              <a:buSzPts val="1400"/>
              <a:buChar char="○"/>
              <a:defRPr>
                <a:solidFill>
                  <a:schemeClr val="dk1"/>
                </a:solidFill>
              </a:defRPr>
            </a:lvl5pPr>
            <a:lvl6pPr indent="-317500" lvl="5" marL="2743200" rtl="0">
              <a:lnSpc>
                <a:spcPct val="115000"/>
              </a:lnSpc>
              <a:spcBef>
                <a:spcPts val="1600"/>
              </a:spcBef>
              <a:spcAft>
                <a:spcPts val="0"/>
              </a:spcAft>
              <a:buClr>
                <a:schemeClr val="dk1"/>
              </a:buClr>
              <a:buSzPts val="1400"/>
              <a:buChar char="■"/>
              <a:defRPr>
                <a:solidFill>
                  <a:schemeClr val="dk1"/>
                </a:solidFill>
              </a:defRPr>
            </a:lvl6pPr>
            <a:lvl7pPr indent="-317500" lvl="6" marL="3200400" rtl="0">
              <a:lnSpc>
                <a:spcPct val="115000"/>
              </a:lnSpc>
              <a:spcBef>
                <a:spcPts val="1600"/>
              </a:spcBef>
              <a:spcAft>
                <a:spcPts val="0"/>
              </a:spcAft>
              <a:buClr>
                <a:schemeClr val="dk1"/>
              </a:buClr>
              <a:buSzPts val="1400"/>
              <a:buChar char="●"/>
              <a:defRPr>
                <a:solidFill>
                  <a:schemeClr val="dk1"/>
                </a:solidFill>
              </a:defRPr>
            </a:lvl7pPr>
            <a:lvl8pPr indent="-317500" lvl="7" marL="3657600" rtl="0">
              <a:lnSpc>
                <a:spcPct val="115000"/>
              </a:lnSpc>
              <a:spcBef>
                <a:spcPts val="1600"/>
              </a:spcBef>
              <a:spcAft>
                <a:spcPts val="0"/>
              </a:spcAft>
              <a:buClr>
                <a:schemeClr val="dk1"/>
              </a:buClr>
              <a:buSzPts val="1400"/>
              <a:buChar char="○"/>
              <a:defRPr>
                <a:solidFill>
                  <a:schemeClr val="dk1"/>
                </a:solidFill>
              </a:defRPr>
            </a:lvl8pPr>
            <a:lvl9pPr indent="-317500" lvl="8" marL="4114800" rtl="0">
              <a:lnSpc>
                <a:spcPct val="115000"/>
              </a:lnSpc>
              <a:spcBef>
                <a:spcPts val="1600"/>
              </a:spcBef>
              <a:spcAft>
                <a:spcPts val="1600"/>
              </a:spcAft>
              <a:buClr>
                <a:schemeClr val="dk1"/>
              </a:buClr>
              <a:buSzPts val="1400"/>
              <a:buChar char="■"/>
              <a:defRPr>
                <a:solidFill>
                  <a:schemeClr val="dk1"/>
                </a:solidFill>
              </a:defRPr>
            </a:lvl9pPr>
          </a:lstStyle>
          <a:p/>
        </p:txBody>
      </p:sp>
      <p:sp>
        <p:nvSpPr>
          <p:cNvPr id="443" name="Google Shape;443;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3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59.png"/><Relationship Id="rId4" Type="http://schemas.openxmlformats.org/officeDocument/2006/relationships/image" Target="../media/image57.png"/><Relationship Id="rId9" Type="http://schemas.openxmlformats.org/officeDocument/2006/relationships/image" Target="../media/image55.png"/><Relationship Id="rId5" Type="http://schemas.openxmlformats.org/officeDocument/2006/relationships/image" Target="../media/image60.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50.png"/><Relationship Id="rId10"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image" Target="../media/image36.jpg"/><Relationship Id="rId5"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38.jpg"/><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95"/>
          <p:cNvPicPr preferRelativeResize="0"/>
          <p:nvPr/>
        </p:nvPicPr>
        <p:blipFill>
          <a:blip r:embed="rId3">
            <a:alphaModFix/>
          </a:blip>
          <a:stretch>
            <a:fillRect/>
          </a:stretch>
        </p:blipFill>
        <p:spPr>
          <a:xfrm>
            <a:off x="910800" y="2857225"/>
            <a:ext cx="2153550" cy="646050"/>
          </a:xfrm>
          <a:prstGeom prst="rect">
            <a:avLst/>
          </a:prstGeom>
          <a:noFill/>
          <a:ln>
            <a:noFill/>
          </a:ln>
        </p:spPr>
      </p:pic>
      <p:sp>
        <p:nvSpPr>
          <p:cNvPr id="502" name="Google Shape;502;p95"/>
          <p:cNvSpPr/>
          <p:nvPr/>
        </p:nvSpPr>
        <p:spPr>
          <a:xfrm>
            <a:off x="-39175" y="0"/>
            <a:ext cx="4611300" cy="3525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3" name="Google Shape;503;p95"/>
          <p:cNvPicPr preferRelativeResize="0"/>
          <p:nvPr/>
        </p:nvPicPr>
        <p:blipFill>
          <a:blip r:embed="rId4">
            <a:alphaModFix/>
          </a:blip>
          <a:stretch>
            <a:fillRect/>
          </a:stretch>
        </p:blipFill>
        <p:spPr>
          <a:xfrm>
            <a:off x="431450" y="578025"/>
            <a:ext cx="3645148" cy="879225"/>
          </a:xfrm>
          <a:prstGeom prst="rect">
            <a:avLst/>
          </a:prstGeom>
          <a:noFill/>
          <a:ln>
            <a:noFill/>
          </a:ln>
        </p:spPr>
      </p:pic>
      <p:sp>
        <p:nvSpPr>
          <p:cNvPr id="504" name="Google Shape;504;p95"/>
          <p:cNvSpPr txBox="1"/>
          <p:nvPr>
            <p:ph type="title"/>
          </p:nvPr>
        </p:nvSpPr>
        <p:spPr>
          <a:xfrm>
            <a:off x="0" y="3503275"/>
            <a:ext cx="9144000" cy="1640100"/>
          </a:xfrm>
          <a:prstGeom prst="rect">
            <a:avLst/>
          </a:prstGeom>
          <a:solidFill>
            <a:schemeClr val="dk1"/>
          </a:solidFill>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3800">
                <a:solidFill>
                  <a:schemeClr val="accent6"/>
                </a:solidFill>
              </a:rPr>
              <a:t>Train The Trainer: Week Three</a:t>
            </a:r>
            <a:endParaRPr sz="3800">
              <a:solidFill>
                <a:schemeClr val="accent6"/>
              </a:solidFill>
            </a:endParaRPr>
          </a:p>
        </p:txBody>
      </p:sp>
      <p:pic>
        <p:nvPicPr>
          <p:cNvPr id="505" name="Google Shape;505;p95"/>
          <p:cNvPicPr preferRelativeResize="0"/>
          <p:nvPr/>
        </p:nvPicPr>
        <p:blipFill>
          <a:blip r:embed="rId5">
            <a:alphaModFix/>
          </a:blip>
          <a:stretch>
            <a:fillRect/>
          </a:stretch>
        </p:blipFill>
        <p:spPr>
          <a:xfrm>
            <a:off x="910809" y="1436500"/>
            <a:ext cx="2270475" cy="227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104"/>
          <p:cNvSpPr txBox="1"/>
          <p:nvPr>
            <p:ph idx="1" type="body"/>
          </p:nvPr>
        </p:nvSpPr>
        <p:spPr>
          <a:xfrm>
            <a:off x="254050" y="944650"/>
            <a:ext cx="8520600" cy="3520200"/>
          </a:xfrm>
          <a:prstGeom prst="rect">
            <a:avLst/>
          </a:prstGeom>
          <a:solidFill>
            <a:schemeClr val="dk1"/>
          </a:solidFill>
        </p:spPr>
        <p:txBody>
          <a:bodyPr anchorCtr="0" anchor="t" bIns="91425" lIns="91425" spcFirstLastPara="1" rIns="91425" wrap="square" tIns="91425">
            <a:noAutofit/>
          </a:bodyPr>
          <a:lstStyle/>
          <a:p>
            <a:pPr indent="0" lvl="0" marL="0" rtl="0" algn="l">
              <a:spcBef>
                <a:spcPts val="0"/>
              </a:spcBef>
              <a:spcAft>
                <a:spcPts val="0"/>
              </a:spcAft>
              <a:buNone/>
            </a:pPr>
            <a:r>
              <a:rPr b="1" lang="en-GB" sz="2300">
                <a:solidFill>
                  <a:schemeClr val="lt1"/>
                </a:solidFill>
              </a:rPr>
              <a:t>One very important part of providing a course online is course administration </a:t>
            </a:r>
            <a:endParaRPr b="1" sz="2300">
              <a:solidFill>
                <a:schemeClr val="lt1"/>
              </a:solidFill>
            </a:endParaRPr>
          </a:p>
          <a:p>
            <a:pPr indent="0" lvl="0" marL="914400" rtl="0" algn="l">
              <a:spcBef>
                <a:spcPts val="0"/>
              </a:spcBef>
              <a:spcAft>
                <a:spcPts val="0"/>
              </a:spcAft>
              <a:buNone/>
            </a:pPr>
            <a:r>
              <a:t/>
            </a:r>
            <a:endParaRPr b="1" sz="2300">
              <a:solidFill>
                <a:schemeClr val="lt1"/>
              </a:solidFill>
            </a:endParaRPr>
          </a:p>
          <a:p>
            <a:pPr indent="0" lvl="0" marL="0" rtl="0" algn="l">
              <a:spcBef>
                <a:spcPts val="0"/>
              </a:spcBef>
              <a:spcAft>
                <a:spcPts val="0"/>
              </a:spcAft>
              <a:buNone/>
            </a:pPr>
            <a:r>
              <a:rPr b="1" lang="en-GB" sz="2300">
                <a:solidFill>
                  <a:schemeClr val="lt1"/>
                </a:solidFill>
              </a:rPr>
              <a:t>The next few slides will go through things to consider when course planning in relation to administration</a:t>
            </a:r>
            <a:endParaRPr b="1" sz="2300">
              <a:solidFill>
                <a:schemeClr val="lt1"/>
              </a:solidFill>
            </a:endParaRPr>
          </a:p>
          <a:p>
            <a:pPr indent="0" lvl="0" marL="914400" rtl="0" algn="l">
              <a:spcBef>
                <a:spcPts val="0"/>
              </a:spcBef>
              <a:spcAft>
                <a:spcPts val="0"/>
              </a:spcAft>
              <a:buNone/>
            </a:pPr>
            <a:r>
              <a:t/>
            </a:r>
            <a:endParaRPr b="1" sz="2300">
              <a:solidFill>
                <a:schemeClr val="lt1"/>
              </a:solidFill>
            </a:endParaRPr>
          </a:p>
          <a:p>
            <a:pPr indent="0" lvl="0" marL="0" rtl="0" algn="l">
              <a:spcBef>
                <a:spcPts val="0"/>
              </a:spcBef>
              <a:spcAft>
                <a:spcPts val="0"/>
              </a:spcAft>
              <a:buNone/>
            </a:pPr>
            <a:r>
              <a:rPr b="1" lang="en-GB" sz="2300">
                <a:solidFill>
                  <a:schemeClr val="lt1"/>
                </a:solidFill>
              </a:rPr>
              <a:t>We will also provide templates after the session to support you with these elements of providing a course</a:t>
            </a:r>
            <a:endParaRPr b="1" sz="2300">
              <a:solidFill>
                <a:schemeClr val="lt1"/>
              </a:solidFill>
            </a:endParaRPr>
          </a:p>
          <a:p>
            <a:pPr indent="0" lvl="0" marL="457200" rtl="0" algn="l">
              <a:spcBef>
                <a:spcPts val="0"/>
              </a:spcBef>
              <a:spcAft>
                <a:spcPts val="0"/>
              </a:spcAft>
              <a:buNone/>
            </a:pPr>
            <a:r>
              <a:rPr lang="en-GB" sz="1800">
                <a:solidFill>
                  <a:schemeClr val="lt1"/>
                </a:solidFill>
              </a:rPr>
              <a:t> </a:t>
            </a:r>
            <a:endParaRPr sz="1800">
              <a:solidFill>
                <a:schemeClr val="lt1"/>
              </a:solidFill>
            </a:endParaRPr>
          </a:p>
          <a:p>
            <a:pPr indent="0" lvl="0" marL="457200" rtl="0" algn="l">
              <a:spcBef>
                <a:spcPts val="0"/>
              </a:spcBef>
              <a:spcAft>
                <a:spcPts val="0"/>
              </a:spcAft>
              <a:buNone/>
            </a:pPr>
            <a:r>
              <a:t/>
            </a:r>
            <a:endParaRPr sz="1800">
              <a:solidFill>
                <a:schemeClr val="lt1"/>
              </a:solidFill>
            </a:endParaRPr>
          </a:p>
          <a:p>
            <a:pPr indent="0" lvl="0" marL="91440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400">
              <a:solidFill>
                <a:schemeClr val="lt1"/>
              </a:solidFill>
            </a:endParaRPr>
          </a:p>
        </p:txBody>
      </p:sp>
      <p:sp>
        <p:nvSpPr>
          <p:cNvPr id="591" name="Google Shape;591;p104"/>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Administration</a:t>
            </a:r>
            <a:endParaRPr>
              <a:solidFill>
                <a:schemeClr val="lt2"/>
              </a:solidFill>
            </a:endParaRPr>
          </a:p>
        </p:txBody>
      </p:sp>
      <p:pic>
        <p:nvPicPr>
          <p:cNvPr id="592" name="Google Shape;592;p104"/>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05"/>
          <p:cNvSpPr txBox="1"/>
          <p:nvPr>
            <p:ph idx="1" type="body"/>
          </p:nvPr>
        </p:nvSpPr>
        <p:spPr>
          <a:xfrm>
            <a:off x="254050" y="944650"/>
            <a:ext cx="8889900" cy="41988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b="1" lang="en-GB" sz="1800"/>
              <a:t>Sign up</a:t>
            </a:r>
            <a:endParaRPr b="1" sz="1800"/>
          </a:p>
          <a:p>
            <a:pPr indent="-342900" lvl="0" marL="457200" rtl="0" algn="l">
              <a:spcBef>
                <a:spcPts val="1000"/>
              </a:spcBef>
              <a:spcAft>
                <a:spcPts val="0"/>
              </a:spcAft>
              <a:buSzPts val="1800"/>
              <a:buChar char="●"/>
            </a:pPr>
            <a:r>
              <a:rPr b="1" lang="en-GB" sz="1800"/>
              <a:t>Logging a record of interest </a:t>
            </a:r>
            <a:endParaRPr b="1" sz="1800"/>
          </a:p>
          <a:p>
            <a:pPr indent="-342900" lvl="1" marL="914400" rtl="0" algn="l">
              <a:spcBef>
                <a:spcPts val="1000"/>
              </a:spcBef>
              <a:spcAft>
                <a:spcPts val="0"/>
              </a:spcAft>
              <a:buSzPts val="1800"/>
              <a:buChar char="○"/>
            </a:pPr>
            <a:r>
              <a:rPr lang="en-GB" sz="1800"/>
              <a:t>A basic spreadsheet can be a really useful and simple tool</a:t>
            </a:r>
            <a:endParaRPr sz="1800"/>
          </a:p>
          <a:p>
            <a:pPr indent="-342900" lvl="0" marL="457200" rtl="0" algn="l">
              <a:spcBef>
                <a:spcPts val="1000"/>
              </a:spcBef>
              <a:spcAft>
                <a:spcPts val="0"/>
              </a:spcAft>
              <a:buSzPts val="1800"/>
              <a:buChar char="●"/>
            </a:pPr>
            <a:r>
              <a:rPr b="1" lang="en-GB" sz="1800"/>
              <a:t>Application process for learners</a:t>
            </a:r>
            <a:endParaRPr b="1" sz="1800"/>
          </a:p>
          <a:p>
            <a:pPr indent="-342900" lvl="1" marL="914400" rtl="0" algn="l">
              <a:spcBef>
                <a:spcPts val="1000"/>
              </a:spcBef>
              <a:spcAft>
                <a:spcPts val="0"/>
              </a:spcAft>
              <a:buSzPts val="1800"/>
              <a:buChar char="○"/>
            </a:pPr>
            <a:r>
              <a:rPr lang="en-GB" sz="1800"/>
              <a:t>Consider an online form or a letter of interest to obtain eligibility </a:t>
            </a:r>
            <a:endParaRPr sz="1800"/>
          </a:p>
          <a:p>
            <a:pPr indent="-342900" lvl="0" marL="457200" rtl="0" algn="l">
              <a:spcBef>
                <a:spcPts val="1000"/>
              </a:spcBef>
              <a:spcAft>
                <a:spcPts val="0"/>
              </a:spcAft>
              <a:buSzPts val="1800"/>
              <a:buChar char="●"/>
            </a:pPr>
            <a:r>
              <a:rPr b="1" lang="en-GB" sz="1800"/>
              <a:t>Offering a place on the course</a:t>
            </a:r>
            <a:endParaRPr b="1" sz="1800"/>
          </a:p>
          <a:p>
            <a:pPr indent="-342900" lvl="1" marL="914400" rtl="0" algn="l">
              <a:spcBef>
                <a:spcPts val="1000"/>
              </a:spcBef>
              <a:spcAft>
                <a:spcPts val="0"/>
              </a:spcAft>
              <a:buSzPts val="1800"/>
              <a:buChar char="○"/>
            </a:pPr>
            <a:r>
              <a:rPr lang="en-GB" sz="1800"/>
              <a:t>Offer </a:t>
            </a:r>
            <a:r>
              <a:rPr lang="en-GB" sz="1800"/>
              <a:t>letter</a:t>
            </a:r>
            <a:r>
              <a:rPr lang="en-GB" sz="1800"/>
              <a:t>  to formally offer a participant a place allows you to provide any further information </a:t>
            </a:r>
            <a:endParaRPr sz="1800"/>
          </a:p>
          <a:p>
            <a:pPr indent="-342900" lvl="1" marL="914400" rtl="0" algn="l">
              <a:spcBef>
                <a:spcPts val="1000"/>
              </a:spcBef>
              <a:spcAft>
                <a:spcPts val="0"/>
              </a:spcAft>
              <a:buSzPts val="1800"/>
              <a:buChar char="○"/>
            </a:pPr>
            <a:r>
              <a:rPr lang="en-GB" sz="1800"/>
              <a:t>As well as a formal avenue to ask any questions regarding the course </a:t>
            </a:r>
            <a:endParaRPr sz="1800"/>
          </a:p>
          <a:p>
            <a:pPr indent="0" lvl="0" marL="0" rtl="0" algn="l">
              <a:spcBef>
                <a:spcPts val="1000"/>
              </a:spcBef>
              <a:spcAft>
                <a:spcPts val="0"/>
              </a:spcAft>
              <a:buNone/>
            </a:pPr>
            <a:r>
              <a:t/>
            </a:r>
            <a:endParaRPr sz="1400">
              <a:solidFill>
                <a:srgbClr val="434343"/>
              </a:solidFill>
            </a:endParaRPr>
          </a:p>
        </p:txBody>
      </p:sp>
      <p:sp>
        <p:nvSpPr>
          <p:cNvPr id="598" name="Google Shape;598;p105"/>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Prior to Course Start</a:t>
            </a:r>
            <a:endParaRPr>
              <a:solidFill>
                <a:schemeClr val="lt2"/>
              </a:solidFill>
            </a:endParaRPr>
          </a:p>
        </p:txBody>
      </p:sp>
      <p:pic>
        <p:nvPicPr>
          <p:cNvPr id="599" name="Google Shape;599;p105"/>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06"/>
          <p:cNvSpPr txBox="1"/>
          <p:nvPr>
            <p:ph idx="1" type="body"/>
          </p:nvPr>
        </p:nvSpPr>
        <p:spPr>
          <a:xfrm>
            <a:off x="254050" y="944650"/>
            <a:ext cx="8889900" cy="41988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b="1" lang="en-GB" sz="1800"/>
              <a:t>Preparing for the course </a:t>
            </a:r>
            <a:endParaRPr b="1" sz="1800"/>
          </a:p>
          <a:p>
            <a:pPr indent="-342900" lvl="0" marL="457200" rtl="0" algn="l">
              <a:spcBef>
                <a:spcPts val="1000"/>
              </a:spcBef>
              <a:spcAft>
                <a:spcPts val="0"/>
              </a:spcAft>
              <a:buSzPts val="1800"/>
              <a:buChar char="●"/>
            </a:pPr>
            <a:r>
              <a:rPr b="1" lang="en-GB" sz="1800"/>
              <a:t>Creating Learner Materials </a:t>
            </a:r>
            <a:endParaRPr b="1" sz="1800"/>
          </a:p>
          <a:p>
            <a:pPr indent="-342900" lvl="1" marL="1371600" rtl="0" algn="l">
              <a:spcBef>
                <a:spcPts val="1000"/>
              </a:spcBef>
              <a:spcAft>
                <a:spcPts val="0"/>
              </a:spcAft>
              <a:buSzPts val="1800"/>
              <a:buChar char="○"/>
            </a:pPr>
            <a:r>
              <a:rPr lang="en-GB" sz="1800"/>
              <a:t>D&amp;A will supply course materials and through the course the assignments and live sessions will support you to create additional materials needs</a:t>
            </a:r>
            <a:endParaRPr sz="1800"/>
          </a:p>
          <a:p>
            <a:pPr indent="-342900" lvl="0" marL="457200" rtl="0" algn="l">
              <a:spcBef>
                <a:spcPts val="1000"/>
              </a:spcBef>
              <a:spcAft>
                <a:spcPts val="0"/>
              </a:spcAft>
              <a:buSzPts val="1800"/>
              <a:buChar char="●"/>
            </a:pPr>
            <a:r>
              <a:rPr b="1" lang="en-GB" sz="1800"/>
              <a:t>Distribution </a:t>
            </a:r>
            <a:endParaRPr b="1" sz="1800"/>
          </a:p>
          <a:p>
            <a:pPr indent="-342900" lvl="1" marL="1371600" rtl="0" algn="l">
              <a:spcBef>
                <a:spcPts val="1000"/>
              </a:spcBef>
              <a:spcAft>
                <a:spcPts val="0"/>
              </a:spcAft>
              <a:buSzPts val="1800"/>
              <a:buChar char="○"/>
            </a:pPr>
            <a:r>
              <a:rPr lang="en-GB" sz="1800"/>
              <a:t>You will have access to a course moodle</a:t>
            </a:r>
            <a:endParaRPr sz="1800"/>
          </a:p>
          <a:p>
            <a:pPr indent="-342900" lvl="1" marL="1371600" rtl="0" algn="l">
              <a:spcBef>
                <a:spcPts val="1000"/>
              </a:spcBef>
              <a:spcAft>
                <a:spcPts val="0"/>
              </a:spcAft>
              <a:buSzPts val="1800"/>
              <a:buChar char="○"/>
            </a:pPr>
            <a:r>
              <a:rPr lang="en-GB" sz="1800"/>
              <a:t>You will need to have email access for contact and communication</a:t>
            </a:r>
            <a:endParaRPr sz="1800"/>
          </a:p>
          <a:p>
            <a:pPr indent="0" lvl="0" marL="0" rtl="0" algn="l">
              <a:spcBef>
                <a:spcPts val="1000"/>
              </a:spcBef>
              <a:spcAft>
                <a:spcPts val="0"/>
              </a:spcAft>
              <a:buNone/>
            </a:pPr>
            <a:r>
              <a:t/>
            </a:r>
            <a:endParaRPr sz="1400">
              <a:solidFill>
                <a:srgbClr val="434343"/>
              </a:solidFill>
            </a:endParaRPr>
          </a:p>
        </p:txBody>
      </p:sp>
      <p:sp>
        <p:nvSpPr>
          <p:cNvPr id="605" name="Google Shape;605;p106"/>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Prior to Course Start</a:t>
            </a:r>
            <a:endParaRPr>
              <a:solidFill>
                <a:schemeClr val="lt2"/>
              </a:solidFill>
            </a:endParaRPr>
          </a:p>
        </p:txBody>
      </p:sp>
      <p:pic>
        <p:nvPicPr>
          <p:cNvPr id="606" name="Google Shape;606;p106"/>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07"/>
          <p:cNvSpPr txBox="1"/>
          <p:nvPr>
            <p:ph idx="1" type="body"/>
          </p:nvPr>
        </p:nvSpPr>
        <p:spPr>
          <a:xfrm>
            <a:off x="254050" y="944650"/>
            <a:ext cx="8520600" cy="2900100"/>
          </a:xfrm>
          <a:prstGeom prst="rect">
            <a:avLst/>
          </a:prstGeom>
          <a:solidFill>
            <a:schemeClr val="accent5"/>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solidFill>
                  <a:schemeClr val="accent6"/>
                </a:solidFill>
              </a:rPr>
              <a:t>Tracking Progress</a:t>
            </a:r>
            <a:endParaRPr b="1" sz="1800">
              <a:solidFill>
                <a:schemeClr val="accent6"/>
              </a:solidFill>
            </a:endParaRPr>
          </a:p>
          <a:p>
            <a:pPr indent="0" lvl="0" marL="0" rtl="0" algn="l">
              <a:lnSpc>
                <a:spcPct val="100000"/>
              </a:lnSpc>
              <a:spcBef>
                <a:spcPts val="0"/>
              </a:spcBef>
              <a:spcAft>
                <a:spcPts val="0"/>
              </a:spcAft>
              <a:buNone/>
            </a:pPr>
            <a:r>
              <a:t/>
            </a:r>
            <a:endParaRPr b="1" sz="1800">
              <a:solidFill>
                <a:schemeClr val="accent6"/>
              </a:solidFill>
            </a:endParaRPr>
          </a:p>
          <a:p>
            <a:pPr indent="0" lvl="0" marL="0" rtl="0" algn="l">
              <a:lnSpc>
                <a:spcPct val="100000"/>
              </a:lnSpc>
              <a:spcBef>
                <a:spcPts val="0"/>
              </a:spcBef>
              <a:spcAft>
                <a:spcPts val="0"/>
              </a:spcAft>
              <a:buNone/>
            </a:pPr>
            <a:r>
              <a:rPr b="1" lang="en-GB" sz="1800">
                <a:solidFill>
                  <a:schemeClr val="accent6"/>
                </a:solidFill>
              </a:rPr>
              <a:t>It is important to track progress of learners to enable you to provide</a:t>
            </a:r>
            <a:endParaRPr b="1" sz="1800">
              <a:solidFill>
                <a:schemeClr val="accent6"/>
              </a:solidFill>
            </a:endParaRPr>
          </a:p>
          <a:p>
            <a:pPr indent="0" lvl="0" marL="0" rtl="0" algn="l">
              <a:lnSpc>
                <a:spcPct val="100000"/>
              </a:lnSpc>
              <a:spcBef>
                <a:spcPts val="0"/>
              </a:spcBef>
              <a:spcAft>
                <a:spcPts val="0"/>
              </a:spcAft>
              <a:buNone/>
            </a:pPr>
            <a:r>
              <a:t/>
            </a:r>
            <a:endParaRPr b="1" sz="1800">
              <a:solidFill>
                <a:schemeClr val="accent6"/>
              </a:solidFill>
            </a:endParaRPr>
          </a:p>
          <a:p>
            <a:pPr indent="-342900" lvl="0" marL="457200" rtl="0" algn="l">
              <a:lnSpc>
                <a:spcPct val="100000"/>
              </a:lnSpc>
              <a:spcBef>
                <a:spcPts val="0"/>
              </a:spcBef>
              <a:spcAft>
                <a:spcPts val="0"/>
              </a:spcAft>
              <a:buClr>
                <a:schemeClr val="accent6"/>
              </a:buClr>
              <a:buSzPts val="1800"/>
              <a:buChar char="●"/>
            </a:pPr>
            <a:r>
              <a:rPr b="1" lang="en-GB" sz="1800">
                <a:solidFill>
                  <a:schemeClr val="accent6"/>
                </a:solidFill>
              </a:rPr>
              <a:t>Consistency</a:t>
            </a:r>
            <a:r>
              <a:rPr b="1" lang="en-GB" sz="1800">
                <a:solidFill>
                  <a:schemeClr val="accent6"/>
                </a:solidFill>
              </a:rPr>
              <a:t> </a:t>
            </a:r>
            <a:endParaRPr b="1" sz="1800">
              <a:solidFill>
                <a:schemeClr val="accent6"/>
              </a:solidFill>
            </a:endParaRPr>
          </a:p>
          <a:p>
            <a:pPr indent="-342900" lvl="0" marL="457200" rtl="0" algn="l">
              <a:lnSpc>
                <a:spcPct val="100000"/>
              </a:lnSpc>
              <a:spcBef>
                <a:spcPts val="0"/>
              </a:spcBef>
              <a:spcAft>
                <a:spcPts val="0"/>
              </a:spcAft>
              <a:buClr>
                <a:schemeClr val="accent6"/>
              </a:buClr>
              <a:buSzPts val="1800"/>
              <a:buChar char="●"/>
            </a:pPr>
            <a:r>
              <a:rPr b="1" lang="en-GB" sz="1800">
                <a:solidFill>
                  <a:schemeClr val="accent6"/>
                </a:solidFill>
              </a:rPr>
              <a:t>Contact re non-attendance</a:t>
            </a:r>
            <a:endParaRPr b="1" sz="1800">
              <a:solidFill>
                <a:schemeClr val="accent6"/>
              </a:solidFill>
            </a:endParaRPr>
          </a:p>
          <a:p>
            <a:pPr indent="-342900" lvl="0" marL="457200" rtl="0" algn="l">
              <a:lnSpc>
                <a:spcPct val="100000"/>
              </a:lnSpc>
              <a:spcBef>
                <a:spcPts val="0"/>
              </a:spcBef>
              <a:spcAft>
                <a:spcPts val="0"/>
              </a:spcAft>
              <a:buClr>
                <a:schemeClr val="accent6"/>
              </a:buClr>
              <a:buSzPts val="1800"/>
              <a:buChar char="●"/>
            </a:pPr>
            <a:r>
              <a:rPr b="1" lang="en-GB" sz="1800">
                <a:solidFill>
                  <a:schemeClr val="accent6"/>
                </a:solidFill>
              </a:rPr>
              <a:t>Support</a:t>
            </a:r>
            <a:endParaRPr b="1" sz="1800">
              <a:solidFill>
                <a:schemeClr val="accent6"/>
              </a:solidFill>
            </a:endParaRPr>
          </a:p>
          <a:p>
            <a:pPr indent="0" lvl="0" marL="0" rtl="0" algn="l">
              <a:lnSpc>
                <a:spcPct val="100000"/>
              </a:lnSpc>
              <a:spcBef>
                <a:spcPts val="0"/>
              </a:spcBef>
              <a:spcAft>
                <a:spcPts val="0"/>
              </a:spcAft>
              <a:buNone/>
            </a:pPr>
            <a:r>
              <a:t/>
            </a:r>
            <a:endParaRPr sz="1800">
              <a:solidFill>
                <a:schemeClr val="accent6"/>
              </a:solidFill>
            </a:endParaRPr>
          </a:p>
          <a:p>
            <a:pPr indent="0" lvl="0" marL="0" rtl="0" algn="l">
              <a:lnSpc>
                <a:spcPct val="100000"/>
              </a:lnSpc>
              <a:spcBef>
                <a:spcPts val="0"/>
              </a:spcBef>
              <a:spcAft>
                <a:spcPts val="0"/>
              </a:spcAft>
              <a:buNone/>
            </a:pPr>
            <a:r>
              <a:rPr lang="en-GB" sz="1800">
                <a:solidFill>
                  <a:schemeClr val="accent6"/>
                </a:solidFill>
              </a:rPr>
              <a:t>As well as enabling you to do this at a glance and not feel overwhelmed</a:t>
            </a:r>
            <a:endParaRPr sz="1800">
              <a:solidFill>
                <a:schemeClr val="accent6"/>
              </a:solidFill>
            </a:endParaRPr>
          </a:p>
        </p:txBody>
      </p:sp>
      <p:sp>
        <p:nvSpPr>
          <p:cNvPr id="612" name="Google Shape;612;p107"/>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During Course</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13" name="Google Shape;613;p107"/>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08"/>
          <p:cNvSpPr txBox="1"/>
          <p:nvPr>
            <p:ph idx="1" type="body"/>
          </p:nvPr>
        </p:nvSpPr>
        <p:spPr>
          <a:xfrm>
            <a:off x="254050" y="944650"/>
            <a:ext cx="8889900" cy="41988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b="1" lang="en-GB" sz="1800"/>
              <a:t>Completion</a:t>
            </a:r>
            <a:endParaRPr b="1" sz="1800"/>
          </a:p>
          <a:p>
            <a:pPr indent="0" lvl="0" marL="0" rtl="0" algn="l">
              <a:spcBef>
                <a:spcPts val="0"/>
              </a:spcBef>
              <a:spcAft>
                <a:spcPts val="0"/>
              </a:spcAft>
              <a:buNone/>
            </a:pPr>
            <a:r>
              <a:rPr lang="en-GB" sz="1800"/>
              <a:t>It is important that you inform learners that they have completed the course!</a:t>
            </a:r>
            <a:endParaRPr sz="1800"/>
          </a:p>
          <a:p>
            <a:pPr indent="-342900" lvl="0" marL="457200" rtl="0" algn="l">
              <a:spcBef>
                <a:spcPts val="0"/>
              </a:spcBef>
              <a:spcAft>
                <a:spcPts val="0"/>
              </a:spcAft>
              <a:buSzPts val="1800"/>
              <a:buChar char="●"/>
            </a:pPr>
            <a:r>
              <a:rPr lang="en-GB" sz="1800"/>
              <a:t>As well as providing positive comments</a:t>
            </a:r>
            <a:endParaRPr sz="1800"/>
          </a:p>
          <a:p>
            <a:pPr indent="-342900" lvl="0" marL="457200" rtl="0" algn="l">
              <a:spcBef>
                <a:spcPts val="0"/>
              </a:spcBef>
              <a:spcAft>
                <a:spcPts val="0"/>
              </a:spcAft>
              <a:buSzPts val="1800"/>
              <a:buChar char="●"/>
            </a:pPr>
            <a:r>
              <a:rPr lang="en-GB" sz="1800"/>
              <a:t>Any further feedback to encourage learners to continually improve</a:t>
            </a:r>
            <a:endParaRPr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GB" sz="1800"/>
              <a:t>Learner Follow up</a:t>
            </a:r>
            <a:r>
              <a:rPr lang="en-GB" sz="1800"/>
              <a:t> </a:t>
            </a:r>
            <a:endParaRPr sz="1800"/>
          </a:p>
          <a:p>
            <a:pPr indent="0" lvl="0" marL="0" rtl="0" algn="l">
              <a:spcBef>
                <a:spcPts val="0"/>
              </a:spcBef>
              <a:spcAft>
                <a:spcPts val="0"/>
              </a:spcAft>
              <a:buNone/>
            </a:pPr>
            <a:r>
              <a:rPr lang="en-GB" sz="1800"/>
              <a:t>It is important you maintain an avenue of communication for all learners after the course</a:t>
            </a:r>
            <a:endParaRPr sz="1800"/>
          </a:p>
          <a:p>
            <a:pPr indent="-342900" lvl="0" marL="457200" rtl="0" algn="l">
              <a:spcBef>
                <a:spcPts val="0"/>
              </a:spcBef>
              <a:spcAft>
                <a:spcPts val="0"/>
              </a:spcAft>
              <a:buSzPts val="1800"/>
              <a:buChar char="●"/>
            </a:pPr>
            <a:r>
              <a:rPr lang="en-GB" sz="1800"/>
              <a:t>For testimonials </a:t>
            </a:r>
            <a:endParaRPr sz="1800"/>
          </a:p>
          <a:p>
            <a:pPr indent="-342900" lvl="0" marL="457200" rtl="0" algn="l">
              <a:spcBef>
                <a:spcPts val="0"/>
              </a:spcBef>
              <a:spcAft>
                <a:spcPts val="0"/>
              </a:spcAft>
              <a:buSzPts val="1800"/>
              <a:buChar char="●"/>
            </a:pPr>
            <a:r>
              <a:rPr lang="en-GB" sz="1800"/>
              <a:t>Proof over actual impacts</a:t>
            </a:r>
            <a:endParaRPr sz="1800"/>
          </a:p>
          <a:p>
            <a:pPr indent="-342900" lvl="0" marL="457200" rtl="0" algn="l">
              <a:spcBef>
                <a:spcPts val="0"/>
              </a:spcBef>
              <a:spcAft>
                <a:spcPts val="0"/>
              </a:spcAft>
              <a:buSzPts val="1800"/>
              <a:buChar char="●"/>
            </a:pPr>
            <a:r>
              <a:rPr lang="en-GB" sz="1800"/>
              <a:t>Any support or sign posting </a:t>
            </a:r>
            <a:endParaRPr sz="1800"/>
          </a:p>
          <a:p>
            <a:pPr indent="0" lvl="0" marL="914400" rtl="0" algn="l">
              <a:spcBef>
                <a:spcPts val="0"/>
              </a:spcBef>
              <a:spcAft>
                <a:spcPts val="0"/>
              </a:spcAft>
              <a:buNone/>
            </a:pPr>
            <a:r>
              <a:t/>
            </a:r>
            <a:endParaRPr b="1" sz="1800"/>
          </a:p>
        </p:txBody>
      </p:sp>
      <p:sp>
        <p:nvSpPr>
          <p:cNvPr id="619" name="Google Shape;619;p108"/>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After Course</a:t>
            </a:r>
            <a:endParaRPr>
              <a:solidFill>
                <a:schemeClr val="lt2"/>
              </a:solidFill>
            </a:endParaRPr>
          </a:p>
        </p:txBody>
      </p:sp>
      <p:pic>
        <p:nvPicPr>
          <p:cNvPr id="620" name="Google Shape;620;p108"/>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24" name="Shape 624"/>
        <p:cNvGrpSpPr/>
        <p:nvPr/>
      </p:nvGrpSpPr>
      <p:grpSpPr>
        <a:xfrm>
          <a:off x="0" y="0"/>
          <a:ext cx="0" cy="0"/>
          <a:chOff x="0" y="0"/>
          <a:chExt cx="0" cy="0"/>
        </a:xfrm>
      </p:grpSpPr>
      <p:sp>
        <p:nvSpPr>
          <p:cNvPr id="625" name="Google Shape;625;p109"/>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09"/>
          <p:cNvSpPr txBox="1"/>
          <p:nvPr>
            <p:ph type="title"/>
          </p:nvPr>
        </p:nvSpPr>
        <p:spPr>
          <a:xfrm>
            <a:off x="1465950" y="161820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Logistics - Creating an action plan</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627" name="Google Shape;627;p109"/>
          <p:cNvPicPr preferRelativeResize="0"/>
          <p:nvPr/>
        </p:nvPicPr>
        <p:blipFill>
          <a:blip r:embed="rId3">
            <a:alphaModFix/>
          </a:blip>
          <a:stretch>
            <a:fillRect/>
          </a:stretch>
        </p:blipFill>
        <p:spPr>
          <a:xfrm>
            <a:off x="5356075" y="1400575"/>
            <a:ext cx="3481300" cy="3481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110"/>
          <p:cNvSpPr/>
          <p:nvPr/>
        </p:nvSpPr>
        <p:spPr>
          <a:xfrm>
            <a:off x="-11900" y="-925"/>
            <a:ext cx="9156000" cy="261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10"/>
          <p:cNvSpPr txBox="1"/>
          <p:nvPr>
            <p:ph type="title"/>
          </p:nvPr>
        </p:nvSpPr>
        <p:spPr>
          <a:xfrm>
            <a:off x="311700" y="544716"/>
            <a:ext cx="8520600" cy="1375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GB"/>
              <a:t>What needs to be considered when action planning for an online course?</a:t>
            </a:r>
            <a:endParaRPr/>
          </a:p>
          <a:p>
            <a:pPr indent="0" lvl="0" marL="45720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634" name="Google Shape;634;p110"/>
          <p:cNvSpPr txBox="1"/>
          <p:nvPr>
            <p:ph type="title"/>
          </p:nvPr>
        </p:nvSpPr>
        <p:spPr>
          <a:xfrm>
            <a:off x="311700" y="3462500"/>
            <a:ext cx="8520600" cy="110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Feel free to unmute or use Chat box </a:t>
            </a:r>
            <a:endParaRPr b="1"/>
          </a:p>
          <a:p>
            <a:pPr indent="0" lvl="0" marL="0" rtl="0" algn="ctr">
              <a:spcBef>
                <a:spcPts val="0"/>
              </a:spcBef>
              <a:spcAft>
                <a:spcPts val="0"/>
              </a:spcAft>
              <a:buNone/>
            </a:pPr>
            <a:r>
              <a:t/>
            </a:r>
            <a:endParaRPr/>
          </a:p>
        </p:txBody>
      </p:sp>
      <p:sp>
        <p:nvSpPr>
          <p:cNvPr id="635" name="Google Shape;635;p110"/>
          <p:cNvSpPr txBox="1"/>
          <p:nvPr/>
        </p:nvSpPr>
        <p:spPr>
          <a:xfrm>
            <a:off x="2168900" y="2286275"/>
            <a:ext cx="5133000" cy="7080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400">
                <a:solidFill>
                  <a:schemeClr val="lt1"/>
                </a:solidFill>
              </a:rPr>
              <a:t>Discussion</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1000"/>
                                        <p:tgtEl>
                                          <p:spTgt spid="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11"/>
          <p:cNvSpPr txBox="1"/>
          <p:nvPr>
            <p:ph idx="1" type="body"/>
          </p:nvPr>
        </p:nvSpPr>
        <p:spPr>
          <a:xfrm>
            <a:off x="254050" y="944650"/>
            <a:ext cx="64467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How</a:t>
            </a:r>
            <a:endParaRPr b="1" sz="1800"/>
          </a:p>
          <a:p>
            <a:pPr indent="0" lvl="0" marL="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GB" sz="1800"/>
              <a:t>Online delivery is recommended to ensure it is accessible to the largest group of people whilst being the most cost effective</a:t>
            </a:r>
            <a:endParaRPr sz="1800"/>
          </a:p>
          <a:p>
            <a:pPr indent="0" lvl="0" marL="0" rtl="0" algn="l">
              <a:lnSpc>
                <a:spcPct val="100000"/>
              </a:lnSpc>
              <a:spcBef>
                <a:spcPts val="0"/>
              </a:spcBef>
              <a:spcAft>
                <a:spcPts val="0"/>
              </a:spcAft>
              <a:buNone/>
            </a:pPr>
            <a:r>
              <a:t/>
            </a:r>
            <a:endParaRPr b="1" sz="1800"/>
          </a:p>
          <a:p>
            <a:pPr indent="0" lvl="0" marL="0" rtl="0" algn="l">
              <a:lnSpc>
                <a:spcPct val="100000"/>
              </a:lnSpc>
              <a:spcBef>
                <a:spcPts val="0"/>
              </a:spcBef>
              <a:spcAft>
                <a:spcPts val="0"/>
              </a:spcAft>
              <a:buNone/>
            </a:pPr>
            <a:r>
              <a:rPr b="1" lang="en-GB" sz="1800"/>
              <a:t>When </a:t>
            </a:r>
            <a:endParaRPr b="1" sz="1800"/>
          </a:p>
          <a:p>
            <a:pPr indent="0" lvl="0" marL="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GB" sz="1800"/>
              <a:t>Whilst this will be up to you it is important to recognise the level of commitment to run the course </a:t>
            </a:r>
            <a:endParaRPr sz="1800"/>
          </a:p>
          <a:p>
            <a:pPr indent="0" lvl="0" marL="0" rtl="0" algn="l">
              <a:lnSpc>
                <a:spcPct val="100000"/>
              </a:lnSpc>
              <a:spcBef>
                <a:spcPts val="0"/>
              </a:spcBef>
              <a:spcAft>
                <a:spcPts val="0"/>
              </a:spcAft>
              <a:buNone/>
            </a:pPr>
            <a:r>
              <a:t/>
            </a:r>
            <a:endParaRPr b="1" sz="1800"/>
          </a:p>
          <a:p>
            <a:pPr indent="0" lvl="0" marL="0" rtl="0" algn="l">
              <a:lnSpc>
                <a:spcPct val="100000"/>
              </a:lnSpc>
              <a:spcBef>
                <a:spcPts val="0"/>
              </a:spcBef>
              <a:spcAft>
                <a:spcPts val="0"/>
              </a:spcAft>
              <a:buNone/>
            </a:pPr>
            <a:r>
              <a:rPr b="1" lang="en-GB" sz="1800"/>
              <a:t>It is also worth considering </a:t>
            </a:r>
            <a:r>
              <a:rPr b="1" lang="en-GB" sz="1800"/>
              <a:t>religious</a:t>
            </a:r>
            <a:r>
              <a:rPr b="1" lang="en-GB" sz="1800"/>
              <a:t> dates, holidays or any other significant dates that may impact learners participation in the course</a:t>
            </a:r>
            <a:endParaRPr b="1" sz="1800"/>
          </a:p>
        </p:txBody>
      </p:sp>
      <p:sp>
        <p:nvSpPr>
          <p:cNvPr id="641" name="Google Shape;641;p11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How/When</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42" name="Google Shape;642;p111"/>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43" name="Google Shape;643;p111"/>
          <p:cNvPicPr preferRelativeResize="0"/>
          <p:nvPr/>
        </p:nvPicPr>
        <p:blipFill>
          <a:blip r:embed="rId4">
            <a:alphaModFix/>
          </a:blip>
          <a:stretch>
            <a:fillRect/>
          </a:stretch>
        </p:blipFill>
        <p:spPr>
          <a:xfrm>
            <a:off x="6750275" y="1782650"/>
            <a:ext cx="1838450" cy="1838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112"/>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Capacity</a:t>
            </a:r>
            <a:endParaRPr b="1" sz="1800"/>
          </a:p>
          <a:p>
            <a:pPr indent="0" lvl="0" marL="0" rtl="0" algn="l">
              <a:lnSpc>
                <a:spcPct val="100000"/>
              </a:lnSpc>
              <a:spcBef>
                <a:spcPts val="0"/>
              </a:spcBef>
              <a:spcAft>
                <a:spcPts val="0"/>
              </a:spcAft>
              <a:buNone/>
            </a:pPr>
            <a:r>
              <a:t/>
            </a:r>
            <a:endParaRPr b="1" sz="1800"/>
          </a:p>
          <a:p>
            <a:pPr indent="-342900" lvl="0" marL="457200" rtl="0" algn="l">
              <a:lnSpc>
                <a:spcPct val="100000"/>
              </a:lnSpc>
              <a:spcBef>
                <a:spcPts val="0"/>
              </a:spcBef>
              <a:spcAft>
                <a:spcPts val="0"/>
              </a:spcAft>
              <a:buSzPts val="1800"/>
              <a:buChar char="●"/>
            </a:pPr>
            <a:r>
              <a:rPr lang="en-GB" sz="1800"/>
              <a:t>When considering the number of people to invite on each course we would recommend a smaller group for your first cohort - D&amp;A will be supporting with your first course delivered.</a:t>
            </a:r>
            <a:endParaRPr sz="1800"/>
          </a:p>
          <a:p>
            <a:pPr indent="0" lvl="0" marL="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GB" sz="1800"/>
              <a:t>For future courses we would recommend groups of </a:t>
            </a:r>
            <a:r>
              <a:rPr b="1" lang="en-GB" sz="1800"/>
              <a:t>10-16 people</a:t>
            </a:r>
            <a:r>
              <a:rPr lang="en-GB" sz="1800"/>
              <a:t> depending on your capacity as these will likely be solo run courses</a:t>
            </a:r>
            <a:endParaRPr sz="1800"/>
          </a:p>
        </p:txBody>
      </p:sp>
      <p:sp>
        <p:nvSpPr>
          <p:cNvPr id="649" name="Google Shape;649;p112"/>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Capacity</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50" name="Google Shape;650;p112"/>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51" name="Google Shape;651;p112"/>
          <p:cNvPicPr preferRelativeResize="0"/>
          <p:nvPr/>
        </p:nvPicPr>
        <p:blipFill>
          <a:blip r:embed="rId4">
            <a:alphaModFix/>
          </a:blip>
          <a:stretch>
            <a:fillRect/>
          </a:stretch>
        </p:blipFill>
        <p:spPr>
          <a:xfrm>
            <a:off x="1256550" y="1300250"/>
            <a:ext cx="5788875" cy="5788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13"/>
          <p:cNvSpPr txBox="1"/>
          <p:nvPr>
            <p:ph idx="1" type="body"/>
          </p:nvPr>
        </p:nvSpPr>
        <p:spPr>
          <a:xfrm>
            <a:off x="205075" y="863025"/>
            <a:ext cx="8343000" cy="42804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800"/>
              <a:t>Individuals must be in a position to be able to proactively carry out needs assignments for other facing barriers within their community</a:t>
            </a:r>
            <a:endParaRPr sz="1800"/>
          </a:p>
          <a:p>
            <a:pPr indent="0" lvl="0" marL="0" rtl="0" algn="l">
              <a:lnSpc>
                <a:spcPct val="100000"/>
              </a:lnSpc>
              <a:spcBef>
                <a:spcPts val="1000"/>
              </a:spcBef>
              <a:spcAft>
                <a:spcPts val="0"/>
              </a:spcAft>
              <a:buNone/>
            </a:pPr>
            <a:r>
              <a:rPr b="1" lang="en-GB" sz="1800"/>
              <a:t>Consider </a:t>
            </a:r>
            <a:endParaRPr b="1" sz="1800"/>
          </a:p>
          <a:p>
            <a:pPr indent="-342900" lvl="0" marL="457200" rtl="0" algn="l">
              <a:lnSpc>
                <a:spcPct val="100000"/>
              </a:lnSpc>
              <a:spcBef>
                <a:spcPts val="1000"/>
              </a:spcBef>
              <a:spcAft>
                <a:spcPts val="0"/>
              </a:spcAft>
              <a:buSzPts val="1800"/>
              <a:buChar char="●"/>
            </a:pPr>
            <a:r>
              <a:rPr lang="en-GB" sz="1800"/>
              <a:t>those individuals in professions that already support Disabled people in some way</a:t>
            </a:r>
            <a:endParaRPr sz="1800"/>
          </a:p>
          <a:p>
            <a:pPr indent="-342900" lvl="0" marL="457200" rtl="0" algn="l">
              <a:lnSpc>
                <a:spcPct val="100000"/>
              </a:lnSpc>
              <a:spcBef>
                <a:spcPts val="1000"/>
              </a:spcBef>
              <a:spcAft>
                <a:spcPts val="0"/>
              </a:spcAft>
              <a:buSzPts val="1800"/>
              <a:buChar char="●"/>
            </a:pPr>
            <a:r>
              <a:rPr lang="en-GB" sz="1800"/>
              <a:t>Years of experience - non </a:t>
            </a:r>
            <a:r>
              <a:rPr lang="en-GB" sz="1800"/>
              <a:t>essential</a:t>
            </a:r>
            <a:r>
              <a:rPr lang="en-GB" sz="1800"/>
              <a:t> but important</a:t>
            </a:r>
            <a:endParaRPr sz="1800"/>
          </a:p>
          <a:p>
            <a:pPr indent="-342900" lvl="0" marL="457200" rtl="0" algn="l">
              <a:lnSpc>
                <a:spcPct val="100000"/>
              </a:lnSpc>
              <a:spcBef>
                <a:spcPts val="1000"/>
              </a:spcBef>
              <a:spcAft>
                <a:spcPts val="0"/>
              </a:spcAft>
              <a:buSzPts val="1800"/>
              <a:buChar char="●"/>
            </a:pPr>
            <a:r>
              <a:rPr lang="en-GB" sz="1800"/>
              <a:t>A based knowledge or relevant awareness of the subjects covered in the course</a:t>
            </a:r>
            <a:endParaRPr sz="1800"/>
          </a:p>
          <a:p>
            <a:pPr indent="-342900" lvl="0" marL="457200" rtl="0" algn="l">
              <a:lnSpc>
                <a:spcPct val="100000"/>
              </a:lnSpc>
              <a:spcBef>
                <a:spcPts val="1000"/>
              </a:spcBef>
              <a:spcAft>
                <a:spcPts val="0"/>
              </a:spcAft>
              <a:buSzPts val="1800"/>
              <a:buChar char="●"/>
            </a:pPr>
            <a:r>
              <a:rPr lang="en-GB" sz="1800"/>
              <a:t>Their aspirations following the training</a:t>
            </a:r>
            <a:endParaRPr sz="1800"/>
          </a:p>
          <a:p>
            <a:pPr indent="-342900" lvl="0" marL="457200" rtl="0" algn="l">
              <a:lnSpc>
                <a:spcPct val="100000"/>
              </a:lnSpc>
              <a:spcBef>
                <a:spcPts val="1000"/>
              </a:spcBef>
              <a:spcAft>
                <a:spcPts val="0"/>
              </a:spcAft>
              <a:buSzPts val="1800"/>
              <a:buChar char="●"/>
            </a:pPr>
            <a:r>
              <a:rPr lang="en-GB" sz="1800"/>
              <a:t>Whether they have a level of lived experience may also be considered</a:t>
            </a:r>
            <a:endParaRPr sz="1800"/>
          </a:p>
          <a:p>
            <a:pPr indent="-342900" lvl="0" marL="457200" rtl="0" algn="l">
              <a:lnSpc>
                <a:spcPct val="100000"/>
              </a:lnSpc>
              <a:spcBef>
                <a:spcPts val="1000"/>
              </a:spcBef>
              <a:spcAft>
                <a:spcPts val="0"/>
              </a:spcAft>
              <a:buSzPts val="1800"/>
              <a:buChar char="●"/>
            </a:pPr>
            <a:r>
              <a:rPr lang="en-GB" sz="1800"/>
              <a:t>They will be able to commit </a:t>
            </a:r>
            <a:r>
              <a:rPr lang="en-GB" sz="1800"/>
              <a:t>at least</a:t>
            </a:r>
            <a:r>
              <a:rPr lang="en-GB" sz="1800"/>
              <a:t> 3-4 hours a week for the duration of the course </a:t>
            </a:r>
            <a:endParaRPr sz="1800"/>
          </a:p>
          <a:p>
            <a:pPr indent="0" lvl="0" marL="0" rtl="0" algn="l">
              <a:lnSpc>
                <a:spcPct val="100000"/>
              </a:lnSpc>
              <a:spcBef>
                <a:spcPts val="0"/>
              </a:spcBef>
              <a:spcAft>
                <a:spcPts val="0"/>
              </a:spcAft>
              <a:buNone/>
            </a:pPr>
            <a:r>
              <a:t/>
            </a:r>
            <a:endParaRPr sz="1800"/>
          </a:p>
        </p:txBody>
      </p:sp>
      <p:sp>
        <p:nvSpPr>
          <p:cNvPr id="657" name="Google Shape;657;p113"/>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Eligibility</a:t>
            </a:r>
            <a:endParaRPr>
              <a:solidFill>
                <a:schemeClr val="lt2"/>
              </a:solidFill>
            </a:endParaRPr>
          </a:p>
          <a:p>
            <a:pPr indent="0" lvl="0" marL="0" rtl="0" algn="l">
              <a:spcBef>
                <a:spcPts val="0"/>
              </a:spcBef>
              <a:spcAft>
                <a:spcPts val="0"/>
              </a:spcAft>
              <a:buNone/>
            </a:pPr>
            <a:r>
              <a:t/>
            </a:r>
            <a:endParaRPr>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509" name="Shape 509"/>
        <p:cNvGrpSpPr/>
        <p:nvPr/>
      </p:nvGrpSpPr>
      <p:grpSpPr>
        <a:xfrm>
          <a:off x="0" y="0"/>
          <a:ext cx="0" cy="0"/>
          <a:chOff x="0" y="0"/>
          <a:chExt cx="0" cy="0"/>
        </a:xfrm>
      </p:grpSpPr>
      <p:sp>
        <p:nvSpPr>
          <p:cNvPr id="510" name="Google Shape;510;p96"/>
          <p:cNvSpPr/>
          <p:nvPr/>
        </p:nvSpPr>
        <p:spPr>
          <a:xfrm>
            <a:off x="0" y="0"/>
            <a:ext cx="9144000" cy="1635600"/>
          </a:xfrm>
          <a:prstGeom prst="rect">
            <a:avLst/>
          </a:prstGeom>
          <a:solidFill>
            <a:srgbClr val="FCCCC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1" name="Google Shape;511;p96"/>
          <p:cNvSpPr txBox="1"/>
          <p:nvPr/>
        </p:nvSpPr>
        <p:spPr>
          <a:xfrm>
            <a:off x="746257" y="493941"/>
            <a:ext cx="7651500" cy="6477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lang="en-GB" sz="3800">
                <a:solidFill>
                  <a:srgbClr val="302B70"/>
                </a:solidFill>
                <a:latin typeface="Open Sans ExtraBold"/>
                <a:ea typeface="Open Sans ExtraBold"/>
                <a:cs typeface="Open Sans ExtraBold"/>
                <a:sym typeface="Open Sans ExtraBold"/>
              </a:rPr>
              <a:t>This Session will be recorded</a:t>
            </a:r>
            <a:endParaRPr sz="700"/>
          </a:p>
        </p:txBody>
      </p:sp>
      <p:pic>
        <p:nvPicPr>
          <p:cNvPr id="512" name="Google Shape;512;p96"/>
          <p:cNvPicPr preferRelativeResize="0"/>
          <p:nvPr/>
        </p:nvPicPr>
        <p:blipFill rotWithShape="1">
          <a:blip r:embed="rId3">
            <a:alphaModFix/>
          </a:blip>
          <a:srcRect b="0" l="0" r="0" t="0"/>
          <a:stretch/>
        </p:blipFill>
        <p:spPr>
          <a:xfrm>
            <a:off x="7596998" y="72339"/>
            <a:ext cx="1448023" cy="348732"/>
          </a:xfrm>
          <a:prstGeom prst="rect">
            <a:avLst/>
          </a:prstGeom>
          <a:noFill/>
          <a:ln>
            <a:noFill/>
          </a:ln>
        </p:spPr>
      </p:pic>
      <p:pic>
        <p:nvPicPr>
          <p:cNvPr id="513" name="Google Shape;513;p96"/>
          <p:cNvPicPr preferRelativeResize="0"/>
          <p:nvPr/>
        </p:nvPicPr>
        <p:blipFill>
          <a:blip r:embed="rId4">
            <a:alphaModFix/>
          </a:blip>
          <a:stretch>
            <a:fillRect/>
          </a:stretch>
        </p:blipFill>
        <p:spPr>
          <a:xfrm>
            <a:off x="3270150" y="1141650"/>
            <a:ext cx="2603700" cy="2603700"/>
          </a:xfrm>
          <a:prstGeom prst="rect">
            <a:avLst/>
          </a:prstGeom>
          <a:noFill/>
          <a:ln>
            <a:noFill/>
          </a:ln>
        </p:spPr>
      </p:pic>
      <p:sp>
        <p:nvSpPr>
          <p:cNvPr id="514" name="Google Shape;514;p96"/>
          <p:cNvSpPr txBox="1"/>
          <p:nvPr/>
        </p:nvSpPr>
        <p:spPr>
          <a:xfrm>
            <a:off x="554450" y="3108300"/>
            <a:ext cx="8259900" cy="17013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lang="en-GB" sz="2200">
                <a:solidFill>
                  <a:schemeClr val="lt2"/>
                </a:solidFill>
              </a:rPr>
              <a:t>If you prefer you can:</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Turn off your camera</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Change your Zoom name</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Ask questions via the chat</a:t>
            </a:r>
            <a:endParaRPr sz="220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14"/>
          <p:cNvSpPr txBox="1"/>
          <p:nvPr>
            <p:ph idx="1" type="body"/>
          </p:nvPr>
        </p:nvSpPr>
        <p:spPr>
          <a:xfrm>
            <a:off x="254050" y="944650"/>
            <a:ext cx="8520600" cy="2900100"/>
          </a:xfrm>
          <a:prstGeom prst="rect">
            <a:avLst/>
          </a:prstGeom>
          <a:solidFill>
            <a:schemeClr val="dk1"/>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solidFill>
                  <a:schemeClr val="accent6"/>
                </a:solidFill>
              </a:rPr>
              <a:t>For facilitators</a:t>
            </a:r>
            <a:endParaRPr b="1" sz="1800">
              <a:solidFill>
                <a:schemeClr val="accent6"/>
              </a:solidFill>
            </a:endParaRPr>
          </a:p>
          <a:p>
            <a:pPr indent="0" lvl="0" marL="0" rtl="0" algn="l">
              <a:lnSpc>
                <a:spcPct val="100000"/>
              </a:lnSpc>
              <a:spcBef>
                <a:spcPts val="0"/>
              </a:spcBef>
              <a:spcAft>
                <a:spcPts val="0"/>
              </a:spcAft>
              <a:buNone/>
            </a:pPr>
            <a:r>
              <a:t/>
            </a:r>
            <a:endParaRPr sz="1800">
              <a:solidFill>
                <a:schemeClr val="accent6"/>
              </a:solidFill>
            </a:endParaRPr>
          </a:p>
          <a:p>
            <a:pPr indent="-342900" lvl="0" marL="457200" rtl="0" algn="l">
              <a:lnSpc>
                <a:spcPct val="100000"/>
              </a:lnSpc>
              <a:spcBef>
                <a:spcPts val="0"/>
              </a:spcBef>
              <a:spcAft>
                <a:spcPts val="0"/>
              </a:spcAft>
              <a:buClr>
                <a:schemeClr val="accent6"/>
              </a:buClr>
              <a:buSzPts val="1800"/>
              <a:buChar char="●"/>
            </a:pPr>
            <a:r>
              <a:rPr lang="en-GB" sz="1800">
                <a:solidFill>
                  <a:schemeClr val="accent6"/>
                </a:solidFill>
              </a:rPr>
              <a:t>A laptop with audio and camera output</a:t>
            </a:r>
            <a:endParaRPr sz="1800">
              <a:solidFill>
                <a:schemeClr val="accent6"/>
              </a:solidFill>
            </a:endParaRPr>
          </a:p>
          <a:p>
            <a:pPr indent="-342900" lvl="1" marL="914400" rtl="0" algn="l">
              <a:lnSpc>
                <a:spcPct val="100000"/>
              </a:lnSpc>
              <a:spcBef>
                <a:spcPts val="0"/>
              </a:spcBef>
              <a:spcAft>
                <a:spcPts val="0"/>
              </a:spcAft>
              <a:buClr>
                <a:schemeClr val="accent6"/>
              </a:buClr>
              <a:buSzPts val="1800"/>
              <a:buChar char="○"/>
            </a:pPr>
            <a:r>
              <a:rPr lang="en-GB" sz="1800">
                <a:solidFill>
                  <a:schemeClr val="accent6"/>
                </a:solidFill>
              </a:rPr>
              <a:t>Or additional audio/camera hardware</a:t>
            </a:r>
            <a:endParaRPr sz="1800">
              <a:solidFill>
                <a:schemeClr val="accent6"/>
              </a:solidFill>
            </a:endParaRPr>
          </a:p>
          <a:p>
            <a:pPr indent="0" lvl="0" marL="0" rtl="0" algn="l">
              <a:lnSpc>
                <a:spcPct val="100000"/>
              </a:lnSpc>
              <a:spcBef>
                <a:spcPts val="0"/>
              </a:spcBef>
              <a:spcAft>
                <a:spcPts val="0"/>
              </a:spcAft>
              <a:buNone/>
            </a:pPr>
            <a:r>
              <a:rPr b="1" lang="en-GB" sz="1800">
                <a:solidFill>
                  <a:schemeClr val="accent6"/>
                </a:solidFill>
              </a:rPr>
              <a:t>Atleast</a:t>
            </a:r>
            <a:endParaRPr b="1" sz="1800">
              <a:solidFill>
                <a:schemeClr val="accent6"/>
              </a:solidFill>
            </a:endParaRPr>
          </a:p>
          <a:p>
            <a:pPr indent="-342900" lvl="0" marL="457200" rtl="0" algn="l">
              <a:lnSpc>
                <a:spcPct val="100000"/>
              </a:lnSpc>
              <a:spcBef>
                <a:spcPts val="0"/>
              </a:spcBef>
              <a:spcAft>
                <a:spcPts val="0"/>
              </a:spcAft>
              <a:buClr>
                <a:schemeClr val="accent6"/>
              </a:buClr>
              <a:buSzPts val="1800"/>
              <a:buChar char="●"/>
            </a:pPr>
            <a:r>
              <a:rPr b="1" lang="en-GB" sz="1800">
                <a:solidFill>
                  <a:schemeClr val="accent6"/>
                </a:solidFill>
              </a:rPr>
              <a:t>Access to basic software for:</a:t>
            </a:r>
            <a:endParaRPr b="1" sz="1800">
              <a:solidFill>
                <a:schemeClr val="accent6"/>
              </a:solidFill>
            </a:endParaRPr>
          </a:p>
          <a:p>
            <a:pPr indent="-342900" lvl="1" marL="914400" rtl="0" algn="l">
              <a:lnSpc>
                <a:spcPct val="100000"/>
              </a:lnSpc>
              <a:spcBef>
                <a:spcPts val="0"/>
              </a:spcBef>
              <a:spcAft>
                <a:spcPts val="0"/>
              </a:spcAft>
              <a:buClr>
                <a:schemeClr val="accent6"/>
              </a:buClr>
              <a:buSzPts val="1800"/>
              <a:buChar char="○"/>
            </a:pPr>
            <a:r>
              <a:rPr lang="en-GB" sz="1800">
                <a:solidFill>
                  <a:schemeClr val="accent6"/>
                </a:solidFill>
              </a:rPr>
              <a:t>Word Processing</a:t>
            </a:r>
            <a:endParaRPr sz="1800">
              <a:solidFill>
                <a:schemeClr val="accent6"/>
              </a:solidFill>
            </a:endParaRPr>
          </a:p>
          <a:p>
            <a:pPr indent="-342900" lvl="1" marL="914400" rtl="0" algn="l">
              <a:lnSpc>
                <a:spcPct val="100000"/>
              </a:lnSpc>
              <a:spcBef>
                <a:spcPts val="0"/>
              </a:spcBef>
              <a:spcAft>
                <a:spcPts val="0"/>
              </a:spcAft>
              <a:buClr>
                <a:schemeClr val="accent6"/>
              </a:buClr>
              <a:buSzPts val="1800"/>
              <a:buChar char="○"/>
            </a:pPr>
            <a:r>
              <a:rPr lang="en-GB" sz="1800">
                <a:solidFill>
                  <a:schemeClr val="accent6"/>
                </a:solidFill>
              </a:rPr>
              <a:t>Spreadsheets</a:t>
            </a:r>
            <a:endParaRPr sz="1800">
              <a:solidFill>
                <a:schemeClr val="accent6"/>
              </a:solidFill>
            </a:endParaRPr>
          </a:p>
          <a:p>
            <a:pPr indent="0" lvl="0" marL="0" rtl="0" algn="l">
              <a:lnSpc>
                <a:spcPct val="100000"/>
              </a:lnSpc>
              <a:spcBef>
                <a:spcPts val="0"/>
              </a:spcBef>
              <a:spcAft>
                <a:spcPts val="0"/>
              </a:spcAft>
              <a:buNone/>
            </a:pPr>
            <a:r>
              <a:t/>
            </a:r>
            <a:endParaRPr sz="1800">
              <a:solidFill>
                <a:schemeClr val="accent6"/>
              </a:solidFill>
            </a:endParaRPr>
          </a:p>
          <a:p>
            <a:pPr indent="-342900" lvl="0" marL="457200" rtl="0" algn="l">
              <a:lnSpc>
                <a:spcPct val="100000"/>
              </a:lnSpc>
              <a:spcBef>
                <a:spcPts val="0"/>
              </a:spcBef>
              <a:spcAft>
                <a:spcPts val="0"/>
              </a:spcAft>
              <a:buClr>
                <a:schemeClr val="accent6"/>
              </a:buClr>
              <a:buSzPts val="1800"/>
              <a:buChar char="●"/>
            </a:pPr>
            <a:r>
              <a:rPr lang="en-GB" sz="1800">
                <a:solidFill>
                  <a:schemeClr val="accent6"/>
                </a:solidFill>
              </a:rPr>
              <a:t>Must have some access to the internet </a:t>
            </a:r>
            <a:endParaRPr sz="1800">
              <a:solidFill>
                <a:schemeClr val="accent6"/>
              </a:solidFill>
            </a:endParaRPr>
          </a:p>
        </p:txBody>
      </p:sp>
      <p:sp>
        <p:nvSpPr>
          <p:cNvPr id="663" name="Google Shape;663;p114"/>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Materials/Software needed</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64" name="Google Shape;664;p114"/>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65" name="Google Shape;665;p114"/>
          <p:cNvPicPr preferRelativeResize="0"/>
          <p:nvPr/>
        </p:nvPicPr>
        <p:blipFill>
          <a:blip r:embed="rId4">
            <a:alphaModFix/>
          </a:blip>
          <a:stretch>
            <a:fillRect/>
          </a:stretch>
        </p:blipFill>
        <p:spPr>
          <a:xfrm>
            <a:off x="5388450" y="2767675"/>
            <a:ext cx="2601675" cy="2601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15"/>
          <p:cNvSpPr txBox="1"/>
          <p:nvPr>
            <p:ph idx="1" type="body"/>
          </p:nvPr>
        </p:nvSpPr>
        <p:spPr>
          <a:xfrm>
            <a:off x="254050" y="944650"/>
            <a:ext cx="8520600" cy="29001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GB" sz="1800"/>
              <a:t>For learners</a:t>
            </a:r>
            <a:endParaRPr b="1" sz="1800"/>
          </a:p>
          <a:p>
            <a:pPr indent="-342900" lvl="0" marL="457200" rtl="0" algn="l">
              <a:lnSpc>
                <a:spcPct val="100000"/>
              </a:lnSpc>
              <a:spcBef>
                <a:spcPts val="1000"/>
              </a:spcBef>
              <a:spcAft>
                <a:spcPts val="0"/>
              </a:spcAft>
              <a:buSzPts val="1800"/>
              <a:buChar char="●"/>
            </a:pPr>
            <a:r>
              <a:rPr lang="en-GB" sz="1800"/>
              <a:t>A phone or tablet so they are able to access and participate in the course</a:t>
            </a:r>
            <a:endParaRPr sz="1800"/>
          </a:p>
          <a:p>
            <a:pPr indent="-342900" lvl="0" marL="457200" rtl="0" algn="l">
              <a:lnSpc>
                <a:spcPct val="100000"/>
              </a:lnSpc>
              <a:spcBef>
                <a:spcPts val="1000"/>
              </a:spcBef>
              <a:spcAft>
                <a:spcPts val="0"/>
              </a:spcAft>
              <a:buSzPts val="1800"/>
              <a:buChar char="●"/>
            </a:pPr>
            <a:r>
              <a:rPr lang="en-GB" sz="1800"/>
              <a:t>Some internet access to allow them to access the course moodle</a:t>
            </a:r>
            <a:endParaRPr sz="1800"/>
          </a:p>
          <a:p>
            <a:pPr indent="-342900" lvl="0" marL="457200" rtl="0" algn="l">
              <a:lnSpc>
                <a:spcPct val="100000"/>
              </a:lnSpc>
              <a:spcBef>
                <a:spcPts val="1000"/>
              </a:spcBef>
              <a:spcAft>
                <a:spcPts val="0"/>
              </a:spcAft>
              <a:buSzPts val="1800"/>
              <a:buChar char="●"/>
            </a:pPr>
            <a:r>
              <a:rPr lang="en-GB" sz="1800"/>
              <a:t>An email address </a:t>
            </a:r>
            <a:r>
              <a:rPr lang="en-GB" sz="1800"/>
              <a:t> </a:t>
            </a:r>
            <a:endParaRPr sz="1800"/>
          </a:p>
        </p:txBody>
      </p:sp>
      <p:sp>
        <p:nvSpPr>
          <p:cNvPr id="671" name="Google Shape;671;p115"/>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Materials/Software needed</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72" name="Google Shape;672;p115"/>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116"/>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Course Costs and Funding</a:t>
            </a:r>
            <a:endParaRPr b="1" sz="1800"/>
          </a:p>
          <a:p>
            <a:pPr indent="0" lvl="0" marL="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GB" sz="1800"/>
              <a:t>The course has been designed to be delivered at little to no cost - therefore </a:t>
            </a:r>
            <a:r>
              <a:rPr lang="en-GB" sz="1800"/>
              <a:t>there</a:t>
            </a:r>
            <a:r>
              <a:rPr lang="en-GB" sz="1800"/>
              <a:t> are no formalised grants</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GB" sz="1800"/>
              <a:t>COL MAY be </a:t>
            </a:r>
            <a:r>
              <a:rPr b="1" lang="en-GB" sz="1800"/>
              <a:t>able</a:t>
            </a:r>
            <a:r>
              <a:rPr b="1" lang="en-GB" sz="1800"/>
              <a:t> to support with a small stipend in some </a:t>
            </a:r>
            <a:r>
              <a:rPr b="1" lang="en-GB" sz="1800"/>
              <a:t>cases </a:t>
            </a:r>
            <a:endParaRPr b="1"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GB" sz="1800"/>
              <a:t>For Example </a:t>
            </a:r>
            <a:r>
              <a:rPr b="1" lang="en-GB" sz="1800"/>
              <a:t> </a:t>
            </a:r>
            <a:endParaRPr b="1" sz="1800"/>
          </a:p>
          <a:p>
            <a:pPr indent="0" lvl="0" marL="0" rtl="0" algn="l">
              <a:lnSpc>
                <a:spcPct val="100000"/>
              </a:lnSpc>
              <a:spcBef>
                <a:spcPts val="0"/>
              </a:spcBef>
              <a:spcAft>
                <a:spcPts val="0"/>
              </a:spcAft>
              <a:buNone/>
            </a:pPr>
            <a:r>
              <a:t/>
            </a:r>
            <a:endParaRPr b="1" sz="1800"/>
          </a:p>
          <a:p>
            <a:pPr indent="0" lvl="0" marL="0" rtl="0" algn="l">
              <a:lnSpc>
                <a:spcPct val="100000"/>
              </a:lnSpc>
              <a:spcBef>
                <a:spcPts val="0"/>
              </a:spcBef>
              <a:spcAft>
                <a:spcPts val="0"/>
              </a:spcAft>
              <a:buNone/>
            </a:pPr>
            <a:r>
              <a:rPr lang="en-GB" sz="1800"/>
              <a:t>If the participants’ organisations want to offer the courses COL would support them by providing a learning platform if they don’t have one in place, the course materials and in some cases a small stipend for  facilitating the course</a:t>
            </a:r>
            <a:endParaRPr sz="1800"/>
          </a:p>
          <a:p>
            <a:pPr indent="0" lvl="0" marL="0" rtl="0" algn="l">
              <a:lnSpc>
                <a:spcPct val="100000"/>
              </a:lnSpc>
              <a:spcBef>
                <a:spcPts val="0"/>
              </a:spcBef>
              <a:spcAft>
                <a:spcPts val="0"/>
              </a:spcAft>
              <a:buNone/>
            </a:pPr>
            <a:r>
              <a:t/>
            </a:r>
            <a:endParaRPr b="1" sz="1800"/>
          </a:p>
        </p:txBody>
      </p:sp>
      <p:sp>
        <p:nvSpPr>
          <p:cNvPr id="678" name="Google Shape;678;p116"/>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Funding</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79" name="Google Shape;679;p116"/>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80" name="Google Shape;680;p116"/>
          <p:cNvPicPr preferRelativeResize="0"/>
          <p:nvPr/>
        </p:nvPicPr>
        <p:blipFill>
          <a:blip r:embed="rId4">
            <a:alphaModFix/>
          </a:blip>
          <a:stretch>
            <a:fillRect/>
          </a:stretch>
        </p:blipFill>
        <p:spPr>
          <a:xfrm>
            <a:off x="6988625" y="1869625"/>
            <a:ext cx="2234300" cy="2234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17"/>
          <p:cNvSpPr txBox="1"/>
          <p:nvPr>
            <p:ph idx="1" type="body"/>
          </p:nvPr>
        </p:nvSpPr>
        <p:spPr>
          <a:xfrm>
            <a:off x="254050" y="944650"/>
            <a:ext cx="4595400" cy="29001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How are you delivering a session?</a:t>
            </a:r>
            <a:endParaRPr b="1" sz="1800"/>
          </a:p>
          <a:p>
            <a:pPr indent="-342900" lvl="0" marL="457200" rtl="0" algn="l">
              <a:lnSpc>
                <a:spcPct val="100000"/>
              </a:lnSpc>
              <a:spcBef>
                <a:spcPts val="0"/>
              </a:spcBef>
              <a:spcAft>
                <a:spcPts val="0"/>
              </a:spcAft>
              <a:buSzPts val="1800"/>
              <a:buChar char="●"/>
            </a:pPr>
            <a:r>
              <a:rPr lang="en-GB" sz="1800"/>
              <a:t>Zoom</a:t>
            </a:r>
            <a:endParaRPr sz="1800"/>
          </a:p>
          <a:p>
            <a:pPr indent="-342900" lvl="1" marL="914400" rtl="0" algn="l">
              <a:lnSpc>
                <a:spcPct val="100000"/>
              </a:lnSpc>
              <a:spcBef>
                <a:spcPts val="0"/>
              </a:spcBef>
              <a:spcAft>
                <a:spcPts val="0"/>
              </a:spcAft>
              <a:buSzPts val="1800"/>
              <a:buChar char="○"/>
            </a:pPr>
            <a:r>
              <a:rPr lang="en-GB" sz="1800"/>
              <a:t>Think about tools available </a:t>
            </a:r>
            <a:endParaRPr sz="1800"/>
          </a:p>
          <a:p>
            <a:pPr indent="-342900" lvl="2" marL="1371600" rtl="0" algn="l">
              <a:lnSpc>
                <a:spcPct val="100000"/>
              </a:lnSpc>
              <a:spcBef>
                <a:spcPts val="0"/>
              </a:spcBef>
              <a:spcAft>
                <a:spcPts val="0"/>
              </a:spcAft>
              <a:buSzPts val="1800"/>
              <a:buChar char="■"/>
            </a:pPr>
            <a:r>
              <a:rPr lang="en-GB" sz="1800"/>
              <a:t>Recording</a:t>
            </a:r>
            <a:endParaRPr sz="1800"/>
          </a:p>
          <a:p>
            <a:pPr indent="-342900" lvl="2" marL="1371600" rtl="0" algn="l">
              <a:lnSpc>
                <a:spcPct val="100000"/>
              </a:lnSpc>
              <a:spcBef>
                <a:spcPts val="0"/>
              </a:spcBef>
              <a:spcAft>
                <a:spcPts val="0"/>
              </a:spcAft>
              <a:buSzPts val="1800"/>
              <a:buChar char="■"/>
            </a:pPr>
            <a:r>
              <a:rPr lang="en-GB" sz="1800"/>
              <a:t>Sharing a screen</a:t>
            </a:r>
            <a:endParaRPr sz="1800"/>
          </a:p>
          <a:p>
            <a:pPr indent="-342900" lvl="2" marL="1371600" rtl="0" algn="l">
              <a:lnSpc>
                <a:spcPct val="100000"/>
              </a:lnSpc>
              <a:spcBef>
                <a:spcPts val="0"/>
              </a:spcBef>
              <a:spcAft>
                <a:spcPts val="0"/>
              </a:spcAft>
              <a:buSzPts val="1800"/>
              <a:buChar char="■"/>
            </a:pPr>
            <a:r>
              <a:rPr lang="en-GB" sz="1800"/>
              <a:t>Captions (if Available)</a:t>
            </a:r>
            <a:endParaRPr sz="1800"/>
          </a:p>
          <a:p>
            <a:pPr indent="-342900" lvl="2" marL="1371600" rtl="0" algn="l">
              <a:lnSpc>
                <a:spcPct val="100000"/>
              </a:lnSpc>
              <a:spcBef>
                <a:spcPts val="0"/>
              </a:spcBef>
              <a:spcAft>
                <a:spcPts val="0"/>
              </a:spcAft>
              <a:buSzPts val="1800"/>
              <a:buChar char="■"/>
            </a:pPr>
            <a:r>
              <a:rPr lang="en-GB" sz="1800"/>
              <a:t>Break out room</a:t>
            </a:r>
            <a:endParaRPr sz="1800"/>
          </a:p>
          <a:p>
            <a:pPr indent="0" lvl="0" marL="0" rtl="0" algn="l">
              <a:lnSpc>
                <a:spcPct val="100000"/>
              </a:lnSpc>
              <a:spcBef>
                <a:spcPts val="0"/>
              </a:spcBef>
              <a:spcAft>
                <a:spcPts val="0"/>
              </a:spcAft>
              <a:buNone/>
            </a:pPr>
            <a:r>
              <a:t/>
            </a:r>
            <a:endParaRPr b="1" sz="1800"/>
          </a:p>
          <a:p>
            <a:pPr indent="0" lvl="0" marL="45720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b="1" sz="1800"/>
          </a:p>
          <a:p>
            <a:pPr indent="0" lvl="0" marL="457200" rtl="0" algn="l">
              <a:lnSpc>
                <a:spcPct val="100000"/>
              </a:lnSpc>
              <a:spcBef>
                <a:spcPts val="0"/>
              </a:spcBef>
              <a:spcAft>
                <a:spcPts val="0"/>
              </a:spcAft>
              <a:buNone/>
            </a:pPr>
            <a:r>
              <a:t/>
            </a:r>
            <a:endParaRPr sz="1800"/>
          </a:p>
        </p:txBody>
      </p:sp>
      <p:sp>
        <p:nvSpPr>
          <p:cNvPr id="686" name="Google Shape;686;p117"/>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Structuring a session - Things to Consider</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87" name="Google Shape;687;p117"/>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
        <p:nvSpPr>
          <p:cNvPr id="688" name="Google Shape;688;p117"/>
          <p:cNvSpPr txBox="1"/>
          <p:nvPr/>
        </p:nvSpPr>
        <p:spPr>
          <a:xfrm>
            <a:off x="5265850" y="1048700"/>
            <a:ext cx="3380100" cy="21240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rPr>
              <a:t>Session Flow</a:t>
            </a:r>
            <a:endParaRPr b="1"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Setting out a session agenda with breaks</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Session order/clarity</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Timings for activities/outcomes and feedback</a:t>
            </a:r>
            <a:endParaRPr>
              <a:solidFill>
                <a:schemeClr val="lt1"/>
              </a:solidFill>
            </a:endParaRPr>
          </a:p>
        </p:txBody>
      </p:sp>
      <p:sp>
        <p:nvSpPr>
          <p:cNvPr id="689" name="Google Shape;689;p117"/>
          <p:cNvSpPr txBox="1"/>
          <p:nvPr/>
        </p:nvSpPr>
        <p:spPr>
          <a:xfrm>
            <a:off x="4465775" y="3518800"/>
            <a:ext cx="4767900" cy="1015800"/>
          </a:xfrm>
          <a:prstGeom prst="rect">
            <a:avLst/>
          </a:prstGeom>
          <a:solidFill>
            <a:schemeClr val="accent5"/>
          </a:solid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lt1"/>
                </a:solidFill>
              </a:rPr>
              <a:t>Timing</a:t>
            </a:r>
            <a:endParaRPr b="1" sz="2000">
              <a:solidFill>
                <a:schemeClr val="lt1"/>
              </a:solidFill>
            </a:endParaRPr>
          </a:p>
          <a:p>
            <a:pPr indent="0" lvl="0" marL="0" rtl="0" algn="l">
              <a:spcBef>
                <a:spcPts val="0"/>
              </a:spcBef>
              <a:spcAft>
                <a:spcPts val="0"/>
              </a:spcAft>
              <a:buNone/>
            </a:pPr>
            <a:r>
              <a:rPr b="1" lang="en-GB" sz="2000">
                <a:solidFill>
                  <a:schemeClr val="lt1"/>
                </a:solidFill>
              </a:rPr>
              <a:t>What time is session/how long for?</a:t>
            </a:r>
            <a:endParaRPr b="1" sz="2000">
              <a:solidFill>
                <a:schemeClr val="lt1"/>
              </a:solidFill>
            </a:endParaRPr>
          </a:p>
          <a:p>
            <a:pPr indent="0" lvl="0" marL="0" rtl="0" algn="l">
              <a:spcBef>
                <a:spcPts val="0"/>
              </a:spcBef>
              <a:spcAft>
                <a:spcPts val="0"/>
              </a:spcAft>
              <a:buNone/>
            </a:pPr>
            <a:r>
              <a:t/>
            </a:r>
            <a:endParaRPr/>
          </a:p>
        </p:txBody>
      </p:sp>
      <p:pic>
        <p:nvPicPr>
          <p:cNvPr id="690" name="Google Shape;690;p117"/>
          <p:cNvPicPr preferRelativeResize="0"/>
          <p:nvPr/>
        </p:nvPicPr>
        <p:blipFill>
          <a:blip r:embed="rId4">
            <a:alphaModFix/>
          </a:blip>
          <a:stretch>
            <a:fillRect/>
          </a:stretch>
        </p:blipFill>
        <p:spPr>
          <a:xfrm>
            <a:off x="-342875" y="2386975"/>
            <a:ext cx="3913150" cy="3913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94" name="Shape 694"/>
        <p:cNvGrpSpPr/>
        <p:nvPr/>
      </p:nvGrpSpPr>
      <p:grpSpPr>
        <a:xfrm>
          <a:off x="0" y="0"/>
          <a:ext cx="0" cy="0"/>
          <a:chOff x="0" y="0"/>
          <a:chExt cx="0" cy="0"/>
        </a:xfrm>
      </p:grpSpPr>
      <p:sp>
        <p:nvSpPr>
          <p:cNvPr id="695" name="Google Shape;695;p118"/>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18"/>
          <p:cNvSpPr txBox="1"/>
          <p:nvPr>
            <p:ph type="title"/>
          </p:nvPr>
        </p:nvSpPr>
        <p:spPr>
          <a:xfrm>
            <a:off x="1373550" y="141165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Week 3 - Post Session Assignments</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697" name="Google Shape;697;p118"/>
          <p:cNvPicPr preferRelativeResize="0"/>
          <p:nvPr/>
        </p:nvPicPr>
        <p:blipFill>
          <a:blip r:embed="rId3">
            <a:alphaModFix/>
          </a:blip>
          <a:stretch>
            <a:fillRect/>
          </a:stretch>
        </p:blipFill>
        <p:spPr>
          <a:xfrm>
            <a:off x="4381500" y="323150"/>
            <a:ext cx="4762500" cy="4762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19"/>
          <p:cNvSpPr txBox="1"/>
          <p:nvPr>
            <p:ph idx="1" type="body"/>
          </p:nvPr>
        </p:nvSpPr>
        <p:spPr>
          <a:xfrm>
            <a:off x="254050" y="944650"/>
            <a:ext cx="8520600" cy="3348300"/>
          </a:xfrm>
          <a:prstGeom prst="rect">
            <a:avLst/>
          </a:prstGeom>
          <a:solidFill>
            <a:schemeClr val="dk2"/>
          </a:solidFill>
        </p:spPr>
        <p:txBody>
          <a:bodyPr anchorCtr="0" anchor="t" bIns="91425" lIns="91425" spcFirstLastPara="1" rIns="91425" wrap="square" tIns="91425">
            <a:noAutofit/>
          </a:bodyPr>
          <a:lstStyle/>
          <a:p>
            <a:pPr indent="0" lvl="0" marL="457200" rtl="0" algn="l">
              <a:lnSpc>
                <a:spcPct val="100000"/>
              </a:lnSpc>
              <a:spcBef>
                <a:spcPts val="1000"/>
              </a:spcBef>
              <a:spcAft>
                <a:spcPts val="0"/>
              </a:spcAft>
              <a:buNone/>
            </a:pPr>
            <a:r>
              <a:rPr lang="en-GB" sz="1800">
                <a:solidFill>
                  <a:schemeClr val="lt1"/>
                </a:solidFill>
              </a:rPr>
              <a:t>Within the weeks portfolio we ask you to reflect on the following and complete any activities before uploading it to your moodle </a:t>
            </a:r>
            <a:endParaRPr sz="1800">
              <a:solidFill>
                <a:schemeClr val="lt1"/>
              </a:solidFill>
            </a:endParaRPr>
          </a:p>
          <a:p>
            <a:pPr indent="0" lvl="0" marL="457200" rtl="0" algn="l">
              <a:lnSpc>
                <a:spcPct val="100000"/>
              </a:lnSpc>
              <a:spcBef>
                <a:spcPts val="1000"/>
              </a:spcBef>
              <a:spcAft>
                <a:spcPts val="0"/>
              </a:spcAft>
              <a:buNone/>
            </a:pPr>
            <a:r>
              <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Creating an action plan</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Mark a Needs Assessment and Provide Feedback</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Exploring your Network Opportunities</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Break Week Assignments </a:t>
            </a:r>
            <a:endParaRPr sz="1800">
              <a:solidFill>
                <a:schemeClr val="lt1"/>
              </a:solidFill>
            </a:endParaRPr>
          </a:p>
          <a:p>
            <a:pPr indent="0" lvl="0" marL="457200" rtl="0" algn="l">
              <a:lnSpc>
                <a:spcPct val="100000"/>
              </a:lnSpc>
              <a:spcBef>
                <a:spcPts val="1000"/>
              </a:spcBef>
              <a:spcAft>
                <a:spcPts val="0"/>
              </a:spcAft>
              <a:buNone/>
            </a:pPr>
            <a:r>
              <a:t/>
            </a:r>
            <a:endParaRPr sz="1800">
              <a:solidFill>
                <a:schemeClr val="lt1"/>
              </a:solidFill>
            </a:endParaRPr>
          </a:p>
          <a:p>
            <a:pPr indent="0" lvl="0" marL="457200" rtl="0" algn="l">
              <a:lnSpc>
                <a:spcPct val="100000"/>
              </a:lnSpc>
              <a:spcBef>
                <a:spcPts val="1000"/>
              </a:spcBef>
              <a:spcAft>
                <a:spcPts val="1000"/>
              </a:spcAft>
              <a:buNone/>
            </a:pPr>
            <a:r>
              <a:t/>
            </a:r>
            <a:endParaRPr sz="1800"/>
          </a:p>
        </p:txBody>
      </p:sp>
      <p:sp>
        <p:nvSpPr>
          <p:cNvPr id="703" name="Google Shape;703;p119"/>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Post Session Expectations </a:t>
            </a:r>
            <a:endParaRPr>
              <a:solidFill>
                <a:schemeClr val="lt2"/>
              </a:solidFill>
            </a:endParaRPr>
          </a:p>
        </p:txBody>
      </p:sp>
      <p:pic>
        <p:nvPicPr>
          <p:cNvPr id="704" name="Google Shape;704;p119"/>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705" name="Google Shape;705;p119"/>
          <p:cNvPicPr preferRelativeResize="0"/>
          <p:nvPr/>
        </p:nvPicPr>
        <p:blipFill>
          <a:blip r:embed="rId4">
            <a:alphaModFix/>
          </a:blip>
          <a:stretch>
            <a:fillRect/>
          </a:stretch>
        </p:blipFill>
        <p:spPr>
          <a:xfrm>
            <a:off x="4752650" y="702600"/>
            <a:ext cx="4762500" cy="4762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709" name="Shape 709"/>
        <p:cNvGrpSpPr/>
        <p:nvPr/>
      </p:nvGrpSpPr>
      <p:grpSpPr>
        <a:xfrm>
          <a:off x="0" y="0"/>
          <a:ext cx="0" cy="0"/>
          <a:chOff x="0" y="0"/>
          <a:chExt cx="0" cy="0"/>
        </a:xfrm>
      </p:grpSpPr>
      <p:sp>
        <p:nvSpPr>
          <p:cNvPr id="710" name="Google Shape;710;p120"/>
          <p:cNvSpPr/>
          <p:nvPr/>
        </p:nvSpPr>
        <p:spPr>
          <a:xfrm>
            <a:off x="0" y="0"/>
            <a:ext cx="9144000" cy="3979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1" name="Google Shape;711;p120"/>
          <p:cNvSpPr txBox="1"/>
          <p:nvPr/>
        </p:nvSpPr>
        <p:spPr>
          <a:xfrm>
            <a:off x="858574" y="1297000"/>
            <a:ext cx="3468000" cy="9897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1" lang="en-GB" sz="4500">
                <a:solidFill>
                  <a:schemeClr val="lt2"/>
                </a:solidFill>
              </a:rPr>
              <a:t>Any questions?</a:t>
            </a:r>
            <a:endParaRPr b="1" sz="4500">
              <a:solidFill>
                <a:schemeClr val="lt2"/>
              </a:solidFill>
            </a:endParaRPr>
          </a:p>
        </p:txBody>
      </p:sp>
      <p:grpSp>
        <p:nvGrpSpPr>
          <p:cNvPr id="712" name="Google Shape;712;p120"/>
          <p:cNvGrpSpPr/>
          <p:nvPr/>
        </p:nvGrpSpPr>
        <p:grpSpPr>
          <a:xfrm>
            <a:off x="5701220" y="991541"/>
            <a:ext cx="3287718" cy="4202369"/>
            <a:chOff x="203100" y="706725"/>
            <a:chExt cx="2183950" cy="2995701"/>
          </a:xfrm>
        </p:grpSpPr>
        <p:pic>
          <p:nvPicPr>
            <p:cNvPr id="713" name="Google Shape;713;p120"/>
            <p:cNvPicPr preferRelativeResize="0"/>
            <p:nvPr/>
          </p:nvPicPr>
          <p:blipFill rotWithShape="1">
            <a:blip r:embed="rId3">
              <a:alphaModFix/>
            </a:blip>
            <a:srcRect b="0" l="0" r="0" t="0"/>
            <a:stretch/>
          </p:blipFill>
          <p:spPr>
            <a:xfrm>
              <a:off x="586621" y="706725"/>
              <a:ext cx="1493197" cy="1420603"/>
            </a:xfrm>
            <a:prstGeom prst="rect">
              <a:avLst/>
            </a:prstGeom>
            <a:noFill/>
            <a:ln>
              <a:noFill/>
            </a:ln>
          </p:spPr>
        </p:pic>
        <p:pic>
          <p:nvPicPr>
            <p:cNvPr id="714" name="Google Shape;714;p120"/>
            <p:cNvPicPr preferRelativeResize="0"/>
            <p:nvPr/>
          </p:nvPicPr>
          <p:blipFill rotWithShape="1">
            <a:blip r:embed="rId4">
              <a:alphaModFix/>
            </a:blip>
            <a:srcRect b="0" l="0" r="0" t="0"/>
            <a:stretch/>
          </p:blipFill>
          <p:spPr>
            <a:xfrm>
              <a:off x="1651129" y="751532"/>
              <a:ext cx="582174" cy="1915525"/>
            </a:xfrm>
            <a:prstGeom prst="rect">
              <a:avLst/>
            </a:prstGeom>
            <a:noFill/>
            <a:ln>
              <a:noFill/>
            </a:ln>
          </p:spPr>
        </p:pic>
        <p:pic>
          <p:nvPicPr>
            <p:cNvPr id="715" name="Google Shape;715;p120"/>
            <p:cNvPicPr preferRelativeResize="0"/>
            <p:nvPr/>
          </p:nvPicPr>
          <p:blipFill rotWithShape="1">
            <a:blip r:embed="rId5">
              <a:alphaModFix/>
            </a:blip>
            <a:srcRect b="0" l="0" r="0" t="0"/>
            <a:stretch/>
          </p:blipFill>
          <p:spPr>
            <a:xfrm>
              <a:off x="203100" y="922800"/>
              <a:ext cx="562893" cy="1841563"/>
            </a:xfrm>
            <a:prstGeom prst="rect">
              <a:avLst/>
            </a:prstGeom>
            <a:noFill/>
            <a:ln>
              <a:noFill/>
            </a:ln>
          </p:spPr>
        </p:pic>
        <p:pic>
          <p:nvPicPr>
            <p:cNvPr id="716" name="Google Shape;716;p120"/>
            <p:cNvPicPr preferRelativeResize="0"/>
            <p:nvPr/>
          </p:nvPicPr>
          <p:blipFill rotWithShape="1">
            <a:blip r:embed="rId6">
              <a:alphaModFix/>
            </a:blip>
            <a:srcRect b="0" l="0" r="0" t="0"/>
            <a:stretch/>
          </p:blipFill>
          <p:spPr>
            <a:xfrm>
              <a:off x="586598" y="751514"/>
              <a:ext cx="847703" cy="1470209"/>
            </a:xfrm>
            <a:prstGeom prst="rect">
              <a:avLst/>
            </a:prstGeom>
            <a:noFill/>
            <a:ln>
              <a:noFill/>
            </a:ln>
          </p:spPr>
        </p:pic>
        <p:pic>
          <p:nvPicPr>
            <p:cNvPr id="717" name="Google Shape;717;p120"/>
            <p:cNvPicPr preferRelativeResize="0"/>
            <p:nvPr/>
          </p:nvPicPr>
          <p:blipFill rotWithShape="1">
            <a:blip r:embed="rId7">
              <a:alphaModFix/>
            </a:blip>
            <a:srcRect b="0" l="0" r="0" t="0"/>
            <a:stretch/>
          </p:blipFill>
          <p:spPr>
            <a:xfrm>
              <a:off x="1160333" y="1090729"/>
              <a:ext cx="633895" cy="1636765"/>
            </a:xfrm>
            <a:prstGeom prst="rect">
              <a:avLst/>
            </a:prstGeom>
            <a:noFill/>
            <a:ln>
              <a:noFill/>
            </a:ln>
          </p:spPr>
        </p:pic>
        <p:pic>
          <p:nvPicPr>
            <p:cNvPr id="718" name="Google Shape;718;p120"/>
            <p:cNvPicPr preferRelativeResize="0"/>
            <p:nvPr/>
          </p:nvPicPr>
          <p:blipFill rotWithShape="1">
            <a:blip r:embed="rId8">
              <a:alphaModFix/>
            </a:blip>
            <a:srcRect b="0" l="0" r="0" t="0"/>
            <a:stretch/>
          </p:blipFill>
          <p:spPr>
            <a:xfrm>
              <a:off x="287902" y="1794811"/>
              <a:ext cx="919372" cy="1561582"/>
            </a:xfrm>
            <a:prstGeom prst="rect">
              <a:avLst/>
            </a:prstGeom>
            <a:noFill/>
            <a:ln>
              <a:noFill/>
            </a:ln>
          </p:spPr>
        </p:pic>
        <p:pic>
          <p:nvPicPr>
            <p:cNvPr id="719" name="Google Shape;719;p120"/>
            <p:cNvPicPr preferRelativeResize="0"/>
            <p:nvPr/>
          </p:nvPicPr>
          <p:blipFill rotWithShape="1">
            <a:blip r:embed="rId9">
              <a:alphaModFix/>
            </a:blip>
            <a:srcRect b="0" l="0" r="0" t="0"/>
            <a:stretch/>
          </p:blipFill>
          <p:spPr>
            <a:xfrm>
              <a:off x="851796" y="1918845"/>
              <a:ext cx="1381510" cy="1783581"/>
            </a:xfrm>
            <a:prstGeom prst="rect">
              <a:avLst/>
            </a:prstGeom>
            <a:noFill/>
            <a:ln>
              <a:noFill/>
            </a:ln>
          </p:spPr>
        </p:pic>
        <p:pic>
          <p:nvPicPr>
            <p:cNvPr id="720" name="Google Shape;720;p120"/>
            <p:cNvPicPr preferRelativeResize="0"/>
            <p:nvPr/>
          </p:nvPicPr>
          <p:blipFill rotWithShape="1">
            <a:blip r:embed="rId10">
              <a:alphaModFix/>
            </a:blip>
            <a:srcRect b="0" l="0" r="0" t="0"/>
            <a:stretch/>
          </p:blipFill>
          <p:spPr>
            <a:xfrm>
              <a:off x="1884700" y="1461097"/>
              <a:ext cx="502350" cy="169928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518" name="Shape 518"/>
        <p:cNvGrpSpPr/>
        <p:nvPr/>
      </p:nvGrpSpPr>
      <p:grpSpPr>
        <a:xfrm>
          <a:off x="0" y="0"/>
          <a:ext cx="0" cy="0"/>
          <a:chOff x="0" y="0"/>
          <a:chExt cx="0" cy="0"/>
        </a:xfrm>
      </p:grpSpPr>
      <p:sp>
        <p:nvSpPr>
          <p:cNvPr id="519" name="Google Shape;519;p97"/>
          <p:cNvSpPr/>
          <p:nvPr/>
        </p:nvSpPr>
        <p:spPr>
          <a:xfrm>
            <a:off x="0" y="0"/>
            <a:ext cx="9144000" cy="1769100"/>
          </a:xfrm>
          <a:prstGeom prst="rect">
            <a:avLst/>
          </a:prstGeom>
          <a:solidFill>
            <a:srgbClr val="FCCCC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0" name="Google Shape;520;p97"/>
          <p:cNvSpPr txBox="1"/>
          <p:nvPr/>
        </p:nvSpPr>
        <p:spPr>
          <a:xfrm>
            <a:off x="746282" y="522616"/>
            <a:ext cx="7651500" cy="6477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0" i="0" lang="en-GB" sz="3800" u="none" cap="none" strike="noStrike">
                <a:solidFill>
                  <a:srgbClr val="302B70"/>
                </a:solidFill>
                <a:latin typeface="Open Sans ExtraBold"/>
                <a:ea typeface="Open Sans ExtraBold"/>
                <a:cs typeface="Open Sans ExtraBold"/>
                <a:sym typeface="Open Sans ExtraBold"/>
              </a:rPr>
              <a:t>Helpful Housekeeping</a:t>
            </a:r>
            <a:endParaRPr sz="700"/>
          </a:p>
        </p:txBody>
      </p:sp>
      <p:grpSp>
        <p:nvGrpSpPr>
          <p:cNvPr id="521" name="Google Shape;521;p97"/>
          <p:cNvGrpSpPr/>
          <p:nvPr/>
        </p:nvGrpSpPr>
        <p:grpSpPr>
          <a:xfrm>
            <a:off x="1044244" y="2191780"/>
            <a:ext cx="7055500" cy="2559365"/>
            <a:chOff x="0" y="0"/>
            <a:chExt cx="18814667" cy="6824973"/>
          </a:xfrm>
        </p:grpSpPr>
        <p:sp>
          <p:nvSpPr>
            <p:cNvPr id="522" name="Google Shape;522;p97"/>
            <p:cNvSpPr txBox="1"/>
            <p:nvPr/>
          </p:nvSpPr>
          <p:spPr>
            <a:xfrm>
              <a:off x="14708267" y="3805473"/>
              <a:ext cx="4106400" cy="2257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This is a safe and inclusive learning space</a:t>
              </a:r>
              <a:endParaRPr sz="700"/>
            </a:p>
          </p:txBody>
        </p:sp>
        <p:pic>
          <p:nvPicPr>
            <p:cNvPr id="523" name="Google Shape;523;p97"/>
            <p:cNvPicPr preferRelativeResize="0"/>
            <p:nvPr/>
          </p:nvPicPr>
          <p:blipFill rotWithShape="1">
            <a:blip r:embed="rId3">
              <a:alphaModFix/>
            </a:blip>
            <a:srcRect b="0" l="0" r="0" t="0"/>
            <a:stretch/>
          </p:blipFill>
          <p:spPr>
            <a:xfrm>
              <a:off x="733985" y="0"/>
              <a:ext cx="2638460" cy="2903395"/>
            </a:xfrm>
            <a:prstGeom prst="rect">
              <a:avLst/>
            </a:prstGeom>
            <a:noFill/>
            <a:ln>
              <a:noFill/>
            </a:ln>
          </p:spPr>
        </p:pic>
        <p:pic>
          <p:nvPicPr>
            <p:cNvPr id="524" name="Google Shape;524;p97"/>
            <p:cNvPicPr preferRelativeResize="0"/>
            <p:nvPr/>
          </p:nvPicPr>
          <p:blipFill rotWithShape="1">
            <a:blip r:embed="rId4">
              <a:alphaModFix/>
            </a:blip>
            <a:srcRect b="0" l="0" r="0" t="0"/>
            <a:stretch/>
          </p:blipFill>
          <p:spPr>
            <a:xfrm>
              <a:off x="7961164" y="0"/>
              <a:ext cx="2892370" cy="2900634"/>
            </a:xfrm>
            <a:prstGeom prst="rect">
              <a:avLst/>
            </a:prstGeom>
            <a:noFill/>
            <a:ln>
              <a:noFill/>
            </a:ln>
          </p:spPr>
        </p:pic>
        <p:pic>
          <p:nvPicPr>
            <p:cNvPr id="525" name="Google Shape;525;p97"/>
            <p:cNvPicPr preferRelativeResize="0"/>
            <p:nvPr/>
          </p:nvPicPr>
          <p:blipFill rotWithShape="1">
            <a:blip r:embed="rId5">
              <a:alphaModFix/>
            </a:blip>
            <a:srcRect b="0" l="0" r="0" t="0"/>
            <a:stretch/>
          </p:blipFill>
          <p:spPr>
            <a:xfrm>
              <a:off x="15350984" y="78868"/>
              <a:ext cx="2820997" cy="2824527"/>
            </a:xfrm>
            <a:prstGeom prst="rect">
              <a:avLst/>
            </a:prstGeom>
            <a:noFill/>
            <a:ln>
              <a:noFill/>
            </a:ln>
          </p:spPr>
        </p:pic>
        <p:sp>
          <p:nvSpPr>
            <p:cNvPr id="526" name="Google Shape;526;p97"/>
            <p:cNvSpPr txBox="1"/>
            <p:nvPr/>
          </p:nvSpPr>
          <p:spPr>
            <a:xfrm>
              <a:off x="6638267" y="3805473"/>
              <a:ext cx="5595300" cy="3019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Please do put questions in the chat box or verbalise them at the end</a:t>
              </a:r>
              <a:endParaRPr sz="700"/>
            </a:p>
          </p:txBody>
        </p:sp>
        <p:sp>
          <p:nvSpPr>
            <p:cNvPr id="527" name="Google Shape;527;p97"/>
            <p:cNvSpPr txBox="1"/>
            <p:nvPr/>
          </p:nvSpPr>
          <p:spPr>
            <a:xfrm>
              <a:off x="0" y="3805473"/>
              <a:ext cx="4106400" cy="2257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Please keep </a:t>
              </a:r>
              <a:endParaRPr sz="700"/>
            </a:p>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your microphone muted</a:t>
              </a:r>
              <a:endParaRPr sz="7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531" name="Shape 531"/>
        <p:cNvGrpSpPr/>
        <p:nvPr/>
      </p:nvGrpSpPr>
      <p:grpSpPr>
        <a:xfrm>
          <a:off x="0" y="0"/>
          <a:ext cx="0" cy="0"/>
          <a:chOff x="0" y="0"/>
          <a:chExt cx="0" cy="0"/>
        </a:xfrm>
      </p:grpSpPr>
      <p:sp>
        <p:nvSpPr>
          <p:cNvPr id="532" name="Google Shape;532;p98"/>
          <p:cNvSpPr/>
          <p:nvPr/>
        </p:nvSpPr>
        <p:spPr>
          <a:xfrm>
            <a:off x="6539607" y="-43806"/>
            <a:ext cx="2604600" cy="52311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33" name="Google Shape;533;p98"/>
          <p:cNvGrpSpPr/>
          <p:nvPr/>
        </p:nvGrpSpPr>
        <p:grpSpPr>
          <a:xfrm>
            <a:off x="241138" y="302775"/>
            <a:ext cx="5305725" cy="865447"/>
            <a:chOff x="0" y="-152400"/>
            <a:chExt cx="14148600" cy="2307860"/>
          </a:xfrm>
        </p:grpSpPr>
        <p:sp>
          <p:nvSpPr>
            <p:cNvPr id="534" name="Google Shape;534;p98"/>
            <p:cNvSpPr/>
            <p:nvPr/>
          </p:nvSpPr>
          <p:spPr>
            <a:xfrm>
              <a:off x="0" y="2110160"/>
              <a:ext cx="14142300" cy="453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5" name="Google Shape;535;p98"/>
            <p:cNvSpPr txBox="1"/>
            <p:nvPr/>
          </p:nvSpPr>
          <p:spPr>
            <a:xfrm>
              <a:off x="0" y="-152400"/>
              <a:ext cx="14148600" cy="1676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GB" sz="3800" u="none" cap="none" strike="noStrike">
                  <a:solidFill>
                    <a:srgbClr val="2B2B73"/>
                  </a:solidFill>
                  <a:latin typeface="Open Sans"/>
                  <a:ea typeface="Open Sans"/>
                  <a:cs typeface="Open Sans"/>
                  <a:sym typeface="Open Sans"/>
                </a:rPr>
                <a:t>Who we are</a:t>
              </a:r>
              <a:endParaRPr sz="700"/>
            </a:p>
          </p:txBody>
        </p:sp>
      </p:grpSp>
      <p:pic>
        <p:nvPicPr>
          <p:cNvPr id="536" name="Google Shape;536;p98"/>
          <p:cNvPicPr preferRelativeResize="0"/>
          <p:nvPr/>
        </p:nvPicPr>
        <p:blipFill rotWithShape="1">
          <a:blip r:embed="rId3">
            <a:alphaModFix/>
          </a:blip>
          <a:srcRect b="0" l="0" r="0" t="0"/>
          <a:stretch/>
        </p:blipFill>
        <p:spPr>
          <a:xfrm>
            <a:off x="6859403" y="118396"/>
            <a:ext cx="1611076" cy="387975"/>
          </a:xfrm>
          <a:prstGeom prst="rect">
            <a:avLst/>
          </a:prstGeom>
          <a:noFill/>
          <a:ln>
            <a:noFill/>
          </a:ln>
        </p:spPr>
      </p:pic>
      <p:sp>
        <p:nvSpPr>
          <p:cNvPr id="537" name="Google Shape;537;p98"/>
          <p:cNvSpPr txBox="1"/>
          <p:nvPr/>
        </p:nvSpPr>
        <p:spPr>
          <a:xfrm>
            <a:off x="241138" y="1335861"/>
            <a:ext cx="5737500" cy="2271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1" i="0" lang="en-GB" sz="1500" u="none" cap="none" strike="noStrike">
                <a:solidFill>
                  <a:srgbClr val="2B2B73"/>
                </a:solidFill>
                <a:latin typeface="Open Sans"/>
                <a:ea typeface="Open Sans"/>
                <a:cs typeface="Open Sans"/>
                <a:sym typeface="Open Sans"/>
              </a:rPr>
              <a:t>Diversity and Ability is a multi award-winning social enterprise led by and f</a:t>
            </a:r>
            <a:r>
              <a:rPr b="1" lang="en-GB" sz="1500">
                <a:solidFill>
                  <a:srgbClr val="2B2B73"/>
                </a:solidFill>
                <a:latin typeface="Open Sans"/>
                <a:ea typeface="Open Sans"/>
                <a:cs typeface="Open Sans"/>
                <a:sym typeface="Open Sans"/>
              </a:rPr>
              <a:t>or disabled people</a:t>
            </a:r>
            <a:r>
              <a:rPr b="1" i="0" lang="en-GB" sz="1500" u="none" cap="none" strike="noStrike">
                <a:solidFill>
                  <a:srgbClr val="2B2B73"/>
                </a:solidFill>
                <a:latin typeface="Open Sans"/>
                <a:ea typeface="Open Sans"/>
                <a:cs typeface="Open Sans"/>
                <a:sym typeface="Open Sans"/>
              </a:rPr>
              <a:t> which supports organisations to create inclusive cultures where diversity is valued and people can thrive.</a:t>
            </a:r>
            <a:endParaRPr sz="700"/>
          </a:p>
          <a:p>
            <a:pPr indent="0" lvl="0" marL="0" marR="0" rtl="0" algn="l">
              <a:lnSpc>
                <a:spcPct val="150000"/>
              </a:lnSpc>
              <a:spcBef>
                <a:spcPts val="0"/>
              </a:spcBef>
              <a:spcAft>
                <a:spcPts val="0"/>
              </a:spcAft>
              <a:buNone/>
            </a:pPr>
            <a:r>
              <a:t/>
            </a:r>
            <a:endParaRPr b="1" i="0" sz="1500" u="none" cap="none" strike="noStrike">
              <a:solidFill>
                <a:srgbClr val="2B2B73"/>
              </a:solidFill>
              <a:latin typeface="Open Sans"/>
              <a:ea typeface="Open Sans"/>
              <a:cs typeface="Open Sans"/>
              <a:sym typeface="Open Sans"/>
            </a:endParaRPr>
          </a:p>
          <a:p>
            <a:pPr indent="0" lvl="0" marL="0" marR="0" rtl="0" algn="l">
              <a:lnSpc>
                <a:spcPct val="150000"/>
              </a:lnSpc>
              <a:spcBef>
                <a:spcPts val="0"/>
              </a:spcBef>
              <a:spcAft>
                <a:spcPts val="0"/>
              </a:spcAft>
              <a:buNone/>
            </a:pPr>
            <a:r>
              <a:rPr b="0" i="0" lang="en-GB" sz="1500" u="none" cap="none" strike="noStrike">
                <a:solidFill>
                  <a:srgbClr val="2B2B73"/>
                </a:solidFill>
                <a:latin typeface="Open Sans"/>
                <a:ea typeface="Open Sans"/>
                <a:cs typeface="Open Sans"/>
                <a:sym typeface="Open Sans"/>
              </a:rPr>
              <a:t>D&amp;A specialises in training &amp; consultancy, supporting both employees and employers to be the best they can be. D&amp;A is driven by authentic lived experiences.</a:t>
            </a:r>
            <a:endParaRPr sz="700"/>
          </a:p>
        </p:txBody>
      </p:sp>
      <p:sp>
        <p:nvSpPr>
          <p:cNvPr id="538" name="Google Shape;538;p98"/>
          <p:cNvSpPr txBox="1"/>
          <p:nvPr/>
        </p:nvSpPr>
        <p:spPr>
          <a:xfrm>
            <a:off x="241138" y="4239239"/>
            <a:ext cx="6004800" cy="760200"/>
          </a:xfrm>
          <a:prstGeom prst="rect">
            <a:avLst/>
          </a:prstGeom>
          <a:solidFill>
            <a:srgbClr val="FCCCC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GB" sz="1800" u="none" cap="none" strike="noStrike">
                <a:solidFill>
                  <a:srgbClr val="2B2B73"/>
                </a:solidFill>
              </a:rPr>
              <a:t>85% of our team identify as disabled or neurodiverse </a:t>
            </a:r>
            <a:endParaRPr b="1" sz="700"/>
          </a:p>
          <a:p>
            <a:pPr indent="0" lvl="0" marL="0" marR="0" rtl="0" algn="ctr">
              <a:lnSpc>
                <a:spcPct val="100000"/>
              </a:lnSpc>
              <a:spcBef>
                <a:spcPts val="0"/>
              </a:spcBef>
              <a:spcAft>
                <a:spcPts val="0"/>
              </a:spcAft>
              <a:buNone/>
            </a:pPr>
            <a:r>
              <a:rPr b="1" i="0" lang="en-GB" sz="1800" u="none" cap="none" strike="noStrike">
                <a:solidFill>
                  <a:srgbClr val="2B2B73"/>
                </a:solidFill>
              </a:rPr>
              <a:t>100% of our clients would reuse our services</a:t>
            </a:r>
            <a:endParaRPr b="1" sz="700"/>
          </a:p>
        </p:txBody>
      </p:sp>
      <p:sp>
        <p:nvSpPr>
          <p:cNvPr id="539" name="Google Shape;539;p98"/>
          <p:cNvSpPr txBox="1"/>
          <p:nvPr/>
        </p:nvSpPr>
        <p:spPr>
          <a:xfrm>
            <a:off x="6716500" y="3849375"/>
            <a:ext cx="2250600" cy="9870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t/>
            </a:r>
            <a:endParaRPr b="1" sz="1700">
              <a:solidFill>
                <a:srgbClr val="E9EFF6"/>
              </a:solidFill>
            </a:endParaRPr>
          </a:p>
        </p:txBody>
      </p:sp>
      <p:sp>
        <p:nvSpPr>
          <p:cNvPr id="540" name="Google Shape;540;p98"/>
          <p:cNvSpPr txBox="1"/>
          <p:nvPr/>
        </p:nvSpPr>
        <p:spPr>
          <a:xfrm>
            <a:off x="6506488" y="2154188"/>
            <a:ext cx="231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Alice Dodds </a:t>
            </a:r>
            <a:endParaRPr b="1">
              <a:solidFill>
                <a:schemeClr val="lt1"/>
              </a:solidFill>
            </a:endParaRPr>
          </a:p>
          <a:p>
            <a:pPr indent="0" lvl="0" marL="0" rtl="0" algn="l">
              <a:spcBef>
                <a:spcPts val="0"/>
              </a:spcBef>
              <a:spcAft>
                <a:spcPts val="0"/>
              </a:spcAft>
              <a:buNone/>
            </a:pPr>
            <a:r>
              <a:rPr b="1" lang="en-GB">
                <a:solidFill>
                  <a:schemeClr val="lt2"/>
                </a:solidFill>
              </a:rPr>
              <a:t>Operational Manager</a:t>
            </a:r>
            <a:endParaRPr b="1">
              <a:solidFill>
                <a:schemeClr val="lt2"/>
              </a:solidFill>
            </a:endParaRPr>
          </a:p>
        </p:txBody>
      </p:sp>
      <p:pic>
        <p:nvPicPr>
          <p:cNvPr id="541" name="Google Shape;541;p98"/>
          <p:cNvPicPr preferRelativeResize="0"/>
          <p:nvPr/>
        </p:nvPicPr>
        <p:blipFill rotWithShape="1">
          <a:blip r:embed="rId4">
            <a:alphaModFix/>
          </a:blip>
          <a:srcRect b="0" l="16064" r="3691" t="0"/>
          <a:stretch/>
        </p:blipFill>
        <p:spPr>
          <a:xfrm>
            <a:off x="6938138" y="580250"/>
            <a:ext cx="1113375" cy="1515201"/>
          </a:xfrm>
          <a:prstGeom prst="rect">
            <a:avLst/>
          </a:prstGeom>
          <a:noFill/>
          <a:ln>
            <a:noFill/>
          </a:ln>
        </p:spPr>
      </p:pic>
      <p:pic>
        <p:nvPicPr>
          <p:cNvPr id="542" name="Google Shape;542;p98"/>
          <p:cNvPicPr preferRelativeResize="0"/>
          <p:nvPr/>
        </p:nvPicPr>
        <p:blipFill rotWithShape="1">
          <a:blip r:embed="rId5">
            <a:alphaModFix/>
          </a:blip>
          <a:srcRect b="0" l="11538" r="13728" t="0"/>
          <a:stretch/>
        </p:blipFill>
        <p:spPr>
          <a:xfrm>
            <a:off x="7068975" y="2828525"/>
            <a:ext cx="1191924" cy="1594912"/>
          </a:xfrm>
          <a:prstGeom prst="rect">
            <a:avLst/>
          </a:prstGeom>
          <a:noFill/>
          <a:ln>
            <a:noFill/>
          </a:ln>
        </p:spPr>
      </p:pic>
      <p:sp>
        <p:nvSpPr>
          <p:cNvPr id="543" name="Google Shape;543;p98"/>
          <p:cNvSpPr txBox="1"/>
          <p:nvPr/>
        </p:nvSpPr>
        <p:spPr>
          <a:xfrm>
            <a:off x="6539600" y="4417625"/>
            <a:ext cx="277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Roxanne Steel</a:t>
            </a:r>
            <a:endParaRPr b="1">
              <a:solidFill>
                <a:schemeClr val="lt1"/>
              </a:solidFill>
            </a:endParaRPr>
          </a:p>
          <a:p>
            <a:pPr indent="0" lvl="0" marL="0" rtl="0" algn="l">
              <a:spcBef>
                <a:spcPts val="0"/>
              </a:spcBef>
              <a:spcAft>
                <a:spcPts val="0"/>
              </a:spcAft>
              <a:buNone/>
            </a:pPr>
            <a:r>
              <a:rPr b="1" lang="en-GB">
                <a:solidFill>
                  <a:schemeClr val="lt2"/>
                </a:solidFill>
              </a:rPr>
              <a:t>Accessibility and Inclusion Specialist </a:t>
            </a:r>
            <a:endParaRPr b="1">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547" name="Shape 547"/>
        <p:cNvGrpSpPr/>
        <p:nvPr/>
      </p:nvGrpSpPr>
      <p:grpSpPr>
        <a:xfrm>
          <a:off x="0" y="0"/>
          <a:ext cx="0" cy="0"/>
          <a:chOff x="0" y="0"/>
          <a:chExt cx="0" cy="0"/>
        </a:xfrm>
      </p:grpSpPr>
      <p:sp>
        <p:nvSpPr>
          <p:cNvPr id="548" name="Google Shape;548;p99"/>
          <p:cNvSpPr/>
          <p:nvPr/>
        </p:nvSpPr>
        <p:spPr>
          <a:xfrm>
            <a:off x="6539607" y="-43806"/>
            <a:ext cx="2604600" cy="5231100"/>
          </a:xfrm>
          <a:prstGeom prst="rect">
            <a:avLst/>
          </a:prstGeom>
          <a:solidFill>
            <a:srgbClr val="FF524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49" name="Google Shape;549;p99"/>
          <p:cNvGrpSpPr/>
          <p:nvPr/>
        </p:nvGrpSpPr>
        <p:grpSpPr>
          <a:xfrm>
            <a:off x="412588" y="283725"/>
            <a:ext cx="5305725" cy="865447"/>
            <a:chOff x="0" y="-152400"/>
            <a:chExt cx="14148600" cy="2307860"/>
          </a:xfrm>
        </p:grpSpPr>
        <p:sp>
          <p:nvSpPr>
            <p:cNvPr id="550" name="Google Shape;550;p99"/>
            <p:cNvSpPr/>
            <p:nvPr/>
          </p:nvSpPr>
          <p:spPr>
            <a:xfrm>
              <a:off x="0" y="2110160"/>
              <a:ext cx="14142300" cy="453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1" name="Google Shape;551;p99"/>
            <p:cNvSpPr txBox="1"/>
            <p:nvPr/>
          </p:nvSpPr>
          <p:spPr>
            <a:xfrm>
              <a:off x="0" y="-152400"/>
              <a:ext cx="14148600" cy="1676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GB" sz="3800" u="none" cap="none" strike="noStrike">
                  <a:solidFill>
                    <a:srgbClr val="2B2B73"/>
                  </a:solidFill>
                  <a:latin typeface="Open Sans"/>
                  <a:ea typeface="Open Sans"/>
                  <a:cs typeface="Open Sans"/>
                  <a:sym typeface="Open Sans"/>
                </a:rPr>
                <a:t>Session Overview</a:t>
              </a:r>
              <a:endParaRPr sz="700"/>
            </a:p>
          </p:txBody>
        </p:sp>
      </p:grpSp>
      <p:pic>
        <p:nvPicPr>
          <p:cNvPr id="552" name="Google Shape;552;p99"/>
          <p:cNvPicPr preferRelativeResize="0"/>
          <p:nvPr/>
        </p:nvPicPr>
        <p:blipFill rotWithShape="1">
          <a:blip r:embed="rId3">
            <a:alphaModFix/>
          </a:blip>
          <a:srcRect b="8966" l="0" r="19614" t="0"/>
          <a:stretch/>
        </p:blipFill>
        <p:spPr>
          <a:xfrm>
            <a:off x="7128288" y="3441063"/>
            <a:ext cx="2015712" cy="1746237"/>
          </a:xfrm>
          <a:prstGeom prst="rect">
            <a:avLst/>
          </a:prstGeom>
          <a:noFill/>
          <a:ln>
            <a:noFill/>
          </a:ln>
        </p:spPr>
      </p:pic>
      <p:sp>
        <p:nvSpPr>
          <p:cNvPr id="553" name="Google Shape;553;p99"/>
          <p:cNvSpPr txBox="1"/>
          <p:nvPr/>
        </p:nvSpPr>
        <p:spPr>
          <a:xfrm>
            <a:off x="198275" y="1299200"/>
            <a:ext cx="6244200" cy="3075300"/>
          </a:xfrm>
          <a:prstGeom prst="rect">
            <a:avLst/>
          </a:prstGeom>
          <a:noFill/>
          <a:ln>
            <a:noFill/>
          </a:ln>
        </p:spPr>
        <p:txBody>
          <a:bodyPr anchorCtr="0" anchor="t" bIns="0" lIns="0" spcFirstLastPara="1" rIns="0" wrap="square" tIns="0">
            <a:noAutofit/>
          </a:bodyPr>
          <a:lstStyle/>
          <a:p>
            <a:pPr indent="-228600" lvl="1" marL="457200" rtl="0" algn="l">
              <a:lnSpc>
                <a:spcPct val="150000"/>
              </a:lnSpc>
              <a:spcBef>
                <a:spcPts val="0"/>
              </a:spcBef>
              <a:spcAft>
                <a:spcPts val="0"/>
              </a:spcAft>
              <a:buClr>
                <a:schemeClr val="dk1"/>
              </a:buClr>
              <a:buSzPts val="1800"/>
              <a:buChar char="•"/>
            </a:pPr>
            <a:r>
              <a:rPr b="1" lang="en-GB" sz="1800">
                <a:solidFill>
                  <a:schemeClr val="dk1"/>
                </a:solidFill>
                <a:latin typeface="Open Sans"/>
                <a:ea typeface="Open Sans"/>
                <a:cs typeface="Open Sans"/>
                <a:sym typeface="Open Sans"/>
              </a:rPr>
              <a:t>Introductions and Helpful Housekeeping</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Week Two Reflections</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Course Administration</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Logistics - Creating an action plan</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Post Session Assignment</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Questions and Reflections </a:t>
            </a:r>
            <a:endParaRPr b="1" sz="1800">
              <a:solidFill>
                <a:srgbClr val="2B2B73"/>
              </a:solidFill>
              <a:latin typeface="Open Sans"/>
              <a:ea typeface="Open Sans"/>
              <a:cs typeface="Open Sans"/>
              <a:sym typeface="Open Sans"/>
            </a:endParaRPr>
          </a:p>
        </p:txBody>
      </p:sp>
      <p:pic>
        <p:nvPicPr>
          <p:cNvPr id="554" name="Google Shape;554;p99"/>
          <p:cNvPicPr preferRelativeResize="0"/>
          <p:nvPr/>
        </p:nvPicPr>
        <p:blipFill rotWithShape="1">
          <a:blip r:embed="rId4">
            <a:alphaModFix/>
          </a:blip>
          <a:srcRect b="25433" l="0" r="0" t="17567"/>
          <a:stretch/>
        </p:blipFill>
        <p:spPr>
          <a:xfrm>
            <a:off x="6683605" y="1754312"/>
            <a:ext cx="2325455" cy="1060362"/>
          </a:xfrm>
          <a:prstGeom prst="rect">
            <a:avLst/>
          </a:prstGeom>
          <a:noFill/>
          <a:ln>
            <a:noFill/>
          </a:ln>
        </p:spPr>
      </p:pic>
      <p:pic>
        <p:nvPicPr>
          <p:cNvPr id="555" name="Google Shape;555;p99"/>
          <p:cNvPicPr preferRelativeResize="0"/>
          <p:nvPr/>
        </p:nvPicPr>
        <p:blipFill rotWithShape="1">
          <a:blip r:embed="rId5">
            <a:alphaModFix/>
          </a:blip>
          <a:srcRect b="0" l="0" r="0" t="0"/>
          <a:stretch/>
        </p:blipFill>
        <p:spPr>
          <a:xfrm>
            <a:off x="6730798" y="287633"/>
            <a:ext cx="2231071" cy="5373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9" name="Shape 559"/>
        <p:cNvGrpSpPr/>
        <p:nvPr/>
      </p:nvGrpSpPr>
      <p:grpSpPr>
        <a:xfrm>
          <a:off x="0" y="0"/>
          <a:ext cx="0" cy="0"/>
          <a:chOff x="0" y="0"/>
          <a:chExt cx="0" cy="0"/>
        </a:xfrm>
      </p:grpSpPr>
      <p:sp>
        <p:nvSpPr>
          <p:cNvPr id="560" name="Google Shape;560;p100"/>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00"/>
          <p:cNvSpPr txBox="1"/>
          <p:nvPr>
            <p:ph type="title"/>
          </p:nvPr>
        </p:nvSpPr>
        <p:spPr>
          <a:xfrm>
            <a:off x="1307825" y="1431925"/>
            <a:ext cx="5758500" cy="166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Week Two Reflections</a:t>
            </a:r>
            <a:endParaRPr sz="4800">
              <a:solidFill>
                <a:schemeClr val="lt1"/>
              </a:solidFill>
            </a:endParaRPr>
          </a:p>
        </p:txBody>
      </p:sp>
      <p:pic>
        <p:nvPicPr>
          <p:cNvPr id="562" name="Google Shape;562;p100"/>
          <p:cNvPicPr preferRelativeResize="0"/>
          <p:nvPr/>
        </p:nvPicPr>
        <p:blipFill>
          <a:blip r:embed="rId3">
            <a:alphaModFix/>
          </a:blip>
          <a:stretch>
            <a:fillRect/>
          </a:stretch>
        </p:blipFill>
        <p:spPr>
          <a:xfrm>
            <a:off x="4188800" y="447675"/>
            <a:ext cx="4762500" cy="476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01"/>
          <p:cNvSpPr txBox="1"/>
          <p:nvPr>
            <p:ph idx="1" type="body"/>
          </p:nvPr>
        </p:nvSpPr>
        <p:spPr>
          <a:xfrm>
            <a:off x="254050" y="944650"/>
            <a:ext cx="8480100" cy="40290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t/>
            </a:r>
            <a:endParaRPr b="1" sz="1800"/>
          </a:p>
          <a:p>
            <a:pPr indent="0" lvl="0" marL="0" rtl="0" algn="l">
              <a:lnSpc>
                <a:spcPct val="100000"/>
              </a:lnSpc>
              <a:spcBef>
                <a:spcPts val="1000"/>
              </a:spcBef>
              <a:spcAft>
                <a:spcPts val="0"/>
              </a:spcAft>
              <a:buNone/>
            </a:pPr>
            <a:r>
              <a:rPr b="1" lang="en-GB" sz="2800"/>
              <a:t>Please share one reflection from the last week - </a:t>
            </a:r>
            <a:endParaRPr b="1" sz="2800"/>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rPr b="1" lang="en-GB" sz="2800"/>
              <a:t>either unmute or message in the chat </a:t>
            </a:r>
            <a:endParaRPr b="1" sz="2800"/>
          </a:p>
        </p:txBody>
      </p:sp>
      <p:sp>
        <p:nvSpPr>
          <p:cNvPr id="568" name="Google Shape;568;p10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Week Two Reflections</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569" name="Google Shape;569;p101"/>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570" name="Google Shape;570;p101"/>
          <p:cNvPicPr preferRelativeResize="0"/>
          <p:nvPr/>
        </p:nvPicPr>
        <p:blipFill>
          <a:blip r:embed="rId4">
            <a:alphaModFix/>
          </a:blip>
          <a:stretch>
            <a:fillRect/>
          </a:stretch>
        </p:blipFill>
        <p:spPr>
          <a:xfrm>
            <a:off x="1617050" y="1664275"/>
            <a:ext cx="4762500" cy="476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74" name="Shape 574"/>
        <p:cNvGrpSpPr/>
        <p:nvPr/>
      </p:nvGrpSpPr>
      <p:grpSpPr>
        <a:xfrm>
          <a:off x="0" y="0"/>
          <a:ext cx="0" cy="0"/>
          <a:chOff x="0" y="0"/>
          <a:chExt cx="0" cy="0"/>
        </a:xfrm>
      </p:grpSpPr>
      <p:sp>
        <p:nvSpPr>
          <p:cNvPr id="575" name="Google Shape;575;p102"/>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02"/>
          <p:cNvSpPr txBox="1"/>
          <p:nvPr>
            <p:ph type="title"/>
          </p:nvPr>
        </p:nvSpPr>
        <p:spPr>
          <a:xfrm>
            <a:off x="1307825" y="1431925"/>
            <a:ext cx="5758500" cy="166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Course Administration</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577" name="Google Shape;577;p102"/>
          <p:cNvPicPr preferRelativeResize="0"/>
          <p:nvPr/>
        </p:nvPicPr>
        <p:blipFill>
          <a:blip r:embed="rId3">
            <a:alphaModFix/>
          </a:blip>
          <a:stretch>
            <a:fillRect/>
          </a:stretch>
        </p:blipFill>
        <p:spPr>
          <a:xfrm>
            <a:off x="4337175" y="536675"/>
            <a:ext cx="4762500" cy="476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103"/>
          <p:cNvSpPr txBox="1"/>
          <p:nvPr>
            <p:ph idx="1" type="body"/>
          </p:nvPr>
        </p:nvSpPr>
        <p:spPr>
          <a:xfrm>
            <a:off x="223425" y="628300"/>
            <a:ext cx="8520600" cy="44316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b="1" lang="en-GB" sz="1800"/>
              <a:t>Advertising </a:t>
            </a:r>
            <a:endParaRPr b="1" sz="1800"/>
          </a:p>
          <a:p>
            <a:pPr indent="-342900" lvl="0" marL="457200" rtl="0" algn="l">
              <a:spcBef>
                <a:spcPts val="1000"/>
              </a:spcBef>
              <a:spcAft>
                <a:spcPts val="0"/>
              </a:spcAft>
              <a:buSzPts val="1800"/>
              <a:buChar char="●"/>
            </a:pPr>
            <a:r>
              <a:rPr b="1" lang="en-GB" sz="1800"/>
              <a:t>When / How/ Where long for</a:t>
            </a:r>
            <a:endParaRPr b="1" sz="1800"/>
          </a:p>
          <a:p>
            <a:pPr indent="-342900" lvl="1" marL="914400" rtl="0" algn="l">
              <a:spcBef>
                <a:spcPts val="1000"/>
              </a:spcBef>
              <a:spcAft>
                <a:spcPts val="0"/>
              </a:spcAft>
              <a:buSzPts val="1800"/>
              <a:buChar char="○"/>
            </a:pPr>
            <a:r>
              <a:rPr lang="en-GB" sz="1800"/>
              <a:t>Consider current networks</a:t>
            </a:r>
            <a:endParaRPr sz="1800"/>
          </a:p>
          <a:p>
            <a:pPr indent="-342900" lvl="1" marL="914400" rtl="0" algn="l">
              <a:spcBef>
                <a:spcPts val="1000"/>
              </a:spcBef>
              <a:spcAft>
                <a:spcPts val="0"/>
              </a:spcAft>
              <a:buSzPts val="1800"/>
              <a:buChar char="○"/>
            </a:pPr>
            <a:r>
              <a:rPr lang="en-GB" sz="1800"/>
              <a:t>Community spaces</a:t>
            </a:r>
            <a:endParaRPr sz="1800"/>
          </a:p>
          <a:p>
            <a:pPr indent="-342900" lvl="1" marL="914400" rtl="0" algn="l">
              <a:spcBef>
                <a:spcPts val="1000"/>
              </a:spcBef>
              <a:spcAft>
                <a:spcPts val="0"/>
              </a:spcAft>
              <a:buSzPts val="1800"/>
              <a:buChar char="○"/>
            </a:pPr>
            <a:r>
              <a:rPr lang="en-GB" sz="1800"/>
              <a:t>Social Media</a:t>
            </a:r>
            <a:endParaRPr sz="1800"/>
          </a:p>
          <a:p>
            <a:pPr indent="-342900" lvl="0" marL="457200" rtl="0" algn="l">
              <a:spcBef>
                <a:spcPts val="1000"/>
              </a:spcBef>
              <a:spcAft>
                <a:spcPts val="0"/>
              </a:spcAft>
              <a:buSzPts val="1800"/>
              <a:buChar char="●"/>
            </a:pPr>
            <a:r>
              <a:rPr lang="en-GB" sz="1800"/>
              <a:t>Consider advertising at least 12 weeks before to allow for planning, administration and reallocation on spaces, and any funding required </a:t>
            </a:r>
            <a:endParaRPr sz="1800"/>
          </a:p>
          <a:p>
            <a:pPr indent="-342900" lvl="0" marL="457200" rtl="0" algn="l">
              <a:spcBef>
                <a:spcPts val="1000"/>
              </a:spcBef>
              <a:spcAft>
                <a:spcPts val="0"/>
              </a:spcAft>
              <a:buSzPts val="1800"/>
              <a:buChar char="●"/>
            </a:pPr>
            <a:r>
              <a:rPr b="1" lang="en-GB" sz="1800"/>
              <a:t>Identifying opportunities in your communities</a:t>
            </a:r>
            <a:endParaRPr b="1" sz="1800"/>
          </a:p>
          <a:p>
            <a:pPr indent="0" lvl="0" marL="457200" rtl="0" algn="l">
              <a:spcBef>
                <a:spcPts val="1000"/>
              </a:spcBef>
              <a:spcAft>
                <a:spcPts val="0"/>
              </a:spcAft>
              <a:buNone/>
            </a:pPr>
            <a:r>
              <a:rPr lang="en-GB" sz="1800"/>
              <a:t> </a:t>
            </a:r>
            <a:endParaRPr sz="1800"/>
          </a:p>
          <a:p>
            <a:pPr indent="0" lvl="0" marL="457200" rtl="0" algn="l">
              <a:spcBef>
                <a:spcPts val="1000"/>
              </a:spcBef>
              <a:spcAft>
                <a:spcPts val="0"/>
              </a:spcAft>
              <a:buNone/>
            </a:pPr>
            <a:r>
              <a:t/>
            </a:r>
            <a:endParaRPr sz="1800"/>
          </a:p>
          <a:p>
            <a:pPr indent="0" lvl="0" marL="914400" rtl="0" algn="l">
              <a:spcBef>
                <a:spcPts val="0"/>
              </a:spcBef>
              <a:spcAft>
                <a:spcPts val="0"/>
              </a:spcAft>
              <a:buNone/>
            </a:pPr>
            <a:r>
              <a:t/>
            </a:r>
            <a:endParaRPr sz="1800"/>
          </a:p>
          <a:p>
            <a:pPr indent="0" lvl="0" marL="0" rtl="0" algn="l">
              <a:spcBef>
                <a:spcPts val="0"/>
              </a:spcBef>
              <a:spcAft>
                <a:spcPts val="0"/>
              </a:spcAft>
              <a:buNone/>
            </a:pPr>
            <a:r>
              <a:t/>
            </a:r>
            <a:endParaRPr sz="1400">
              <a:solidFill>
                <a:srgbClr val="434343"/>
              </a:solidFill>
            </a:endParaRPr>
          </a:p>
        </p:txBody>
      </p:sp>
      <p:sp>
        <p:nvSpPr>
          <p:cNvPr id="583" name="Google Shape;583;p103"/>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Prior to Course Start</a:t>
            </a:r>
            <a:endParaRPr>
              <a:solidFill>
                <a:schemeClr val="lt2"/>
              </a:solidFill>
            </a:endParaRPr>
          </a:p>
        </p:txBody>
      </p:sp>
      <p:pic>
        <p:nvPicPr>
          <p:cNvPr id="584" name="Google Shape;584;p103"/>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
        <p:nvSpPr>
          <p:cNvPr id="585" name="Google Shape;585;p103"/>
          <p:cNvSpPr/>
          <p:nvPr/>
        </p:nvSpPr>
        <p:spPr>
          <a:xfrm>
            <a:off x="3888275" y="3880525"/>
            <a:ext cx="2510400" cy="10365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lt1"/>
                </a:solidFill>
              </a:rPr>
              <a:t>Over to you</a:t>
            </a:r>
            <a:endParaRPr b="1" sz="18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Diversity&amp;Ability">
  <a:themeElements>
    <a:clrScheme name="Simple Light">
      <a:dk1>
        <a:srgbClr val="2B2B73"/>
      </a:dk1>
      <a:lt1>
        <a:srgbClr val="E9EFF6"/>
      </a:lt1>
      <a:dk2>
        <a:srgbClr val="2B2B73"/>
      </a:dk2>
      <a:lt2>
        <a:srgbClr val="FCCCC7"/>
      </a:lt2>
      <a:accent1>
        <a:srgbClr val="FFAB40"/>
      </a:accent1>
      <a:accent2>
        <a:srgbClr val="212121"/>
      </a:accent2>
      <a:accent3>
        <a:srgbClr val="78909C"/>
      </a:accent3>
      <a:accent4>
        <a:srgbClr val="FFAB40"/>
      </a:accent4>
      <a:accent5>
        <a:srgbClr val="0097A7"/>
      </a:accent5>
      <a:accent6>
        <a:srgbClr val="E9EFF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iversity&amp;Ability">
  <a:themeElements>
    <a:clrScheme name="Simple Light">
      <a:dk1>
        <a:srgbClr val="2B2B73"/>
      </a:dk1>
      <a:lt1>
        <a:srgbClr val="E9EFF6"/>
      </a:lt1>
      <a:dk2>
        <a:srgbClr val="2B2B73"/>
      </a:dk2>
      <a:lt2>
        <a:srgbClr val="FCCCC7"/>
      </a:lt2>
      <a:accent1>
        <a:srgbClr val="FFAB40"/>
      </a:accent1>
      <a:accent2>
        <a:srgbClr val="212121"/>
      </a:accent2>
      <a:accent3>
        <a:srgbClr val="78909C"/>
      </a:accent3>
      <a:accent4>
        <a:srgbClr val="FFAB40"/>
      </a:accent4>
      <a:accent5>
        <a:srgbClr val="0097A7"/>
      </a:accent5>
      <a:accent6>
        <a:srgbClr val="E9EFF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