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29.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0.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5.xml"/>
  <Override ContentType="application/vnd.openxmlformats-officedocument.presentationml.notesSlide+xml" PartName="/ppt/notesSlides/notesSlide19.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37.xml"/>
  <Override ContentType="application/vnd.openxmlformats-officedocument.presentationml.slideLayout+xml" PartName="/ppt/slideLayouts/slideLayout62.xml"/>
  <Override ContentType="application/vnd.openxmlformats-officedocument.presentationml.slideLayout+xml" PartName="/ppt/slideLayouts/slideLayout54.xml"/>
  <Override ContentType="application/vnd.openxmlformats-officedocument.presentationml.slideLayout+xml" PartName="/ppt/slideLayouts/slideLayout11.xml"/>
  <Override ContentType="application/vnd.openxmlformats-officedocument.presentationml.slideLayout+xml" PartName="/ppt/slideLayouts/slideLayout29.xml"/>
  <Override ContentType="application/vnd.openxmlformats-officedocument.presentationml.slideLayout+xml" PartName="/ppt/slideLayouts/slideLayout46.xml"/>
  <Override ContentType="application/vnd.openxmlformats-officedocument.presentationml.slideLayout+xml" PartName="/ppt/slideLayouts/slideLayout89.xml"/>
  <Override ContentType="application/vnd.openxmlformats-officedocument.presentationml.slideLayout+xml" PartName="/ppt/slideLayouts/slideLayout70.xml"/>
  <Override ContentType="application/vnd.openxmlformats-officedocument.presentationml.slideLayout+xml" PartName="/ppt/slideLayouts/slideLayout20.xml"/>
  <Override ContentType="application/vnd.openxmlformats-officedocument.presentationml.slideLayout+xml" PartName="/ppt/slideLayouts/slideLayout55.xml"/>
  <Override ContentType="application/vnd.openxmlformats-officedocument.presentationml.slideLayout+xml" PartName="/ppt/slideLayouts/slideLayout61.xml"/>
  <Override ContentType="application/vnd.openxmlformats-officedocument.presentationml.slideLayout+xml" PartName="/ppt/slideLayouts/slideLayout38.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52.xml"/>
  <Override ContentType="application/vnd.openxmlformats-officedocument.presentationml.slideLayout+xml" PartName="/ppt/slideLayouts/slideLayout64.xml"/>
  <Override ContentType="application/vnd.openxmlformats-officedocument.presentationml.slideLayout+xml" PartName="/ppt/slideLayouts/slideLayout21.xml"/>
  <Override ContentType="application/vnd.openxmlformats-officedocument.presentationml.slideLayout+xml" PartName="/ppt/slideLayouts/slideLayout60.xml"/>
  <Override ContentType="application/vnd.openxmlformats-officedocument.presentationml.slideLayout+xml" PartName="/ppt/slideLayouts/slideLayout47.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78.xml"/>
  <Override ContentType="application/vnd.openxmlformats-officedocument.presentationml.slideLayout+xml" PartName="/ppt/slideLayouts/slideLayout65.xml"/>
  <Override ContentType="application/vnd.openxmlformats-officedocument.presentationml.slideLayout+xml" PartName="/ppt/slideLayouts/slideLayout22.xml"/>
  <Override ContentType="application/vnd.openxmlformats-officedocument.presentationml.slideLayout+xml" PartName="/ppt/slideLayouts/slideLayout35.xml"/>
  <Override ContentType="application/vnd.openxmlformats-officedocument.presentationml.slideLayout+xml" PartName="/ppt/slideLayouts/slideLayout48.xml"/>
  <Override ContentType="application/vnd.openxmlformats-officedocument.presentationml.slideLayout+xml" PartName="/ppt/slideLayouts/slideLayout85.xml"/>
  <Override ContentType="application/vnd.openxmlformats-officedocument.presentationml.slideLayout+xml" PartName="/ppt/slideLayouts/slideLayout72.xml"/>
  <Override ContentType="application/vnd.openxmlformats-officedocument.presentationml.slideLayout+xml" PartName="/ppt/slideLayouts/slideLayout49.xml"/>
  <Override ContentType="application/vnd.openxmlformats-officedocument.presentationml.slideLayout+xml" PartName="/ppt/slideLayouts/slideLayout79.xml"/>
  <Override ContentType="application/vnd.openxmlformats-officedocument.presentationml.slideLayout+xml" PartName="/ppt/slideLayouts/slideLayout19.xml"/>
  <Override ContentType="application/vnd.openxmlformats-officedocument.presentationml.slideLayout+xml" PartName="/ppt/slideLayouts/slideLayout36.xml"/>
  <Override ContentType="application/vnd.openxmlformats-officedocument.presentationml.slideLayout+xml" PartName="/ppt/slideLayouts/slideLayout4.xml"/>
  <Override ContentType="application/vnd.openxmlformats-officedocument.presentationml.slideLayout+xml" PartName="/ppt/slideLayouts/slideLayout66.xml"/>
  <Override ContentType="application/vnd.openxmlformats-officedocument.presentationml.slideLayout+xml" PartName="/ppt/slideLayouts/slideLayout53.xml"/>
  <Override ContentType="application/vnd.openxmlformats-officedocument.presentationml.slideLayout+xml" PartName="/ppt/slideLayouts/slideLayout10.xml"/>
  <Override ContentType="application/vnd.openxmlformats-officedocument.presentationml.slideLayout+xml" PartName="/ppt/slideLayouts/slideLayout71.xml"/>
  <Override ContentType="application/vnd.openxmlformats-officedocument.presentationml.slideLayout+xml" PartName="/ppt/slideLayouts/slideLayout41.xml"/>
  <Override ContentType="application/vnd.openxmlformats-officedocument.presentationml.slideLayout+xml" PartName="/ppt/slideLayouts/slideLayout23.xml"/>
  <Override ContentType="application/vnd.openxmlformats-officedocument.presentationml.slideLayout+xml" PartName="/ppt/slideLayouts/slideLayout84.xml"/>
  <Override ContentType="application/vnd.openxmlformats-officedocument.presentationml.slideLayout+xml" PartName="/ppt/slideLayouts/slideLayout24.xml"/>
  <Override ContentType="application/vnd.openxmlformats-officedocument.presentationml.slideLayout+xml" PartName="/ppt/slideLayouts/slideLayout67.xml"/>
  <Override ContentType="application/vnd.openxmlformats-officedocument.presentationml.slideLayout+xml" PartName="/ppt/slideLayouts/slideLayout83.xml"/>
  <Override ContentType="application/vnd.openxmlformats-officedocument.presentationml.slideLayout+xml" PartName="/ppt/slideLayouts/slideLayout7.xml"/>
  <Override ContentType="application/vnd.openxmlformats-officedocument.presentationml.slideLayout+xml" PartName="/ppt/slideLayouts/slideLayout40.xml"/>
  <Override ContentType="application/vnd.openxmlformats-officedocument.presentationml.slideLayout+xml" PartName="/ppt/slideLayouts/slideLayout16.xml"/>
  <Override ContentType="application/vnd.openxmlformats-officedocument.presentationml.slideLayout+xml" PartName="/ppt/slideLayouts/slideLayout76.xml"/>
  <Override ContentType="application/vnd.openxmlformats-officedocument.presentationml.slideLayout+xml" PartName="/ppt/slideLayouts/slideLayout59.xml"/>
  <Override ContentType="application/vnd.openxmlformats-officedocument.presentationml.slideLayout+xml" PartName="/ppt/slideLayouts/slideLayout33.xml"/>
  <Override ContentType="application/vnd.openxmlformats-officedocument.presentationml.slideLayout+xml" PartName="/ppt/slideLayouts/slideLayout25.xml"/>
  <Override ContentType="application/vnd.openxmlformats-officedocument.presentationml.slideLayout+xml" PartName="/ppt/slideLayouts/slideLayout74.xml"/>
  <Override ContentType="application/vnd.openxmlformats-officedocument.presentationml.slideLayout+xml" PartName="/ppt/slideLayouts/slideLayout17.xml"/>
  <Override ContentType="application/vnd.openxmlformats-officedocument.presentationml.slideLayout+xml" PartName="/ppt/slideLayouts/slideLayout42.xml"/>
  <Override ContentType="application/vnd.openxmlformats-officedocument.presentationml.slideLayout+xml" PartName="/ppt/slideLayouts/slideLayout91.xml"/>
  <Override ContentType="application/vnd.openxmlformats-officedocument.presentationml.slideLayout+xml" PartName="/ppt/slideLayouts/slideLayout68.xml"/>
  <Override ContentType="application/vnd.openxmlformats-officedocument.presentationml.slideLayout+xml" PartName="/ppt/slideLayouts/slideLayout34.xml"/>
  <Override ContentType="application/vnd.openxmlformats-officedocument.presentationml.slideLayout+xml" PartName="/ppt/slideLayouts/slideLayout90.xml"/>
  <Override ContentType="application/vnd.openxmlformats-officedocument.presentationml.slideLayout+xml" PartName="/ppt/slideLayouts/slideLayout6.xml"/>
  <Override ContentType="application/vnd.openxmlformats-officedocument.presentationml.slideLayout+xml" PartName="/ppt/slideLayouts/slideLayout77.xml"/>
  <Override ContentType="application/vnd.openxmlformats-officedocument.presentationml.slideLayout+xml" PartName="/ppt/slideLayouts/slideLayout82.xml"/>
  <Override ContentType="application/vnd.openxmlformats-officedocument.presentationml.slideLayout+xml" PartName="/ppt/slideLayouts/slideLayout30.xml"/>
  <Override ContentType="application/vnd.openxmlformats-officedocument.presentationml.slideLayout+xml" PartName="/ppt/slideLayouts/slideLayout73.xml"/>
  <Override ContentType="application/vnd.openxmlformats-officedocument.presentationml.slideLayout+xml" PartName="/ppt/slideLayouts/slideLayout86.xml"/>
  <Override ContentType="application/vnd.openxmlformats-officedocument.presentationml.slideLayout+xml" PartName="/ppt/slideLayouts/slideLayout56.xml"/>
  <Override ContentType="application/vnd.openxmlformats-officedocument.presentationml.slideLayout+xml" PartName="/ppt/slideLayouts/slideLayout81.xml"/>
  <Override ContentType="application/vnd.openxmlformats-officedocument.presentationml.slideLayout+xml" PartName="/ppt/slideLayouts/slideLayout43.xml"/>
  <Override ContentType="application/vnd.openxmlformats-officedocument.presentationml.slideLayout+xml" PartName="/ppt/slideLayouts/slideLayout26.xml"/>
  <Override ContentType="application/vnd.openxmlformats-officedocument.presentationml.slideLayout+xml" PartName="/ppt/slideLayouts/slideLayout51.xml"/>
  <Override ContentType="application/vnd.openxmlformats-officedocument.presentationml.slideLayout+xml" PartName="/ppt/slideLayouts/slideLayout69.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39.xml"/>
  <Override ContentType="application/vnd.openxmlformats-officedocument.presentationml.slideLayout+xml" PartName="/ppt/slideLayouts/slideLayout57.xml"/>
  <Override ContentType="application/vnd.openxmlformats-officedocument.presentationml.slideLayout+xml" PartName="/ppt/slideLayouts/slideLayout87.xml"/>
  <Override ContentType="application/vnd.openxmlformats-officedocument.presentationml.slideLayout+xml" PartName="/ppt/slideLayouts/slideLayout9.xml"/>
  <Override ContentType="application/vnd.openxmlformats-officedocument.presentationml.slideLayout+xml" PartName="/ppt/slideLayouts/slideLayout31.xml"/>
  <Override ContentType="application/vnd.openxmlformats-officedocument.presentationml.slideLayout+xml" PartName="/ppt/slideLayouts/slideLayout50.xml"/>
  <Override ContentType="application/vnd.openxmlformats-officedocument.presentationml.slideLayout+xml" PartName="/ppt/slideLayouts/slideLayout80.xml"/>
  <Override ContentType="application/vnd.openxmlformats-officedocument.presentationml.slideLayout+xml" PartName="/ppt/slideLayouts/slideLayout44.xml"/>
  <Override ContentType="application/vnd.openxmlformats-officedocument.presentationml.slideLayout+xml" PartName="/ppt/slideLayouts/slideLayout14.xml"/>
  <Override ContentType="application/vnd.openxmlformats-officedocument.presentationml.slideLayout+xml" PartName="/ppt/slideLayouts/slideLayout63.xml"/>
  <Override ContentType="application/vnd.openxmlformats-officedocument.presentationml.slideLayout+xml" PartName="/ppt/slideLayouts/slideLayout28.xml"/>
  <Override ContentType="application/vnd.openxmlformats-officedocument.presentationml.slideLayout+xml" PartName="/ppt/slideLayouts/slideLayout27.xml"/>
  <Override ContentType="application/vnd.openxmlformats-officedocument.presentationml.slideLayout+xml" PartName="/ppt/slideLayouts/slideLayout58.xml"/>
  <Override ContentType="application/vnd.openxmlformats-officedocument.presentationml.slideLayout+xml" PartName="/ppt/slideLayouts/slideLayout15.xml"/>
  <Override ContentType="application/vnd.openxmlformats-officedocument.presentationml.slideLayout+xml" PartName="/ppt/slideLayouts/slideLayout88.xml"/>
  <Override ContentType="application/vnd.openxmlformats-officedocument.presentationml.slideLayout+xml" PartName="/ppt/slideLayouts/slideLayout8.xml"/>
  <Override ContentType="application/vnd.openxmlformats-officedocument.presentationml.slideLayout+xml" PartName="/ppt/slideLayouts/slideLayout75.xml"/>
  <Override ContentType="application/vnd.openxmlformats-officedocument.presentationml.slideLayout+xml" PartName="/ppt/slideLayouts/slideLayout45.xml"/>
  <Override ContentType="application/vnd.openxmlformats-officedocument.presentationml.slideLayout+xml" PartName="/ppt/slideLayouts/slideLayout32.xml"/>
  <Override ContentType="application/vnd.openxmlformats-officedocument.presentationml.slideMaster+xml" PartName="/ppt/slideMasters/slideMaster3.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9.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28.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Override ContentType="application/vnd.openxmlformats-officedocument.theme+xml" PartName="/ppt/theme/theme4.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739" r:id="rId4"/>
    <p:sldMasterId id="2147483740" r:id="rId5"/>
    <p:sldMasterId id="2147483741" r:id="rId6"/>
  </p:sldMasterIdLst>
  <p:notesMasterIdLst>
    <p:notesMasterId r:id="rId7"/>
  </p:notesMasterIdLst>
  <p:sldIdLst>
    <p:sldId id="256" r:id="rId8"/>
    <p:sldId id="257" r:id="rId9"/>
    <p:sldId id="258" r:id="rId10"/>
    <p:sldId id="259" r:id="rId11"/>
    <p:sldId id="260" r:id="rId12"/>
    <p:sldId id="261" r:id="rId13"/>
    <p:sldId id="262" r:id="rId14"/>
    <p:sldId id="263" r:id="rId15"/>
    <p:sldId id="264" r:id="rId16"/>
    <p:sldId id="265" r:id="rId17"/>
    <p:sldId id="266" r:id="rId18"/>
    <p:sldId id="267" r:id="rId19"/>
    <p:sldId id="268" r:id="rId20"/>
    <p:sldId id="269" r:id="rId21"/>
    <p:sldId id="270" r:id="rId22"/>
    <p:sldId id="271" r:id="rId23"/>
    <p:sldId id="272" r:id="rId24"/>
    <p:sldId id="273" r:id="rId25"/>
    <p:sldId id="274" r:id="rId26"/>
    <p:sldId id="275" r:id="rId27"/>
    <p:sldId id="276" r:id="rId28"/>
    <p:sldId id="277" r:id="rId29"/>
    <p:sldId id="278" r:id="rId30"/>
    <p:sldId id="279" r:id="rId31"/>
    <p:sldId id="280" r:id="rId32"/>
    <p:sldId id="281" r:id="rId33"/>
    <p:sldId id="282" r:id="rId34"/>
    <p:sldId id="283" r:id="rId35"/>
    <p:sldId id="284" r:id="rId36"/>
    <p:sldId id="285" r:id="rId37"/>
  </p:sldIdLst>
  <p:sldSz cy="5143500" cx="9144000"/>
  <p:notesSz cx="6858000" cy="9144000"/>
  <p:embeddedFontLst>
    <p:embeddedFont>
      <p:font typeface="Lato"/>
      <p:regular r:id="rId38"/>
      <p:bold r:id="rId39"/>
      <p:italic r:id="rId40"/>
      <p:boldItalic r:id="rId41"/>
    </p:embeddedFont>
    <p:embeddedFont>
      <p:font typeface="Open Sans ExtraBold"/>
      <p:bold r:id="rId42"/>
      <p:boldItalic r:id="rId43"/>
    </p:embeddedFont>
    <p:embeddedFont>
      <p:font typeface="Open Sans"/>
      <p:bold r:id="rId44"/>
      <p:boldItalic r:id="rId45"/>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40" Type="http://schemas.openxmlformats.org/officeDocument/2006/relationships/font" Target="fonts/Lato-italic.fntdata"/><Relationship Id="rId20" Type="http://schemas.openxmlformats.org/officeDocument/2006/relationships/slide" Target="slides/slide13.xml"/><Relationship Id="rId42" Type="http://schemas.openxmlformats.org/officeDocument/2006/relationships/font" Target="fonts/OpenSansExtraBold-bold.fntdata"/><Relationship Id="rId41" Type="http://schemas.openxmlformats.org/officeDocument/2006/relationships/font" Target="fonts/Lato-boldItalic.fntdata"/><Relationship Id="rId22" Type="http://schemas.openxmlformats.org/officeDocument/2006/relationships/slide" Target="slides/slide15.xml"/><Relationship Id="rId44" Type="http://schemas.openxmlformats.org/officeDocument/2006/relationships/font" Target="fonts/OpenSans-bold.fntdata"/><Relationship Id="rId21" Type="http://schemas.openxmlformats.org/officeDocument/2006/relationships/slide" Target="slides/slide14.xml"/><Relationship Id="rId43" Type="http://schemas.openxmlformats.org/officeDocument/2006/relationships/font" Target="fonts/OpenSansExtraBold-boldItalic.fntdata"/><Relationship Id="rId24" Type="http://schemas.openxmlformats.org/officeDocument/2006/relationships/slide" Target="slides/slide17.xml"/><Relationship Id="rId23" Type="http://schemas.openxmlformats.org/officeDocument/2006/relationships/slide" Target="slides/slide16.xml"/><Relationship Id="rId45" Type="http://schemas.openxmlformats.org/officeDocument/2006/relationships/font" Target="fonts/OpenSans-boldItalic.fntdata"/><Relationship Id="rId1" Type="http://schemas.openxmlformats.org/officeDocument/2006/relationships/theme" Target="theme/theme3.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2.xml"/><Relationship Id="rId26" Type="http://schemas.openxmlformats.org/officeDocument/2006/relationships/slide" Target="slides/slide19.xml"/><Relationship Id="rId25" Type="http://schemas.openxmlformats.org/officeDocument/2006/relationships/slide" Target="slides/slide18.xml"/><Relationship Id="rId28" Type="http://schemas.openxmlformats.org/officeDocument/2006/relationships/slide" Target="slides/slide21.xml"/><Relationship Id="rId27" Type="http://schemas.openxmlformats.org/officeDocument/2006/relationships/slide" Target="slides/slide20.xml"/><Relationship Id="rId5" Type="http://schemas.openxmlformats.org/officeDocument/2006/relationships/slideMaster" Target="slideMasters/slideMaster2.xml"/><Relationship Id="rId6" Type="http://schemas.openxmlformats.org/officeDocument/2006/relationships/slideMaster" Target="slideMasters/slideMaster3.xml"/><Relationship Id="rId29" Type="http://schemas.openxmlformats.org/officeDocument/2006/relationships/slide" Target="slides/slide22.xml"/><Relationship Id="rId7" Type="http://schemas.openxmlformats.org/officeDocument/2006/relationships/notesMaster" Target="notesMasters/notesMaster1.xml"/><Relationship Id="rId8" Type="http://schemas.openxmlformats.org/officeDocument/2006/relationships/slide" Target="slides/slide1.xml"/><Relationship Id="rId31" Type="http://schemas.openxmlformats.org/officeDocument/2006/relationships/slide" Target="slides/slide24.xml"/><Relationship Id="rId30" Type="http://schemas.openxmlformats.org/officeDocument/2006/relationships/slide" Target="slides/slide23.xml"/><Relationship Id="rId11" Type="http://schemas.openxmlformats.org/officeDocument/2006/relationships/slide" Target="slides/slide4.xml"/><Relationship Id="rId33" Type="http://schemas.openxmlformats.org/officeDocument/2006/relationships/slide" Target="slides/slide26.xml"/><Relationship Id="rId10" Type="http://schemas.openxmlformats.org/officeDocument/2006/relationships/slide" Target="slides/slide3.xml"/><Relationship Id="rId32" Type="http://schemas.openxmlformats.org/officeDocument/2006/relationships/slide" Target="slides/slide25.xml"/><Relationship Id="rId13" Type="http://schemas.openxmlformats.org/officeDocument/2006/relationships/slide" Target="slides/slide6.xml"/><Relationship Id="rId35" Type="http://schemas.openxmlformats.org/officeDocument/2006/relationships/slide" Target="slides/slide28.xml"/><Relationship Id="rId12" Type="http://schemas.openxmlformats.org/officeDocument/2006/relationships/slide" Target="slides/slide5.xml"/><Relationship Id="rId34" Type="http://schemas.openxmlformats.org/officeDocument/2006/relationships/slide" Target="slides/slide27.xml"/><Relationship Id="rId15" Type="http://schemas.openxmlformats.org/officeDocument/2006/relationships/slide" Target="slides/slide8.xml"/><Relationship Id="rId37" Type="http://schemas.openxmlformats.org/officeDocument/2006/relationships/slide" Target="slides/slide30.xml"/><Relationship Id="rId14" Type="http://schemas.openxmlformats.org/officeDocument/2006/relationships/slide" Target="slides/slide7.xml"/><Relationship Id="rId36" Type="http://schemas.openxmlformats.org/officeDocument/2006/relationships/slide" Target="slides/slide29.xml"/><Relationship Id="rId17" Type="http://schemas.openxmlformats.org/officeDocument/2006/relationships/slide" Target="slides/slide10.xml"/><Relationship Id="rId39" Type="http://schemas.openxmlformats.org/officeDocument/2006/relationships/font" Target="fonts/Lato-bold.fntdata"/><Relationship Id="rId16" Type="http://schemas.openxmlformats.org/officeDocument/2006/relationships/slide" Target="slides/slide9.xml"/><Relationship Id="rId38" Type="http://schemas.openxmlformats.org/officeDocument/2006/relationships/font" Target="fonts/Lato-regular.fntdata"/><Relationship Id="rId19" Type="http://schemas.openxmlformats.org/officeDocument/2006/relationships/slide" Target="slides/slide12.xml"/><Relationship Id="rId18" Type="http://schemas.openxmlformats.org/officeDocument/2006/relationships/slide" Target="slides/slide1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97" name="Shape 497"/>
        <p:cNvGrpSpPr/>
        <p:nvPr/>
      </p:nvGrpSpPr>
      <p:grpSpPr>
        <a:xfrm>
          <a:off x="0" y="0"/>
          <a:ext cx="0" cy="0"/>
          <a:chOff x="0" y="0"/>
          <a:chExt cx="0" cy="0"/>
        </a:xfrm>
      </p:grpSpPr>
      <p:sp>
        <p:nvSpPr>
          <p:cNvPr id="498" name="Google Shape;498;g13ed104173b_0_18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99" name="Google Shape;499;g13ed104173b_0_18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45720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86" name="Shape 586"/>
        <p:cNvGrpSpPr/>
        <p:nvPr/>
      </p:nvGrpSpPr>
      <p:grpSpPr>
        <a:xfrm>
          <a:off x="0" y="0"/>
          <a:ext cx="0" cy="0"/>
          <a:chOff x="0" y="0"/>
          <a:chExt cx="0" cy="0"/>
        </a:xfrm>
      </p:grpSpPr>
      <p:sp>
        <p:nvSpPr>
          <p:cNvPr id="587" name="Google Shape;587;g142bbf48e6b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88" name="Google Shape;588;g142bbf48e6b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94" name="Shape 594"/>
        <p:cNvGrpSpPr/>
        <p:nvPr/>
      </p:nvGrpSpPr>
      <p:grpSpPr>
        <a:xfrm>
          <a:off x="0" y="0"/>
          <a:ext cx="0" cy="0"/>
          <a:chOff x="0" y="0"/>
          <a:chExt cx="0" cy="0"/>
        </a:xfrm>
      </p:grpSpPr>
      <p:sp>
        <p:nvSpPr>
          <p:cNvPr id="595" name="Google Shape;595;g14259c29aab_0_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96" name="Google Shape;596;g14259c29aab_0_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02" name="Shape 602"/>
        <p:cNvGrpSpPr/>
        <p:nvPr/>
      </p:nvGrpSpPr>
      <p:grpSpPr>
        <a:xfrm>
          <a:off x="0" y="0"/>
          <a:ext cx="0" cy="0"/>
          <a:chOff x="0" y="0"/>
          <a:chExt cx="0" cy="0"/>
        </a:xfrm>
      </p:grpSpPr>
      <p:sp>
        <p:nvSpPr>
          <p:cNvPr id="603" name="Google Shape;603;g14259c29aab_0_3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04" name="Google Shape;604;g14259c29aab_0_3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10" name="Shape 610"/>
        <p:cNvGrpSpPr/>
        <p:nvPr/>
      </p:nvGrpSpPr>
      <p:grpSpPr>
        <a:xfrm>
          <a:off x="0" y="0"/>
          <a:ext cx="0" cy="0"/>
          <a:chOff x="0" y="0"/>
          <a:chExt cx="0" cy="0"/>
        </a:xfrm>
      </p:grpSpPr>
      <p:sp>
        <p:nvSpPr>
          <p:cNvPr id="611" name="Google Shape;611;g14259c29aab_0_1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12" name="Google Shape;612;g14259c29aab_0_1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18" name="Shape 618"/>
        <p:cNvGrpSpPr/>
        <p:nvPr/>
      </p:nvGrpSpPr>
      <p:grpSpPr>
        <a:xfrm>
          <a:off x="0" y="0"/>
          <a:ext cx="0" cy="0"/>
          <a:chOff x="0" y="0"/>
          <a:chExt cx="0" cy="0"/>
        </a:xfrm>
      </p:grpSpPr>
      <p:sp>
        <p:nvSpPr>
          <p:cNvPr id="619" name="Google Shape;619;g14259c29aab_0_1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20" name="Google Shape;620;g14259c29aab_0_1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26" name="Shape 626"/>
        <p:cNvGrpSpPr/>
        <p:nvPr/>
      </p:nvGrpSpPr>
      <p:grpSpPr>
        <a:xfrm>
          <a:off x="0" y="0"/>
          <a:ext cx="0" cy="0"/>
          <a:chOff x="0" y="0"/>
          <a:chExt cx="0" cy="0"/>
        </a:xfrm>
      </p:grpSpPr>
      <p:sp>
        <p:nvSpPr>
          <p:cNvPr id="627" name="Google Shape;627;g138a3fe2e7c_0_80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28" name="Google Shape;628;g138a3fe2e7c_0_80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34" name="Shape 634"/>
        <p:cNvGrpSpPr/>
        <p:nvPr/>
      </p:nvGrpSpPr>
      <p:grpSpPr>
        <a:xfrm>
          <a:off x="0" y="0"/>
          <a:ext cx="0" cy="0"/>
          <a:chOff x="0" y="0"/>
          <a:chExt cx="0" cy="0"/>
        </a:xfrm>
      </p:grpSpPr>
      <p:sp>
        <p:nvSpPr>
          <p:cNvPr id="635" name="Google Shape;635;g13ed104173b_2_2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36" name="Google Shape;636;g13ed104173b_2_2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a:t>Discussion</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41" name="Shape 641"/>
        <p:cNvGrpSpPr/>
        <p:nvPr/>
      </p:nvGrpSpPr>
      <p:grpSpPr>
        <a:xfrm>
          <a:off x="0" y="0"/>
          <a:ext cx="0" cy="0"/>
          <a:chOff x="0" y="0"/>
          <a:chExt cx="0" cy="0"/>
        </a:xfrm>
      </p:grpSpPr>
      <p:sp>
        <p:nvSpPr>
          <p:cNvPr id="642" name="Google Shape;642;g138a3fe2e7c_0_93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43" name="Google Shape;643;g138a3fe2e7c_0_93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49" name="Shape 649"/>
        <p:cNvGrpSpPr/>
        <p:nvPr/>
      </p:nvGrpSpPr>
      <p:grpSpPr>
        <a:xfrm>
          <a:off x="0" y="0"/>
          <a:ext cx="0" cy="0"/>
          <a:chOff x="0" y="0"/>
          <a:chExt cx="0" cy="0"/>
        </a:xfrm>
      </p:grpSpPr>
      <p:sp>
        <p:nvSpPr>
          <p:cNvPr id="650" name="Google Shape;650;g14259c29aab_0_4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51" name="Google Shape;651;g14259c29aab_0_4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59" name="Shape 659"/>
        <p:cNvGrpSpPr/>
        <p:nvPr/>
      </p:nvGrpSpPr>
      <p:grpSpPr>
        <a:xfrm>
          <a:off x="0" y="0"/>
          <a:ext cx="0" cy="0"/>
          <a:chOff x="0" y="0"/>
          <a:chExt cx="0" cy="0"/>
        </a:xfrm>
      </p:grpSpPr>
      <p:sp>
        <p:nvSpPr>
          <p:cNvPr id="660" name="Google Shape;660;g13ed104173b_2_2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61" name="Google Shape;661;g13ed104173b_2_2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6" name="Shape 506"/>
        <p:cNvGrpSpPr/>
        <p:nvPr/>
      </p:nvGrpSpPr>
      <p:grpSpPr>
        <a:xfrm>
          <a:off x="0" y="0"/>
          <a:ext cx="0" cy="0"/>
          <a:chOff x="0" y="0"/>
          <a:chExt cx="0" cy="0"/>
        </a:xfrm>
      </p:grpSpPr>
      <p:sp>
        <p:nvSpPr>
          <p:cNvPr id="507" name="Google Shape;507;g13ed104173b_1_25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GB">
                <a:solidFill>
                  <a:schemeClr val="dk1"/>
                </a:solidFill>
              </a:rPr>
              <a:t>Inform the participants that the session is due to be recorded and if they feel more comfortable, they can turn off their camera or change their name. </a:t>
            </a:r>
            <a:endParaRPr>
              <a:solidFill>
                <a:schemeClr val="dk1"/>
              </a:solidFill>
            </a:endParaRPr>
          </a:p>
          <a:p>
            <a:pPr indent="0" lvl="0" marL="0" rtl="0" algn="l">
              <a:spcBef>
                <a:spcPts val="0"/>
              </a:spcBef>
              <a:spcAft>
                <a:spcPts val="0"/>
              </a:spcAft>
              <a:buClr>
                <a:schemeClr val="dk1"/>
              </a:buClr>
              <a:buSzPts val="1100"/>
              <a:buFont typeface="Arial"/>
              <a:buNone/>
            </a:pPr>
            <a:r>
              <a:rPr lang="en-GB">
                <a:solidFill>
                  <a:schemeClr val="dk1"/>
                </a:solidFill>
              </a:rPr>
              <a:t>Participants may also leave but we encourage them to message privately before doing so.</a:t>
            </a:r>
            <a:endParaRPr>
              <a:solidFill>
                <a:schemeClr val="dk1"/>
              </a:solidFill>
            </a:endParaRPr>
          </a:p>
          <a:p>
            <a:pPr indent="0" lvl="0" marL="0" rtl="0" algn="l">
              <a:spcBef>
                <a:spcPts val="0"/>
              </a:spcBef>
              <a:spcAft>
                <a:spcPts val="0"/>
              </a:spcAft>
              <a:buNone/>
            </a:pPr>
            <a:r>
              <a:t/>
            </a:r>
            <a:endParaRPr/>
          </a:p>
        </p:txBody>
      </p:sp>
      <p:sp>
        <p:nvSpPr>
          <p:cNvPr id="508" name="Google Shape;508;g13ed104173b_1_257: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68" name="Shape 668"/>
        <p:cNvGrpSpPr/>
        <p:nvPr/>
      </p:nvGrpSpPr>
      <p:grpSpPr>
        <a:xfrm>
          <a:off x="0" y="0"/>
          <a:ext cx="0" cy="0"/>
          <a:chOff x="0" y="0"/>
          <a:chExt cx="0" cy="0"/>
        </a:xfrm>
      </p:grpSpPr>
      <p:sp>
        <p:nvSpPr>
          <p:cNvPr id="669" name="Google Shape;669;g138a3fe2e7c_0_100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70" name="Google Shape;670;g138a3fe2e7c_0_100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76" name="Shape 676"/>
        <p:cNvGrpSpPr/>
        <p:nvPr/>
      </p:nvGrpSpPr>
      <p:grpSpPr>
        <a:xfrm>
          <a:off x="0" y="0"/>
          <a:ext cx="0" cy="0"/>
          <a:chOff x="0" y="0"/>
          <a:chExt cx="0" cy="0"/>
        </a:xfrm>
      </p:grpSpPr>
      <p:sp>
        <p:nvSpPr>
          <p:cNvPr id="677" name="Google Shape;677;g13ed4007ffc_0_1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78" name="Google Shape;678;g13ed4007ffc_0_1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85" name="Shape 685"/>
        <p:cNvGrpSpPr/>
        <p:nvPr/>
      </p:nvGrpSpPr>
      <p:grpSpPr>
        <a:xfrm>
          <a:off x="0" y="0"/>
          <a:ext cx="0" cy="0"/>
          <a:chOff x="0" y="0"/>
          <a:chExt cx="0" cy="0"/>
        </a:xfrm>
      </p:grpSpPr>
      <p:sp>
        <p:nvSpPr>
          <p:cNvPr id="686" name="Google Shape;686;g13ed104173b_2_3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87" name="Google Shape;687;g13ed104173b_2_3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a:t>Discussion</a:t>
            </a: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92" name="Shape 692"/>
        <p:cNvGrpSpPr/>
        <p:nvPr/>
      </p:nvGrpSpPr>
      <p:grpSpPr>
        <a:xfrm>
          <a:off x="0" y="0"/>
          <a:ext cx="0" cy="0"/>
          <a:chOff x="0" y="0"/>
          <a:chExt cx="0" cy="0"/>
        </a:xfrm>
      </p:grpSpPr>
      <p:sp>
        <p:nvSpPr>
          <p:cNvPr id="693" name="Google Shape;693;g13ed104173b_2_3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94" name="Google Shape;694;g13ed104173b_2_3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00" name="Shape 700"/>
        <p:cNvGrpSpPr/>
        <p:nvPr/>
      </p:nvGrpSpPr>
      <p:grpSpPr>
        <a:xfrm>
          <a:off x="0" y="0"/>
          <a:ext cx="0" cy="0"/>
          <a:chOff x="0" y="0"/>
          <a:chExt cx="0" cy="0"/>
        </a:xfrm>
      </p:grpSpPr>
      <p:sp>
        <p:nvSpPr>
          <p:cNvPr id="701" name="Google Shape;701;g14259c29aab_0_5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02" name="Google Shape;702;g14259c29aab_0_5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12" name="Shape 712"/>
        <p:cNvGrpSpPr/>
        <p:nvPr/>
      </p:nvGrpSpPr>
      <p:grpSpPr>
        <a:xfrm>
          <a:off x="0" y="0"/>
          <a:ext cx="0" cy="0"/>
          <a:chOff x="0" y="0"/>
          <a:chExt cx="0" cy="0"/>
        </a:xfrm>
      </p:grpSpPr>
      <p:sp>
        <p:nvSpPr>
          <p:cNvPr id="713" name="Google Shape;713;g14259c29aab_0_6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14" name="Google Shape;714;g14259c29aab_0_6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22" name="Shape 722"/>
        <p:cNvGrpSpPr/>
        <p:nvPr/>
      </p:nvGrpSpPr>
      <p:grpSpPr>
        <a:xfrm>
          <a:off x="0" y="0"/>
          <a:ext cx="0" cy="0"/>
          <a:chOff x="0" y="0"/>
          <a:chExt cx="0" cy="0"/>
        </a:xfrm>
      </p:grpSpPr>
      <p:sp>
        <p:nvSpPr>
          <p:cNvPr id="723" name="Google Shape;723;g13ed104173b_2_24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24" name="Google Shape;724;g13ed104173b_2_24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a:t>Discussion</a:t>
            </a: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29" name="Shape 729"/>
        <p:cNvGrpSpPr/>
        <p:nvPr/>
      </p:nvGrpSpPr>
      <p:grpSpPr>
        <a:xfrm>
          <a:off x="0" y="0"/>
          <a:ext cx="0" cy="0"/>
          <a:chOff x="0" y="0"/>
          <a:chExt cx="0" cy="0"/>
        </a:xfrm>
      </p:grpSpPr>
      <p:sp>
        <p:nvSpPr>
          <p:cNvPr id="730" name="Google Shape;730;g13ed104173b_2_24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31" name="Google Shape;731;g13ed104173b_2_24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38" name="Shape 738"/>
        <p:cNvGrpSpPr/>
        <p:nvPr/>
      </p:nvGrpSpPr>
      <p:grpSpPr>
        <a:xfrm>
          <a:off x="0" y="0"/>
          <a:ext cx="0" cy="0"/>
          <a:chOff x="0" y="0"/>
          <a:chExt cx="0" cy="0"/>
        </a:xfrm>
      </p:grpSpPr>
      <p:sp>
        <p:nvSpPr>
          <p:cNvPr id="739" name="Google Shape;739;g138a3fe2e7c_0_40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40" name="Google Shape;740;g138a3fe2e7c_0_40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a:t>Discussion</a:t>
            </a: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45" name="Shape 745"/>
        <p:cNvGrpSpPr/>
        <p:nvPr/>
      </p:nvGrpSpPr>
      <p:grpSpPr>
        <a:xfrm>
          <a:off x="0" y="0"/>
          <a:ext cx="0" cy="0"/>
          <a:chOff x="0" y="0"/>
          <a:chExt cx="0" cy="0"/>
        </a:xfrm>
      </p:grpSpPr>
      <p:sp>
        <p:nvSpPr>
          <p:cNvPr id="746" name="Google Shape;746;g138a3fe2e7c_0_41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47" name="Google Shape;747;g138a3fe2e7c_0_41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15" name="Shape 515"/>
        <p:cNvGrpSpPr/>
        <p:nvPr/>
      </p:nvGrpSpPr>
      <p:grpSpPr>
        <a:xfrm>
          <a:off x="0" y="0"/>
          <a:ext cx="0" cy="0"/>
          <a:chOff x="0" y="0"/>
          <a:chExt cx="0" cy="0"/>
        </a:xfrm>
      </p:grpSpPr>
      <p:sp>
        <p:nvSpPr>
          <p:cNvPr id="516" name="Google Shape;516;g13ed104173b_1_51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a:t>We are just going to touch on some helpful housekeeping to make sure we all get the most out of the session. Please do keep your microphone muted when not speaking, as background noise can be very distracting. If you have any questions, please do feel free to take yourself off of mute at any time and voice them, or you can use the chat box throughout. There will be time at the end for any questions, reflections or thoughts as well. </a:t>
            </a:r>
            <a:endParaRPr/>
          </a:p>
          <a:p>
            <a:pPr indent="0" lvl="0" marL="0" rtl="0" algn="l">
              <a:spcBef>
                <a:spcPts val="0"/>
              </a:spcBef>
              <a:spcAft>
                <a:spcPts val="0"/>
              </a:spcAft>
              <a:buNone/>
            </a:pPr>
            <a:r>
              <a:rPr lang="en-GB"/>
              <a:t>This is a safe and inclusive learning space, so if you have any questions that you might have felt uncomfortable voicing until now, or anything that you would like to clarify, this is a space that welcomes that. </a:t>
            </a:r>
            <a:endParaRPr/>
          </a:p>
        </p:txBody>
      </p:sp>
      <p:sp>
        <p:nvSpPr>
          <p:cNvPr id="517" name="Google Shape;517;g13ed104173b_1_514: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53" name="Shape 753"/>
        <p:cNvGrpSpPr/>
        <p:nvPr/>
      </p:nvGrpSpPr>
      <p:grpSpPr>
        <a:xfrm>
          <a:off x="0" y="0"/>
          <a:ext cx="0" cy="0"/>
          <a:chOff x="0" y="0"/>
          <a:chExt cx="0" cy="0"/>
        </a:xfrm>
      </p:grpSpPr>
      <p:sp>
        <p:nvSpPr>
          <p:cNvPr id="754" name="Google Shape;754;g13ed104173b_2_4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755" name="Google Shape;755;g13ed104173b_2_45: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28" name="Shape 528"/>
        <p:cNvGrpSpPr/>
        <p:nvPr/>
      </p:nvGrpSpPr>
      <p:grpSpPr>
        <a:xfrm>
          <a:off x="0" y="0"/>
          <a:ext cx="0" cy="0"/>
          <a:chOff x="0" y="0"/>
          <a:chExt cx="0" cy="0"/>
        </a:xfrm>
      </p:grpSpPr>
      <p:sp>
        <p:nvSpPr>
          <p:cNvPr id="529" name="Google Shape;529;g138a3fe2e7c_0_20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sz="1400"/>
              <a:t>We are Diversity and Ability, a disabled-led social enterprise which supports organisations to create inclusive cultures where diversity is valued and people can really thrive and reach their full potential.</a:t>
            </a:r>
            <a:endParaRPr sz="1400"/>
          </a:p>
          <a:p>
            <a:pPr indent="0" lvl="0" marL="0" rtl="0" algn="l">
              <a:spcBef>
                <a:spcPts val="0"/>
              </a:spcBef>
              <a:spcAft>
                <a:spcPts val="0"/>
              </a:spcAft>
              <a:buNone/>
            </a:pPr>
            <a:r>
              <a:rPr lang="en-GB" sz="1400"/>
              <a:t>We specialise in training and consultancy, supporting both employees and employers to be the best they can be. </a:t>
            </a:r>
            <a:endParaRPr sz="1400"/>
          </a:p>
          <a:p>
            <a:pPr indent="0" lvl="0" marL="0" rtl="0" algn="l">
              <a:spcBef>
                <a:spcPts val="0"/>
              </a:spcBef>
              <a:spcAft>
                <a:spcPts val="0"/>
              </a:spcAft>
              <a:buNone/>
            </a:pPr>
            <a:r>
              <a:t/>
            </a:r>
            <a:endParaRPr sz="1400"/>
          </a:p>
          <a:p>
            <a:pPr indent="0" lvl="0" marL="0" rtl="0" algn="l">
              <a:spcBef>
                <a:spcPts val="0"/>
              </a:spcBef>
              <a:spcAft>
                <a:spcPts val="0"/>
              </a:spcAft>
              <a:buNone/>
            </a:pPr>
            <a:r>
              <a:rPr lang="en-GB" sz="1400"/>
              <a:t>85% of our team identify as disabled or neurodiverse. [Facilitator(s) introduces themself/themselves personally]</a:t>
            </a:r>
            <a:endParaRPr sz="1400"/>
          </a:p>
          <a:p>
            <a:pPr indent="0" lvl="0" marL="0" rtl="0" algn="l">
              <a:spcBef>
                <a:spcPts val="0"/>
              </a:spcBef>
              <a:spcAft>
                <a:spcPts val="0"/>
              </a:spcAft>
              <a:buNone/>
            </a:pPr>
            <a:r>
              <a:t/>
            </a:r>
            <a:endParaRPr sz="1400"/>
          </a:p>
          <a:p>
            <a:pPr indent="0" lvl="0" marL="0" rtl="0" algn="l">
              <a:spcBef>
                <a:spcPts val="0"/>
              </a:spcBef>
              <a:spcAft>
                <a:spcPts val="0"/>
              </a:spcAft>
              <a:buNone/>
            </a:pPr>
            <a:r>
              <a:rPr lang="en-GB" sz="1400"/>
              <a:t>We are really excited to be here with you today!</a:t>
            </a:r>
            <a:endParaRPr sz="1400"/>
          </a:p>
        </p:txBody>
      </p:sp>
      <p:sp>
        <p:nvSpPr>
          <p:cNvPr id="530" name="Google Shape;530;g138a3fe2e7c_0_202: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44" name="Shape 544"/>
        <p:cNvGrpSpPr/>
        <p:nvPr/>
      </p:nvGrpSpPr>
      <p:grpSpPr>
        <a:xfrm>
          <a:off x="0" y="0"/>
          <a:ext cx="0" cy="0"/>
          <a:chOff x="0" y="0"/>
          <a:chExt cx="0" cy="0"/>
        </a:xfrm>
      </p:grpSpPr>
      <p:sp>
        <p:nvSpPr>
          <p:cNvPr id="545" name="Google Shape;545;g13ed104173b_0_4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00000"/>
              </a:lnSpc>
              <a:spcBef>
                <a:spcPts val="0"/>
              </a:spcBef>
              <a:spcAft>
                <a:spcPts val="0"/>
              </a:spcAft>
              <a:buNone/>
            </a:pPr>
            <a:r>
              <a:t/>
            </a:r>
            <a:endParaRPr sz="1800">
              <a:solidFill>
                <a:srgbClr val="2B2B73"/>
              </a:solidFill>
            </a:endParaRPr>
          </a:p>
        </p:txBody>
      </p:sp>
      <p:sp>
        <p:nvSpPr>
          <p:cNvPr id="546" name="Google Shape;546;g13ed104173b_0_410: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56" name="Shape 556"/>
        <p:cNvGrpSpPr/>
        <p:nvPr/>
      </p:nvGrpSpPr>
      <p:grpSpPr>
        <a:xfrm>
          <a:off x="0" y="0"/>
          <a:ext cx="0" cy="0"/>
          <a:chOff x="0" y="0"/>
          <a:chExt cx="0" cy="0"/>
        </a:xfrm>
      </p:grpSpPr>
      <p:sp>
        <p:nvSpPr>
          <p:cNvPr id="557" name="Google Shape;557;g13ed104173b_0_60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58" name="Google Shape;558;g13ed104173b_0_60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a:t>Discussion</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63" name="Shape 563"/>
        <p:cNvGrpSpPr/>
        <p:nvPr/>
      </p:nvGrpSpPr>
      <p:grpSpPr>
        <a:xfrm>
          <a:off x="0" y="0"/>
          <a:ext cx="0" cy="0"/>
          <a:chOff x="0" y="0"/>
          <a:chExt cx="0" cy="0"/>
        </a:xfrm>
      </p:grpSpPr>
      <p:sp>
        <p:nvSpPr>
          <p:cNvPr id="564" name="Google Shape;564;g13ed104173b_1_77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65" name="Google Shape;565;g13ed104173b_1_77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a:t>Space to reflect on the live session</a:t>
            </a:r>
            <a:endParaRPr/>
          </a:p>
          <a:p>
            <a:pPr indent="0" lvl="0" marL="0" rtl="0" algn="l">
              <a:spcBef>
                <a:spcPts val="0"/>
              </a:spcBef>
              <a:spcAft>
                <a:spcPts val="0"/>
              </a:spcAft>
              <a:buNone/>
            </a:pPr>
            <a:r>
              <a:rPr lang="en-GB"/>
              <a:t>What they learnt from post session assignments </a:t>
            </a:r>
            <a:endParaRPr/>
          </a:p>
          <a:p>
            <a:pPr indent="0" lvl="0" marL="0" rtl="0" algn="l">
              <a:spcBef>
                <a:spcPts val="0"/>
              </a:spcBef>
              <a:spcAft>
                <a:spcPts val="0"/>
              </a:spcAft>
              <a:buNone/>
            </a:pPr>
            <a:r>
              <a:rPr lang="en-GB"/>
              <a:t>Any Questions - we will answer as many and we can in session - but will upload responses on moodle for people to access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71" name="Shape 571"/>
        <p:cNvGrpSpPr/>
        <p:nvPr/>
      </p:nvGrpSpPr>
      <p:grpSpPr>
        <a:xfrm>
          <a:off x="0" y="0"/>
          <a:ext cx="0" cy="0"/>
          <a:chOff x="0" y="0"/>
          <a:chExt cx="0" cy="0"/>
        </a:xfrm>
      </p:grpSpPr>
      <p:sp>
        <p:nvSpPr>
          <p:cNvPr id="572" name="Google Shape;572;g13ed104173b_2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73" name="Google Shape;573;g13ed104173b_2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a:t>Discussion</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78" name="Shape 578"/>
        <p:cNvGrpSpPr/>
        <p:nvPr/>
      </p:nvGrpSpPr>
      <p:grpSpPr>
        <a:xfrm>
          <a:off x="0" y="0"/>
          <a:ext cx="0" cy="0"/>
          <a:chOff x="0" y="0"/>
          <a:chExt cx="0" cy="0"/>
        </a:xfrm>
      </p:grpSpPr>
      <p:sp>
        <p:nvSpPr>
          <p:cNvPr id="579" name="Google Shape;579;g138a3fe2e7c_0_67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80" name="Google Shape;580;g138a3fe2e7c_0_67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openxmlformats.org/officeDocument/2006/relationships/image" Target="../media/image2.jp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openxmlformats.org/officeDocument/2006/relationships/image" Target="../media/image2.jp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4.jpg"/></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7.jpg"/></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0.jpg"/></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7.jpg"/></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jpg"/></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jpg"/></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7.jpg"/></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png"/><Relationship Id="rId3" Type="http://schemas.openxmlformats.org/officeDocument/2006/relationships/image" Target="../media/image2.jpg"/></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png"/><Relationship Id="rId3" Type="http://schemas.openxmlformats.org/officeDocument/2006/relationships/image" Target="../media/image2.jpg"/></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4.jpg"/></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7.jpg"/></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20.jp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7.jpg"/></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4.jpg"/></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6.jpg"/></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7.jpg"/></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3.png"/></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20.jpg"/><Relationship Id="rId3" Type="http://schemas.openxmlformats.org/officeDocument/2006/relationships/hyperlink" Target="http://www.diversityandability.com" TargetMode="External"/><Relationship Id="rId4" Type="http://schemas.openxmlformats.org/officeDocument/2006/relationships/hyperlink" Target="https://www.linkedin.com/company/diversity-and-ability" TargetMode="External"/><Relationship Id="rId11" Type="http://schemas.openxmlformats.org/officeDocument/2006/relationships/image" Target="../media/image16.png"/><Relationship Id="rId10" Type="http://schemas.openxmlformats.org/officeDocument/2006/relationships/image" Target="../media/image13.png"/><Relationship Id="rId12" Type="http://schemas.openxmlformats.org/officeDocument/2006/relationships/image" Target="../media/image22.png"/><Relationship Id="rId9" Type="http://schemas.openxmlformats.org/officeDocument/2006/relationships/image" Target="../media/image9.png"/><Relationship Id="rId5" Type="http://schemas.openxmlformats.org/officeDocument/2006/relationships/hyperlink" Target="https://www.facebook.com/dnamatters" TargetMode="External"/><Relationship Id="rId6" Type="http://schemas.openxmlformats.org/officeDocument/2006/relationships/hyperlink" Target="https://twitter.com/DandA_inclusion" TargetMode="External"/><Relationship Id="rId7" Type="http://schemas.openxmlformats.org/officeDocument/2006/relationships/hyperlink" Target="http://LinkedIn%20diversity-and-ability%20Facebook%20@dnamatters%20Twitter%20@DandA_inclusion%20Instagram%20@diversity_and_ability" TargetMode="External"/><Relationship Id="rId8" Type="http://schemas.openxmlformats.org/officeDocument/2006/relationships/image" Target="../media/image1.png"/></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3.png"/></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branded" type="title">
  <p:cSld name="TITLE">
    <p:bg>
      <p:bgPr>
        <a:solidFill>
          <a:srgbClr val="FFFFFF"/>
        </a:solidFill>
      </p:bgPr>
    </p:bg>
    <p:spTree>
      <p:nvGrpSpPr>
        <p:cNvPr id="9" name="Shape 9"/>
        <p:cNvGrpSpPr/>
        <p:nvPr/>
      </p:nvGrpSpPr>
      <p:grpSpPr>
        <a:xfrm>
          <a:off x="0" y="0"/>
          <a:ext cx="0" cy="0"/>
          <a:chOff x="0" y="0"/>
          <a:chExt cx="0" cy="0"/>
        </a:xfrm>
      </p:grpSpPr>
      <p:sp>
        <p:nvSpPr>
          <p:cNvPr id="10" name="Google Shape;10;p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GB"/>
              <a:t>‹#›</a:t>
            </a:fld>
            <a:endParaRPr/>
          </a:p>
        </p:txBody>
      </p:sp>
      <p:grpSp>
        <p:nvGrpSpPr>
          <p:cNvPr id="11" name="Google Shape;11;p2"/>
          <p:cNvGrpSpPr/>
          <p:nvPr/>
        </p:nvGrpSpPr>
        <p:grpSpPr>
          <a:xfrm>
            <a:off x="630141" y="717397"/>
            <a:ext cx="2802942" cy="2182791"/>
            <a:chOff x="630150" y="717396"/>
            <a:chExt cx="2367350" cy="1914057"/>
          </a:xfrm>
        </p:grpSpPr>
        <p:pic>
          <p:nvPicPr>
            <p:cNvPr id="12" name="Google Shape;12;p2"/>
            <p:cNvPicPr preferRelativeResize="0"/>
            <p:nvPr/>
          </p:nvPicPr>
          <p:blipFill rotWithShape="1">
            <a:blip r:embed="rId2">
              <a:alphaModFix/>
            </a:blip>
            <a:srcRect b="0" l="46890" r="0" t="0"/>
            <a:stretch/>
          </p:blipFill>
          <p:spPr>
            <a:xfrm>
              <a:off x="630150" y="1556253"/>
              <a:ext cx="2367350" cy="1075200"/>
            </a:xfrm>
            <a:prstGeom prst="rect">
              <a:avLst/>
            </a:prstGeom>
            <a:noFill/>
            <a:ln>
              <a:noFill/>
            </a:ln>
          </p:spPr>
        </p:pic>
        <p:pic>
          <p:nvPicPr>
            <p:cNvPr id="13" name="Google Shape;13;p2"/>
            <p:cNvPicPr preferRelativeResize="0"/>
            <p:nvPr/>
          </p:nvPicPr>
          <p:blipFill rotWithShape="1">
            <a:blip r:embed="rId2">
              <a:alphaModFix/>
            </a:blip>
            <a:srcRect b="0" l="0" r="53108" t="0"/>
            <a:stretch/>
          </p:blipFill>
          <p:spPr>
            <a:xfrm>
              <a:off x="827371" y="717396"/>
              <a:ext cx="1926999" cy="991251"/>
            </a:xfrm>
            <a:prstGeom prst="rect">
              <a:avLst/>
            </a:prstGeom>
            <a:noFill/>
            <a:ln>
              <a:noFill/>
            </a:ln>
          </p:spPr>
        </p:pic>
      </p:grpSp>
      <p:pic>
        <p:nvPicPr>
          <p:cNvPr id="14" name="Google Shape;14;p2"/>
          <p:cNvPicPr preferRelativeResize="0"/>
          <p:nvPr/>
        </p:nvPicPr>
        <p:blipFill rotWithShape="1">
          <a:blip r:embed="rId3">
            <a:alphaModFix/>
          </a:blip>
          <a:srcRect b="0" l="13423" r="13423" t="0"/>
          <a:stretch/>
        </p:blipFill>
        <p:spPr>
          <a:xfrm>
            <a:off x="4571999" y="0"/>
            <a:ext cx="4575724" cy="3518525"/>
          </a:xfrm>
          <a:prstGeom prst="rect">
            <a:avLst/>
          </a:prstGeom>
          <a:noFill/>
          <a:ln>
            <a:noFill/>
          </a:ln>
        </p:spPr>
      </p:pic>
      <p:sp>
        <p:nvSpPr>
          <p:cNvPr id="15" name="Google Shape;15;p2"/>
          <p:cNvSpPr/>
          <p:nvPr/>
        </p:nvSpPr>
        <p:spPr>
          <a:xfrm>
            <a:off x="0" y="3518525"/>
            <a:ext cx="9144000" cy="1625100"/>
          </a:xfrm>
          <a:prstGeom prst="rect">
            <a:avLst/>
          </a:prstGeom>
          <a:solidFill>
            <a:schemeClr val="accent6"/>
          </a:solidFill>
          <a:ln>
            <a:noFill/>
          </a:ln>
        </p:spPr>
        <p:txBody>
          <a:bodyPr anchorCtr="0" anchor="ctr" bIns="39550" lIns="79125" spcFirstLastPara="1" rIns="79125" wrap="square" tIns="39550">
            <a:noAutofit/>
          </a:bodyPr>
          <a:lstStyle/>
          <a:p>
            <a:pPr indent="0" lvl="0" marL="0" marR="0" rtl="0" algn="ctr">
              <a:lnSpc>
                <a:spcPct val="100000"/>
              </a:lnSpc>
              <a:spcBef>
                <a:spcPts val="0"/>
              </a:spcBef>
              <a:spcAft>
                <a:spcPts val="0"/>
              </a:spcAft>
              <a:buNone/>
            </a:pPr>
            <a:r>
              <a:t/>
            </a:r>
            <a:endParaRPr b="0" i="0" sz="1200" u="none" cap="none" strike="noStrike">
              <a:solidFill>
                <a:schemeClr val="lt1"/>
              </a:solidFill>
              <a:latin typeface="Arial"/>
              <a:ea typeface="Arial"/>
              <a:cs typeface="Arial"/>
              <a:sym typeface="Arial"/>
            </a:endParaRPr>
          </a:p>
        </p:txBody>
      </p:sp>
      <p:sp>
        <p:nvSpPr>
          <p:cNvPr id="16" name="Google Shape;16;p2"/>
          <p:cNvSpPr txBox="1"/>
          <p:nvPr>
            <p:ph type="title"/>
          </p:nvPr>
        </p:nvSpPr>
        <p:spPr>
          <a:xfrm>
            <a:off x="998000" y="3899425"/>
            <a:ext cx="7084500" cy="778800"/>
          </a:xfrm>
          <a:prstGeom prst="rect">
            <a:avLst/>
          </a:prstGeom>
        </p:spPr>
        <p:txBody>
          <a:bodyPr anchorCtr="0" anchor="t" bIns="91425" lIns="91425" spcFirstLastPara="1" rIns="91425" wrap="square" tIns="91425">
            <a:noAutofit/>
          </a:bodyPr>
          <a:lstStyle>
            <a:lvl1pPr lvl="0" rtl="0" algn="ctr">
              <a:spcBef>
                <a:spcPts val="0"/>
              </a:spcBef>
              <a:spcAft>
                <a:spcPts val="0"/>
              </a:spcAft>
              <a:buNone/>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plit page B">
  <p:cSld name="SECTION_TITLE_AND_DESCRIPTION_1_1_1">
    <p:spTree>
      <p:nvGrpSpPr>
        <p:cNvPr id="53" name="Shape 53"/>
        <p:cNvGrpSpPr/>
        <p:nvPr/>
      </p:nvGrpSpPr>
      <p:grpSpPr>
        <a:xfrm>
          <a:off x="0" y="0"/>
          <a:ext cx="0" cy="0"/>
          <a:chOff x="0" y="0"/>
          <a:chExt cx="0" cy="0"/>
        </a:xfrm>
      </p:grpSpPr>
      <p:sp>
        <p:nvSpPr>
          <p:cNvPr id="54" name="Google Shape;54;p11"/>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GB"/>
              <a:t>‹#›</a:t>
            </a:fld>
            <a:endParaRPr/>
          </a:p>
        </p:txBody>
      </p:sp>
      <p:sp>
        <p:nvSpPr>
          <p:cNvPr id="55" name="Google Shape;55;p11"/>
          <p:cNvSpPr txBox="1"/>
          <p:nvPr>
            <p:ph type="title"/>
          </p:nvPr>
        </p:nvSpPr>
        <p:spPr>
          <a:xfrm>
            <a:off x="311700" y="555600"/>
            <a:ext cx="3982200" cy="755700"/>
          </a:xfrm>
          <a:prstGeom prst="rect">
            <a:avLst/>
          </a:prstGeom>
        </p:spPr>
        <p:txBody>
          <a:bodyPr anchorCtr="0" anchor="b" bIns="91425" lIns="91425" spcFirstLastPara="1" rIns="91425" wrap="square" tIns="91425">
            <a:noAutofit/>
          </a:bodyPr>
          <a:lstStyle>
            <a:lvl1pPr lvl="0" rtl="0">
              <a:spcBef>
                <a:spcPts val="0"/>
              </a:spcBef>
              <a:spcAft>
                <a:spcPts val="0"/>
              </a:spcAft>
              <a:buSzPts val="2400"/>
              <a:buNone/>
              <a:defRPr sz="2400"/>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p:txBody>
      </p:sp>
      <p:sp>
        <p:nvSpPr>
          <p:cNvPr id="56" name="Google Shape;56;p11"/>
          <p:cNvSpPr txBox="1"/>
          <p:nvPr>
            <p:ph idx="1" type="body"/>
          </p:nvPr>
        </p:nvSpPr>
        <p:spPr>
          <a:xfrm>
            <a:off x="311700" y="1389600"/>
            <a:ext cx="3982200" cy="3179400"/>
          </a:xfrm>
          <a:prstGeom prst="rect">
            <a:avLst/>
          </a:prstGeom>
        </p:spPr>
        <p:txBody>
          <a:bodyPr anchorCtr="0" anchor="t" bIns="91425" lIns="91425" spcFirstLastPara="1" rIns="91425" wrap="square" tIns="91425">
            <a:noAutofit/>
          </a:bodyPr>
          <a:lstStyle>
            <a:lvl1pPr indent="-304800" lvl="0" marL="457200" rtl="0">
              <a:spcBef>
                <a:spcPts val="0"/>
              </a:spcBef>
              <a:spcAft>
                <a:spcPts val="0"/>
              </a:spcAft>
              <a:buSzPts val="1200"/>
              <a:buChar char="●"/>
              <a:defRPr sz="1200"/>
            </a:lvl1pPr>
            <a:lvl2pPr indent="-304800" lvl="1" marL="914400" rtl="0">
              <a:spcBef>
                <a:spcPts val="1600"/>
              </a:spcBef>
              <a:spcAft>
                <a:spcPts val="0"/>
              </a:spcAft>
              <a:buSzPts val="1200"/>
              <a:buChar char="○"/>
              <a:defRPr sz="1200"/>
            </a:lvl2pPr>
            <a:lvl3pPr indent="-304800" lvl="2" marL="1371600" rtl="0">
              <a:spcBef>
                <a:spcPts val="1600"/>
              </a:spcBef>
              <a:spcAft>
                <a:spcPts val="0"/>
              </a:spcAft>
              <a:buSzPts val="1200"/>
              <a:buChar char="■"/>
              <a:defRPr sz="1200"/>
            </a:lvl3pPr>
            <a:lvl4pPr indent="-304800" lvl="3" marL="1828800" rtl="0">
              <a:spcBef>
                <a:spcPts val="1600"/>
              </a:spcBef>
              <a:spcAft>
                <a:spcPts val="0"/>
              </a:spcAft>
              <a:buSzPts val="1200"/>
              <a:buChar char="●"/>
              <a:defRPr sz="1200"/>
            </a:lvl4pPr>
            <a:lvl5pPr indent="-304800" lvl="4" marL="2286000" rtl="0">
              <a:spcBef>
                <a:spcPts val="1600"/>
              </a:spcBef>
              <a:spcAft>
                <a:spcPts val="0"/>
              </a:spcAft>
              <a:buSzPts val="1200"/>
              <a:buChar char="○"/>
              <a:defRPr sz="1200"/>
            </a:lvl5pPr>
            <a:lvl6pPr indent="-304800" lvl="5" marL="2743200" rtl="0">
              <a:spcBef>
                <a:spcPts val="1600"/>
              </a:spcBef>
              <a:spcAft>
                <a:spcPts val="0"/>
              </a:spcAft>
              <a:buSzPts val="1200"/>
              <a:buChar char="■"/>
              <a:defRPr sz="1200"/>
            </a:lvl6pPr>
            <a:lvl7pPr indent="-304800" lvl="6" marL="3200400" rtl="0">
              <a:spcBef>
                <a:spcPts val="1600"/>
              </a:spcBef>
              <a:spcAft>
                <a:spcPts val="0"/>
              </a:spcAft>
              <a:buSzPts val="1200"/>
              <a:buChar char="●"/>
              <a:defRPr sz="1200"/>
            </a:lvl7pPr>
            <a:lvl8pPr indent="-304800" lvl="7" marL="3657600" rtl="0">
              <a:spcBef>
                <a:spcPts val="1600"/>
              </a:spcBef>
              <a:spcAft>
                <a:spcPts val="0"/>
              </a:spcAft>
              <a:buSzPts val="1200"/>
              <a:buChar char="○"/>
              <a:defRPr sz="1200"/>
            </a:lvl8pPr>
            <a:lvl9pPr indent="-304800" lvl="8" marL="4114800" rtl="0">
              <a:spcBef>
                <a:spcPts val="1600"/>
              </a:spcBef>
              <a:spcAft>
                <a:spcPts val="1600"/>
              </a:spcAft>
              <a:buSzPts val="1200"/>
              <a:buChar char="■"/>
              <a:defRPr sz="1200"/>
            </a:lvl9pPr>
          </a:lstStyle>
          <a:p/>
        </p:txBody>
      </p:sp>
      <p:sp>
        <p:nvSpPr>
          <p:cNvPr id="57" name="Google Shape;57;p11"/>
          <p:cNvSpPr txBox="1"/>
          <p:nvPr>
            <p:ph idx="2" type="title"/>
          </p:nvPr>
        </p:nvSpPr>
        <p:spPr>
          <a:xfrm>
            <a:off x="4866900" y="564925"/>
            <a:ext cx="3982200" cy="755700"/>
          </a:xfrm>
          <a:prstGeom prst="rect">
            <a:avLst/>
          </a:prstGeom>
        </p:spPr>
        <p:txBody>
          <a:bodyPr anchorCtr="0" anchor="b" bIns="91425" lIns="91425" spcFirstLastPara="1" rIns="91425" wrap="square" tIns="91425">
            <a:noAutofit/>
          </a:bodyPr>
          <a:lstStyle>
            <a:lvl1pPr lvl="0" rtl="0">
              <a:spcBef>
                <a:spcPts val="0"/>
              </a:spcBef>
              <a:spcAft>
                <a:spcPts val="0"/>
              </a:spcAft>
              <a:buSzPts val="2400"/>
              <a:buNone/>
              <a:defRPr sz="2400"/>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p:txBody>
      </p:sp>
      <p:sp>
        <p:nvSpPr>
          <p:cNvPr id="58" name="Google Shape;58;p11"/>
          <p:cNvSpPr txBox="1"/>
          <p:nvPr>
            <p:ph idx="3" type="body"/>
          </p:nvPr>
        </p:nvSpPr>
        <p:spPr>
          <a:xfrm>
            <a:off x="4866900" y="1398925"/>
            <a:ext cx="3982200" cy="3179400"/>
          </a:xfrm>
          <a:prstGeom prst="rect">
            <a:avLst/>
          </a:prstGeom>
        </p:spPr>
        <p:txBody>
          <a:bodyPr anchorCtr="0" anchor="t" bIns="91425" lIns="91425" spcFirstLastPara="1" rIns="91425" wrap="square" tIns="91425">
            <a:noAutofit/>
          </a:bodyPr>
          <a:lstStyle>
            <a:lvl1pPr indent="-304800" lvl="0" marL="457200" rtl="0">
              <a:spcBef>
                <a:spcPts val="0"/>
              </a:spcBef>
              <a:spcAft>
                <a:spcPts val="0"/>
              </a:spcAft>
              <a:buSzPts val="1200"/>
              <a:buChar char="●"/>
              <a:defRPr sz="1200"/>
            </a:lvl1pPr>
            <a:lvl2pPr indent="-304800" lvl="1" marL="914400" rtl="0">
              <a:spcBef>
                <a:spcPts val="1600"/>
              </a:spcBef>
              <a:spcAft>
                <a:spcPts val="0"/>
              </a:spcAft>
              <a:buSzPts val="1200"/>
              <a:buChar char="○"/>
              <a:defRPr sz="1200"/>
            </a:lvl2pPr>
            <a:lvl3pPr indent="-304800" lvl="2" marL="1371600" rtl="0">
              <a:spcBef>
                <a:spcPts val="1600"/>
              </a:spcBef>
              <a:spcAft>
                <a:spcPts val="0"/>
              </a:spcAft>
              <a:buSzPts val="1200"/>
              <a:buChar char="■"/>
              <a:defRPr sz="1200"/>
            </a:lvl3pPr>
            <a:lvl4pPr indent="-304800" lvl="3" marL="1828800" rtl="0">
              <a:spcBef>
                <a:spcPts val="1600"/>
              </a:spcBef>
              <a:spcAft>
                <a:spcPts val="0"/>
              </a:spcAft>
              <a:buSzPts val="1200"/>
              <a:buChar char="●"/>
              <a:defRPr sz="1200"/>
            </a:lvl4pPr>
            <a:lvl5pPr indent="-304800" lvl="4" marL="2286000" rtl="0">
              <a:spcBef>
                <a:spcPts val="1600"/>
              </a:spcBef>
              <a:spcAft>
                <a:spcPts val="0"/>
              </a:spcAft>
              <a:buSzPts val="1200"/>
              <a:buChar char="○"/>
              <a:defRPr sz="1200"/>
            </a:lvl5pPr>
            <a:lvl6pPr indent="-304800" lvl="5" marL="2743200" rtl="0">
              <a:spcBef>
                <a:spcPts val="1600"/>
              </a:spcBef>
              <a:spcAft>
                <a:spcPts val="0"/>
              </a:spcAft>
              <a:buSzPts val="1200"/>
              <a:buChar char="■"/>
              <a:defRPr sz="1200"/>
            </a:lvl6pPr>
            <a:lvl7pPr indent="-304800" lvl="6" marL="3200400" rtl="0">
              <a:spcBef>
                <a:spcPts val="1600"/>
              </a:spcBef>
              <a:spcAft>
                <a:spcPts val="0"/>
              </a:spcAft>
              <a:buSzPts val="1200"/>
              <a:buChar char="●"/>
              <a:defRPr sz="1200"/>
            </a:lvl7pPr>
            <a:lvl8pPr indent="-304800" lvl="7" marL="3657600" rtl="0">
              <a:spcBef>
                <a:spcPts val="1600"/>
              </a:spcBef>
              <a:spcAft>
                <a:spcPts val="0"/>
              </a:spcAft>
              <a:buSzPts val="1200"/>
              <a:buChar char="○"/>
              <a:defRPr sz="1200"/>
            </a:lvl8pPr>
            <a:lvl9pPr indent="-304800" lvl="8" marL="4114800" rtl="0">
              <a:spcBef>
                <a:spcPts val="1600"/>
              </a:spcBef>
              <a:spcAft>
                <a:spcPts val="1600"/>
              </a:spcAft>
              <a:buSzPts val="1200"/>
              <a:buChar char="■"/>
              <a:defRPr sz="1200"/>
            </a:lvl9pPr>
          </a:lstStyle>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plit page C">
  <p:cSld name="SECTION_TITLE_AND_DESCRIPTION_1_1_1_1">
    <p:bg>
      <p:bgPr>
        <a:solidFill>
          <a:schemeClr val="lt2"/>
        </a:solidFill>
      </p:bgPr>
    </p:bg>
    <p:spTree>
      <p:nvGrpSpPr>
        <p:cNvPr id="59" name="Shape 59"/>
        <p:cNvGrpSpPr/>
        <p:nvPr/>
      </p:nvGrpSpPr>
      <p:grpSpPr>
        <a:xfrm>
          <a:off x="0" y="0"/>
          <a:ext cx="0" cy="0"/>
          <a:chOff x="0" y="0"/>
          <a:chExt cx="0" cy="0"/>
        </a:xfrm>
      </p:grpSpPr>
      <p:sp>
        <p:nvSpPr>
          <p:cNvPr id="60" name="Google Shape;60;p1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GB"/>
              <a:t>‹#›</a:t>
            </a:fld>
            <a:endParaRPr/>
          </a:p>
        </p:txBody>
      </p:sp>
      <p:sp>
        <p:nvSpPr>
          <p:cNvPr id="61" name="Google Shape;61;p12"/>
          <p:cNvSpPr txBox="1"/>
          <p:nvPr>
            <p:ph type="title"/>
          </p:nvPr>
        </p:nvSpPr>
        <p:spPr>
          <a:xfrm>
            <a:off x="311700" y="555600"/>
            <a:ext cx="3982200" cy="755700"/>
          </a:xfrm>
          <a:prstGeom prst="rect">
            <a:avLst/>
          </a:prstGeom>
        </p:spPr>
        <p:txBody>
          <a:bodyPr anchorCtr="0" anchor="b" bIns="91425" lIns="91425" spcFirstLastPara="1" rIns="91425" wrap="square" tIns="91425">
            <a:noAutofit/>
          </a:bodyPr>
          <a:lstStyle>
            <a:lvl1pPr lvl="0" rtl="0">
              <a:spcBef>
                <a:spcPts val="0"/>
              </a:spcBef>
              <a:spcAft>
                <a:spcPts val="0"/>
              </a:spcAft>
              <a:buSzPts val="2400"/>
              <a:buNone/>
              <a:defRPr sz="2400"/>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p:txBody>
      </p:sp>
      <p:sp>
        <p:nvSpPr>
          <p:cNvPr id="62" name="Google Shape;62;p12"/>
          <p:cNvSpPr txBox="1"/>
          <p:nvPr>
            <p:ph idx="1" type="body"/>
          </p:nvPr>
        </p:nvSpPr>
        <p:spPr>
          <a:xfrm>
            <a:off x="311700" y="1389600"/>
            <a:ext cx="3982200" cy="3179400"/>
          </a:xfrm>
          <a:prstGeom prst="rect">
            <a:avLst/>
          </a:prstGeom>
        </p:spPr>
        <p:txBody>
          <a:bodyPr anchorCtr="0" anchor="t" bIns="91425" lIns="91425" spcFirstLastPara="1" rIns="91425" wrap="square" tIns="91425">
            <a:noAutofit/>
          </a:bodyPr>
          <a:lstStyle>
            <a:lvl1pPr indent="-304800" lvl="0" marL="457200" rtl="0">
              <a:spcBef>
                <a:spcPts val="0"/>
              </a:spcBef>
              <a:spcAft>
                <a:spcPts val="0"/>
              </a:spcAft>
              <a:buSzPts val="1200"/>
              <a:buChar char="●"/>
              <a:defRPr sz="1200"/>
            </a:lvl1pPr>
            <a:lvl2pPr indent="-304800" lvl="1" marL="914400" rtl="0">
              <a:spcBef>
                <a:spcPts val="1600"/>
              </a:spcBef>
              <a:spcAft>
                <a:spcPts val="0"/>
              </a:spcAft>
              <a:buSzPts val="1200"/>
              <a:buChar char="○"/>
              <a:defRPr sz="1200"/>
            </a:lvl2pPr>
            <a:lvl3pPr indent="-304800" lvl="2" marL="1371600" rtl="0">
              <a:spcBef>
                <a:spcPts val="1600"/>
              </a:spcBef>
              <a:spcAft>
                <a:spcPts val="0"/>
              </a:spcAft>
              <a:buSzPts val="1200"/>
              <a:buChar char="■"/>
              <a:defRPr sz="1200"/>
            </a:lvl3pPr>
            <a:lvl4pPr indent="-304800" lvl="3" marL="1828800" rtl="0">
              <a:spcBef>
                <a:spcPts val="1600"/>
              </a:spcBef>
              <a:spcAft>
                <a:spcPts val="0"/>
              </a:spcAft>
              <a:buSzPts val="1200"/>
              <a:buChar char="●"/>
              <a:defRPr sz="1200"/>
            </a:lvl4pPr>
            <a:lvl5pPr indent="-304800" lvl="4" marL="2286000" rtl="0">
              <a:spcBef>
                <a:spcPts val="1600"/>
              </a:spcBef>
              <a:spcAft>
                <a:spcPts val="0"/>
              </a:spcAft>
              <a:buSzPts val="1200"/>
              <a:buChar char="○"/>
              <a:defRPr sz="1200"/>
            </a:lvl5pPr>
            <a:lvl6pPr indent="-304800" lvl="5" marL="2743200" rtl="0">
              <a:spcBef>
                <a:spcPts val="1600"/>
              </a:spcBef>
              <a:spcAft>
                <a:spcPts val="0"/>
              </a:spcAft>
              <a:buSzPts val="1200"/>
              <a:buChar char="■"/>
              <a:defRPr sz="1200"/>
            </a:lvl6pPr>
            <a:lvl7pPr indent="-304800" lvl="6" marL="3200400" rtl="0">
              <a:spcBef>
                <a:spcPts val="1600"/>
              </a:spcBef>
              <a:spcAft>
                <a:spcPts val="0"/>
              </a:spcAft>
              <a:buSzPts val="1200"/>
              <a:buChar char="●"/>
              <a:defRPr sz="1200"/>
            </a:lvl7pPr>
            <a:lvl8pPr indent="-304800" lvl="7" marL="3657600" rtl="0">
              <a:spcBef>
                <a:spcPts val="1600"/>
              </a:spcBef>
              <a:spcAft>
                <a:spcPts val="0"/>
              </a:spcAft>
              <a:buSzPts val="1200"/>
              <a:buChar char="○"/>
              <a:defRPr sz="1200"/>
            </a:lvl8pPr>
            <a:lvl9pPr indent="-304800" lvl="8" marL="4114800" rtl="0">
              <a:spcBef>
                <a:spcPts val="1600"/>
              </a:spcBef>
              <a:spcAft>
                <a:spcPts val="1600"/>
              </a:spcAft>
              <a:buSzPts val="1200"/>
              <a:buChar char="■"/>
              <a:defRPr sz="1200"/>
            </a:lvl9pPr>
          </a:lstStyle>
          <a:p/>
        </p:txBody>
      </p:sp>
      <p:sp>
        <p:nvSpPr>
          <p:cNvPr id="63" name="Google Shape;63;p12"/>
          <p:cNvSpPr txBox="1"/>
          <p:nvPr>
            <p:ph idx="2" type="title"/>
          </p:nvPr>
        </p:nvSpPr>
        <p:spPr>
          <a:xfrm>
            <a:off x="4866900" y="564925"/>
            <a:ext cx="3982200" cy="755700"/>
          </a:xfrm>
          <a:prstGeom prst="rect">
            <a:avLst/>
          </a:prstGeom>
        </p:spPr>
        <p:txBody>
          <a:bodyPr anchorCtr="0" anchor="b" bIns="91425" lIns="91425" spcFirstLastPara="1" rIns="91425" wrap="square" tIns="91425">
            <a:noAutofit/>
          </a:bodyPr>
          <a:lstStyle>
            <a:lvl1pPr lvl="0" rtl="0">
              <a:spcBef>
                <a:spcPts val="0"/>
              </a:spcBef>
              <a:spcAft>
                <a:spcPts val="0"/>
              </a:spcAft>
              <a:buSzPts val="2400"/>
              <a:buNone/>
              <a:defRPr sz="2400"/>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p:txBody>
      </p:sp>
      <p:sp>
        <p:nvSpPr>
          <p:cNvPr id="64" name="Google Shape;64;p12"/>
          <p:cNvSpPr txBox="1"/>
          <p:nvPr>
            <p:ph idx="3" type="body"/>
          </p:nvPr>
        </p:nvSpPr>
        <p:spPr>
          <a:xfrm>
            <a:off x="4866900" y="1398925"/>
            <a:ext cx="3982200" cy="3179400"/>
          </a:xfrm>
          <a:prstGeom prst="rect">
            <a:avLst/>
          </a:prstGeom>
        </p:spPr>
        <p:txBody>
          <a:bodyPr anchorCtr="0" anchor="t" bIns="91425" lIns="91425" spcFirstLastPara="1" rIns="91425" wrap="square" tIns="91425">
            <a:noAutofit/>
          </a:bodyPr>
          <a:lstStyle>
            <a:lvl1pPr indent="-304800" lvl="0" marL="457200" rtl="0">
              <a:spcBef>
                <a:spcPts val="0"/>
              </a:spcBef>
              <a:spcAft>
                <a:spcPts val="0"/>
              </a:spcAft>
              <a:buSzPts val="1200"/>
              <a:buChar char="●"/>
              <a:defRPr sz="1200"/>
            </a:lvl1pPr>
            <a:lvl2pPr indent="-304800" lvl="1" marL="914400" rtl="0">
              <a:spcBef>
                <a:spcPts val="1600"/>
              </a:spcBef>
              <a:spcAft>
                <a:spcPts val="0"/>
              </a:spcAft>
              <a:buSzPts val="1200"/>
              <a:buChar char="○"/>
              <a:defRPr sz="1200"/>
            </a:lvl2pPr>
            <a:lvl3pPr indent="-304800" lvl="2" marL="1371600" rtl="0">
              <a:spcBef>
                <a:spcPts val="1600"/>
              </a:spcBef>
              <a:spcAft>
                <a:spcPts val="0"/>
              </a:spcAft>
              <a:buSzPts val="1200"/>
              <a:buChar char="■"/>
              <a:defRPr sz="1200"/>
            </a:lvl3pPr>
            <a:lvl4pPr indent="-304800" lvl="3" marL="1828800" rtl="0">
              <a:spcBef>
                <a:spcPts val="1600"/>
              </a:spcBef>
              <a:spcAft>
                <a:spcPts val="0"/>
              </a:spcAft>
              <a:buSzPts val="1200"/>
              <a:buChar char="●"/>
              <a:defRPr sz="1200"/>
            </a:lvl4pPr>
            <a:lvl5pPr indent="-304800" lvl="4" marL="2286000" rtl="0">
              <a:spcBef>
                <a:spcPts val="1600"/>
              </a:spcBef>
              <a:spcAft>
                <a:spcPts val="0"/>
              </a:spcAft>
              <a:buSzPts val="1200"/>
              <a:buChar char="○"/>
              <a:defRPr sz="1200"/>
            </a:lvl5pPr>
            <a:lvl6pPr indent="-304800" lvl="5" marL="2743200" rtl="0">
              <a:spcBef>
                <a:spcPts val="1600"/>
              </a:spcBef>
              <a:spcAft>
                <a:spcPts val="0"/>
              </a:spcAft>
              <a:buSzPts val="1200"/>
              <a:buChar char="■"/>
              <a:defRPr sz="1200"/>
            </a:lvl6pPr>
            <a:lvl7pPr indent="-304800" lvl="6" marL="3200400" rtl="0">
              <a:spcBef>
                <a:spcPts val="1600"/>
              </a:spcBef>
              <a:spcAft>
                <a:spcPts val="0"/>
              </a:spcAft>
              <a:buSzPts val="1200"/>
              <a:buChar char="●"/>
              <a:defRPr sz="1200"/>
            </a:lvl7pPr>
            <a:lvl8pPr indent="-304800" lvl="7" marL="3657600" rtl="0">
              <a:spcBef>
                <a:spcPts val="1600"/>
              </a:spcBef>
              <a:spcAft>
                <a:spcPts val="0"/>
              </a:spcAft>
              <a:buSzPts val="1200"/>
              <a:buChar char="○"/>
              <a:defRPr sz="1200"/>
            </a:lvl8pPr>
            <a:lvl9pPr indent="-304800" lvl="8" marL="4114800" rtl="0">
              <a:spcBef>
                <a:spcPts val="1600"/>
              </a:spcBef>
              <a:spcAft>
                <a:spcPts val="1600"/>
              </a:spcAft>
              <a:buSzPts val="1200"/>
              <a:buChar char="■"/>
              <a:defRPr sz="1200"/>
            </a:lvl9pPr>
          </a:lstStyle>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65" name="Shape 65"/>
        <p:cNvGrpSpPr/>
        <p:nvPr/>
      </p:nvGrpSpPr>
      <p:grpSpPr>
        <a:xfrm>
          <a:off x="0" y="0"/>
          <a:ext cx="0" cy="0"/>
          <a:chOff x="0" y="0"/>
          <a:chExt cx="0" cy="0"/>
        </a:xfrm>
      </p:grpSpPr>
      <p:sp>
        <p:nvSpPr>
          <p:cNvPr id="66" name="Google Shape;66;p13"/>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rtl="0">
              <a:spcBef>
                <a:spcPts val="0"/>
              </a:spcBef>
              <a:spcAft>
                <a:spcPts val="0"/>
              </a:spcAft>
              <a:buSzPts val="30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67" name="Google Shape;67;p13"/>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68" name="Shape 68"/>
        <p:cNvGrpSpPr/>
        <p:nvPr/>
      </p:nvGrpSpPr>
      <p:grpSpPr>
        <a:xfrm>
          <a:off x="0" y="0"/>
          <a:ext cx="0" cy="0"/>
          <a:chOff x="0" y="0"/>
          <a:chExt cx="0" cy="0"/>
        </a:xfrm>
      </p:grpSpPr>
      <p:sp>
        <p:nvSpPr>
          <p:cNvPr id="69" name="Google Shape;69;p14"/>
          <p:cNvSpPr txBox="1"/>
          <p:nvPr>
            <p:ph idx="1" type="body"/>
          </p:nvPr>
        </p:nvSpPr>
        <p:spPr>
          <a:xfrm>
            <a:off x="311700" y="4230575"/>
            <a:ext cx="5998800" cy="605100"/>
          </a:xfrm>
          <a:prstGeom prst="rect">
            <a:avLst/>
          </a:prstGeom>
        </p:spPr>
        <p:txBody>
          <a:bodyPr anchorCtr="0" anchor="ctr" bIns="91425" lIns="91425" spcFirstLastPara="1" rIns="91425" wrap="square" tIns="91425">
            <a:noAutofit/>
          </a:bodyPr>
          <a:lstStyle>
            <a:lvl1pPr indent="-228600" lvl="0" marL="457200" rtl="0">
              <a:lnSpc>
                <a:spcPct val="100000"/>
              </a:lnSpc>
              <a:spcBef>
                <a:spcPts val="0"/>
              </a:spcBef>
              <a:spcAft>
                <a:spcPts val="0"/>
              </a:spcAft>
              <a:buSzPts val="1600"/>
              <a:buNone/>
              <a:defRPr/>
            </a:lvl1pPr>
          </a:lstStyle>
          <a:p/>
        </p:txBody>
      </p:sp>
      <p:sp>
        <p:nvSpPr>
          <p:cNvPr id="70" name="Google Shape;70;p14"/>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71" name="Shape 71"/>
        <p:cNvGrpSpPr/>
        <p:nvPr/>
      </p:nvGrpSpPr>
      <p:grpSpPr>
        <a:xfrm>
          <a:off x="0" y="0"/>
          <a:ext cx="0" cy="0"/>
          <a:chOff x="0" y="0"/>
          <a:chExt cx="0" cy="0"/>
        </a:xfrm>
      </p:grpSpPr>
      <p:sp>
        <p:nvSpPr>
          <p:cNvPr id="72" name="Google Shape;72;p15"/>
          <p:cNvSpPr txBox="1"/>
          <p:nvPr>
            <p:ph hasCustomPrompt="1" type="title"/>
          </p:nvPr>
        </p:nvSpPr>
        <p:spPr>
          <a:xfrm>
            <a:off x="311700" y="1106125"/>
            <a:ext cx="8520600" cy="1963500"/>
          </a:xfrm>
          <a:prstGeom prst="rect">
            <a:avLst/>
          </a:prstGeom>
        </p:spPr>
        <p:txBody>
          <a:bodyPr anchorCtr="0" anchor="b" bIns="91425" lIns="91425" spcFirstLastPara="1" rIns="91425" wrap="square" tIns="91425">
            <a:noAutofit/>
          </a:bodyPr>
          <a:lstStyle>
            <a:lvl1pPr lvl="0" rtl="0" algn="ctr">
              <a:spcBef>
                <a:spcPts val="0"/>
              </a:spcBef>
              <a:spcAft>
                <a:spcPts val="0"/>
              </a:spcAft>
              <a:buSzPts val="12000"/>
              <a:buNone/>
              <a:defRPr sz="12000"/>
            </a:lvl1pPr>
            <a:lvl2pPr lvl="1" rtl="0" algn="ctr">
              <a:spcBef>
                <a:spcPts val="0"/>
              </a:spcBef>
              <a:spcAft>
                <a:spcPts val="0"/>
              </a:spcAft>
              <a:buSzPts val="12000"/>
              <a:buNone/>
              <a:defRPr sz="12000"/>
            </a:lvl2pPr>
            <a:lvl3pPr lvl="2" rtl="0" algn="ctr">
              <a:spcBef>
                <a:spcPts val="0"/>
              </a:spcBef>
              <a:spcAft>
                <a:spcPts val="0"/>
              </a:spcAft>
              <a:buSzPts val="12000"/>
              <a:buNone/>
              <a:defRPr sz="12000"/>
            </a:lvl3pPr>
            <a:lvl4pPr lvl="3" rtl="0" algn="ctr">
              <a:spcBef>
                <a:spcPts val="0"/>
              </a:spcBef>
              <a:spcAft>
                <a:spcPts val="0"/>
              </a:spcAft>
              <a:buSzPts val="12000"/>
              <a:buNone/>
              <a:defRPr sz="12000"/>
            </a:lvl4pPr>
            <a:lvl5pPr lvl="4" rtl="0" algn="ctr">
              <a:spcBef>
                <a:spcPts val="0"/>
              </a:spcBef>
              <a:spcAft>
                <a:spcPts val="0"/>
              </a:spcAft>
              <a:buSzPts val="12000"/>
              <a:buNone/>
              <a:defRPr sz="12000"/>
            </a:lvl5pPr>
            <a:lvl6pPr lvl="5" rtl="0" algn="ctr">
              <a:spcBef>
                <a:spcPts val="0"/>
              </a:spcBef>
              <a:spcAft>
                <a:spcPts val="0"/>
              </a:spcAft>
              <a:buSzPts val="12000"/>
              <a:buNone/>
              <a:defRPr sz="12000"/>
            </a:lvl6pPr>
            <a:lvl7pPr lvl="6" rtl="0" algn="ctr">
              <a:spcBef>
                <a:spcPts val="0"/>
              </a:spcBef>
              <a:spcAft>
                <a:spcPts val="0"/>
              </a:spcAft>
              <a:buSzPts val="12000"/>
              <a:buNone/>
              <a:defRPr sz="12000"/>
            </a:lvl7pPr>
            <a:lvl8pPr lvl="7" rtl="0" algn="ctr">
              <a:spcBef>
                <a:spcPts val="0"/>
              </a:spcBef>
              <a:spcAft>
                <a:spcPts val="0"/>
              </a:spcAft>
              <a:buSzPts val="12000"/>
              <a:buNone/>
              <a:defRPr sz="12000"/>
            </a:lvl8pPr>
            <a:lvl9pPr lvl="8" rtl="0" algn="ctr">
              <a:spcBef>
                <a:spcPts val="0"/>
              </a:spcBef>
              <a:spcAft>
                <a:spcPts val="0"/>
              </a:spcAft>
              <a:buSzPts val="12000"/>
              <a:buNone/>
              <a:defRPr sz="12000"/>
            </a:lvl9pPr>
          </a:lstStyle>
          <a:p>
            <a:r>
              <a:t>xx%</a:t>
            </a:r>
          </a:p>
        </p:txBody>
      </p:sp>
      <p:sp>
        <p:nvSpPr>
          <p:cNvPr id="73" name="Google Shape;73;p15"/>
          <p:cNvSpPr txBox="1"/>
          <p:nvPr>
            <p:ph idx="1" type="body"/>
          </p:nvPr>
        </p:nvSpPr>
        <p:spPr>
          <a:xfrm>
            <a:off x="311700" y="3152225"/>
            <a:ext cx="8520600" cy="1300800"/>
          </a:xfrm>
          <a:prstGeom prst="rect">
            <a:avLst/>
          </a:prstGeom>
        </p:spPr>
        <p:txBody>
          <a:bodyPr anchorCtr="0" anchor="t" bIns="91425" lIns="91425" spcFirstLastPara="1" rIns="91425" wrap="square" tIns="91425">
            <a:noAutofit/>
          </a:bodyPr>
          <a:lstStyle>
            <a:lvl1pPr indent="-330200" lvl="0" marL="457200" rtl="0" algn="ctr">
              <a:spcBef>
                <a:spcPts val="0"/>
              </a:spcBef>
              <a:spcAft>
                <a:spcPts val="0"/>
              </a:spcAft>
              <a:buSzPts val="1600"/>
              <a:buChar char="●"/>
              <a:defRPr/>
            </a:lvl1pPr>
            <a:lvl2pPr indent="-330200" lvl="1" marL="914400" rtl="0" algn="ctr">
              <a:spcBef>
                <a:spcPts val="1600"/>
              </a:spcBef>
              <a:spcAft>
                <a:spcPts val="0"/>
              </a:spcAft>
              <a:buSzPts val="1600"/>
              <a:buChar char="○"/>
              <a:defRPr/>
            </a:lvl2pPr>
            <a:lvl3pPr indent="-330200" lvl="2" marL="1371600" rtl="0" algn="ctr">
              <a:spcBef>
                <a:spcPts val="1600"/>
              </a:spcBef>
              <a:spcAft>
                <a:spcPts val="0"/>
              </a:spcAft>
              <a:buSzPts val="1600"/>
              <a:buChar char="■"/>
              <a:defRPr/>
            </a:lvl3pPr>
            <a:lvl4pPr indent="-330200" lvl="3" marL="1828800" rtl="0" algn="ctr">
              <a:spcBef>
                <a:spcPts val="1600"/>
              </a:spcBef>
              <a:spcAft>
                <a:spcPts val="0"/>
              </a:spcAft>
              <a:buSzPts val="1600"/>
              <a:buChar char="●"/>
              <a:defRPr/>
            </a:lvl4pPr>
            <a:lvl5pPr indent="-330200" lvl="4" marL="2286000" rtl="0" algn="ctr">
              <a:spcBef>
                <a:spcPts val="1600"/>
              </a:spcBef>
              <a:spcAft>
                <a:spcPts val="0"/>
              </a:spcAft>
              <a:buSzPts val="1600"/>
              <a:buChar char="○"/>
              <a:defRPr/>
            </a:lvl5pPr>
            <a:lvl6pPr indent="-330200" lvl="5" marL="2743200" rtl="0" algn="ctr">
              <a:spcBef>
                <a:spcPts val="1600"/>
              </a:spcBef>
              <a:spcAft>
                <a:spcPts val="0"/>
              </a:spcAft>
              <a:buSzPts val="1600"/>
              <a:buChar char="■"/>
              <a:defRPr/>
            </a:lvl6pPr>
            <a:lvl7pPr indent="-330200" lvl="6" marL="3200400" rtl="0" algn="ctr">
              <a:spcBef>
                <a:spcPts val="1600"/>
              </a:spcBef>
              <a:spcAft>
                <a:spcPts val="0"/>
              </a:spcAft>
              <a:buSzPts val="1600"/>
              <a:buChar char="●"/>
              <a:defRPr/>
            </a:lvl7pPr>
            <a:lvl8pPr indent="-330200" lvl="7" marL="3657600" rtl="0" algn="ctr">
              <a:spcBef>
                <a:spcPts val="1600"/>
              </a:spcBef>
              <a:spcAft>
                <a:spcPts val="0"/>
              </a:spcAft>
              <a:buSzPts val="1600"/>
              <a:buChar char="○"/>
              <a:defRPr/>
            </a:lvl8pPr>
            <a:lvl9pPr indent="-330200" lvl="8" marL="4114800" rtl="0" algn="ctr">
              <a:spcBef>
                <a:spcPts val="1600"/>
              </a:spcBef>
              <a:spcAft>
                <a:spcPts val="1600"/>
              </a:spcAft>
              <a:buSzPts val="1600"/>
              <a:buChar char="■"/>
              <a:defRPr/>
            </a:lvl9pPr>
          </a:lstStyle>
          <a:p/>
        </p:txBody>
      </p:sp>
      <p:sp>
        <p:nvSpPr>
          <p:cNvPr id="74" name="Google Shape;74;p15"/>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75" name="Shape 75"/>
        <p:cNvGrpSpPr/>
        <p:nvPr/>
      </p:nvGrpSpPr>
      <p:grpSpPr>
        <a:xfrm>
          <a:off x="0" y="0"/>
          <a:ext cx="0" cy="0"/>
          <a:chOff x="0" y="0"/>
          <a:chExt cx="0" cy="0"/>
        </a:xfrm>
      </p:grpSpPr>
      <p:sp>
        <p:nvSpPr>
          <p:cNvPr id="76" name="Google Shape;76;p16"/>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extLst>
    <p:ext uri="{DCECCB84-F9BA-43D5-87BE-67443E8EF086}">
      <p15:sldGuideLst>
        <p15:guide id="1" orient="horz" pos="1620">
          <p15:clr>
            <a:srgbClr val="FA7B17"/>
          </p15:clr>
        </p15:guide>
        <p15:guide id="2" pos="2880">
          <p15:clr>
            <a:srgbClr val="FA7B17"/>
          </p15:clr>
        </p15:guide>
      </p15:sldGuideLst>
    </p:ext>
  </p:extLst>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Alternative">
  <p:cSld name="CUSTOM">
    <p:bg>
      <p:bgPr>
        <a:solidFill>
          <a:schemeClr val="lt2"/>
        </a:solidFill>
      </p:bgPr>
    </p:bg>
    <p:spTree>
      <p:nvGrpSpPr>
        <p:cNvPr id="77" name="Shape 77"/>
        <p:cNvGrpSpPr/>
        <p:nvPr/>
      </p:nvGrpSpPr>
      <p:grpSpPr>
        <a:xfrm>
          <a:off x="0" y="0"/>
          <a:ext cx="0" cy="0"/>
          <a:chOff x="0" y="0"/>
          <a:chExt cx="0" cy="0"/>
        </a:xfrm>
      </p:grpSpPr>
      <p:sp>
        <p:nvSpPr>
          <p:cNvPr id="78" name="Google Shape;78;p17"/>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rtl="0">
              <a:spcBef>
                <a:spcPts val="0"/>
              </a:spcBef>
              <a:spcAft>
                <a:spcPts val="0"/>
              </a:spcAft>
              <a:buNone/>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p:txBody>
      </p:sp>
      <p:sp>
        <p:nvSpPr>
          <p:cNvPr id="79" name="Google Shape;79;p17"/>
          <p:cNvSpPr txBox="1"/>
          <p:nvPr>
            <p:ph idx="1" type="body"/>
          </p:nvPr>
        </p:nvSpPr>
        <p:spPr>
          <a:xfrm>
            <a:off x="478825" y="1297450"/>
            <a:ext cx="7923900" cy="3197400"/>
          </a:xfrm>
          <a:prstGeom prst="rect">
            <a:avLst/>
          </a:prstGeom>
        </p:spPr>
        <p:txBody>
          <a:bodyPr anchorCtr="0" anchor="t" bIns="91425" lIns="91425" spcFirstLastPara="1" rIns="91425" wrap="square" tIns="91425">
            <a:noAutofit/>
          </a:bodyPr>
          <a:lstStyle>
            <a:lvl1pPr indent="-330200" lvl="0" marL="457200" rtl="0">
              <a:spcBef>
                <a:spcPts val="0"/>
              </a:spcBef>
              <a:spcAft>
                <a:spcPts val="0"/>
              </a:spcAft>
              <a:buSzPts val="1600"/>
              <a:buChar char="●"/>
              <a:defRPr/>
            </a:lvl1pPr>
            <a:lvl2pPr indent="-330200" lvl="1" marL="914400" rtl="0">
              <a:spcBef>
                <a:spcPts val="1600"/>
              </a:spcBef>
              <a:spcAft>
                <a:spcPts val="0"/>
              </a:spcAft>
              <a:buSzPts val="1600"/>
              <a:buChar char="○"/>
              <a:defRPr/>
            </a:lvl2pPr>
            <a:lvl3pPr indent="-330200" lvl="2" marL="1371600" rtl="0">
              <a:spcBef>
                <a:spcPts val="1600"/>
              </a:spcBef>
              <a:spcAft>
                <a:spcPts val="0"/>
              </a:spcAft>
              <a:buSzPts val="1600"/>
              <a:buChar char="■"/>
              <a:defRPr/>
            </a:lvl3pPr>
            <a:lvl4pPr indent="-330200" lvl="3" marL="1828800" rtl="0">
              <a:spcBef>
                <a:spcPts val="1600"/>
              </a:spcBef>
              <a:spcAft>
                <a:spcPts val="0"/>
              </a:spcAft>
              <a:buSzPts val="1600"/>
              <a:buChar char="●"/>
              <a:defRPr/>
            </a:lvl4pPr>
            <a:lvl5pPr indent="-330200" lvl="4" marL="2286000" rtl="0">
              <a:spcBef>
                <a:spcPts val="1600"/>
              </a:spcBef>
              <a:spcAft>
                <a:spcPts val="0"/>
              </a:spcAft>
              <a:buSzPts val="1600"/>
              <a:buChar char="○"/>
              <a:defRPr/>
            </a:lvl5pPr>
            <a:lvl6pPr indent="-330200" lvl="5" marL="2743200" rtl="0">
              <a:spcBef>
                <a:spcPts val="1600"/>
              </a:spcBef>
              <a:spcAft>
                <a:spcPts val="0"/>
              </a:spcAft>
              <a:buSzPts val="1600"/>
              <a:buChar char="■"/>
              <a:defRPr/>
            </a:lvl6pPr>
            <a:lvl7pPr indent="-330200" lvl="6" marL="3200400" rtl="0">
              <a:spcBef>
                <a:spcPts val="1600"/>
              </a:spcBef>
              <a:spcAft>
                <a:spcPts val="0"/>
              </a:spcAft>
              <a:buSzPts val="1600"/>
              <a:buChar char="●"/>
              <a:defRPr/>
            </a:lvl7pPr>
            <a:lvl8pPr indent="-330200" lvl="7" marL="3657600" rtl="0">
              <a:spcBef>
                <a:spcPts val="1600"/>
              </a:spcBef>
              <a:spcAft>
                <a:spcPts val="0"/>
              </a:spcAft>
              <a:buSzPts val="1600"/>
              <a:buChar char="○"/>
              <a:defRPr/>
            </a:lvl8pPr>
            <a:lvl9pPr indent="-330200" lvl="8" marL="4114800" rtl="0">
              <a:spcBef>
                <a:spcPts val="1600"/>
              </a:spcBef>
              <a:spcAft>
                <a:spcPts val="1600"/>
              </a:spcAft>
              <a:buSzPts val="1600"/>
              <a:buChar char="■"/>
              <a:defRPr/>
            </a:lvl9pPr>
          </a:lstStyle>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one column Alternative">
  <p:cSld name="ONE_COLUMN_TEXT_1">
    <p:bg>
      <p:bgPr>
        <a:solidFill>
          <a:schemeClr val="lt2"/>
        </a:solidFill>
      </p:bgPr>
    </p:bg>
    <p:spTree>
      <p:nvGrpSpPr>
        <p:cNvPr id="80" name="Shape 80"/>
        <p:cNvGrpSpPr/>
        <p:nvPr/>
      </p:nvGrpSpPr>
      <p:grpSpPr>
        <a:xfrm>
          <a:off x="0" y="0"/>
          <a:ext cx="0" cy="0"/>
          <a:chOff x="0" y="0"/>
          <a:chExt cx="0" cy="0"/>
        </a:xfrm>
      </p:grpSpPr>
      <p:sp>
        <p:nvSpPr>
          <p:cNvPr id="81" name="Google Shape;81;p18"/>
          <p:cNvSpPr txBox="1"/>
          <p:nvPr>
            <p:ph type="title"/>
          </p:nvPr>
        </p:nvSpPr>
        <p:spPr>
          <a:xfrm>
            <a:off x="311700" y="555600"/>
            <a:ext cx="3982200" cy="755700"/>
          </a:xfrm>
          <a:prstGeom prst="rect">
            <a:avLst/>
          </a:prstGeom>
        </p:spPr>
        <p:txBody>
          <a:bodyPr anchorCtr="0" anchor="b" bIns="91425" lIns="91425" spcFirstLastPara="1" rIns="91425" wrap="square" tIns="91425">
            <a:noAutofit/>
          </a:bodyPr>
          <a:lstStyle>
            <a:lvl1pPr lvl="0" rtl="0">
              <a:spcBef>
                <a:spcPts val="0"/>
              </a:spcBef>
              <a:spcAft>
                <a:spcPts val="0"/>
              </a:spcAft>
              <a:buSzPts val="2400"/>
              <a:buNone/>
              <a:defRPr sz="2400"/>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p:txBody>
      </p:sp>
      <p:sp>
        <p:nvSpPr>
          <p:cNvPr id="82" name="Google Shape;82;p18"/>
          <p:cNvSpPr txBox="1"/>
          <p:nvPr>
            <p:ph idx="1" type="body"/>
          </p:nvPr>
        </p:nvSpPr>
        <p:spPr>
          <a:xfrm>
            <a:off x="311700" y="1389600"/>
            <a:ext cx="3982200" cy="3179400"/>
          </a:xfrm>
          <a:prstGeom prst="rect">
            <a:avLst/>
          </a:prstGeom>
        </p:spPr>
        <p:txBody>
          <a:bodyPr anchorCtr="0" anchor="t" bIns="91425" lIns="91425" spcFirstLastPara="1" rIns="91425" wrap="square" tIns="91425">
            <a:noAutofit/>
          </a:bodyPr>
          <a:lstStyle>
            <a:lvl1pPr indent="-304800" lvl="0" marL="457200" rtl="0">
              <a:spcBef>
                <a:spcPts val="0"/>
              </a:spcBef>
              <a:spcAft>
                <a:spcPts val="0"/>
              </a:spcAft>
              <a:buSzPts val="1200"/>
              <a:buChar char="●"/>
              <a:defRPr sz="1200"/>
            </a:lvl1pPr>
            <a:lvl2pPr indent="-304800" lvl="1" marL="914400" rtl="0">
              <a:spcBef>
                <a:spcPts val="1600"/>
              </a:spcBef>
              <a:spcAft>
                <a:spcPts val="0"/>
              </a:spcAft>
              <a:buSzPts val="1200"/>
              <a:buChar char="○"/>
              <a:defRPr sz="1200"/>
            </a:lvl2pPr>
            <a:lvl3pPr indent="-304800" lvl="2" marL="1371600" rtl="0">
              <a:spcBef>
                <a:spcPts val="1600"/>
              </a:spcBef>
              <a:spcAft>
                <a:spcPts val="0"/>
              </a:spcAft>
              <a:buSzPts val="1200"/>
              <a:buChar char="■"/>
              <a:defRPr sz="1200"/>
            </a:lvl3pPr>
            <a:lvl4pPr indent="-304800" lvl="3" marL="1828800" rtl="0">
              <a:spcBef>
                <a:spcPts val="1600"/>
              </a:spcBef>
              <a:spcAft>
                <a:spcPts val="0"/>
              </a:spcAft>
              <a:buSzPts val="1200"/>
              <a:buChar char="●"/>
              <a:defRPr sz="1200"/>
            </a:lvl4pPr>
            <a:lvl5pPr indent="-304800" lvl="4" marL="2286000" rtl="0">
              <a:spcBef>
                <a:spcPts val="1600"/>
              </a:spcBef>
              <a:spcAft>
                <a:spcPts val="0"/>
              </a:spcAft>
              <a:buSzPts val="1200"/>
              <a:buChar char="○"/>
              <a:defRPr sz="1200"/>
            </a:lvl5pPr>
            <a:lvl6pPr indent="-304800" lvl="5" marL="2743200" rtl="0">
              <a:spcBef>
                <a:spcPts val="1600"/>
              </a:spcBef>
              <a:spcAft>
                <a:spcPts val="0"/>
              </a:spcAft>
              <a:buSzPts val="1200"/>
              <a:buChar char="■"/>
              <a:defRPr sz="1200"/>
            </a:lvl6pPr>
            <a:lvl7pPr indent="-304800" lvl="6" marL="3200400" rtl="0">
              <a:spcBef>
                <a:spcPts val="1600"/>
              </a:spcBef>
              <a:spcAft>
                <a:spcPts val="0"/>
              </a:spcAft>
              <a:buSzPts val="1200"/>
              <a:buChar char="●"/>
              <a:defRPr sz="1200"/>
            </a:lvl7pPr>
            <a:lvl8pPr indent="-304800" lvl="7" marL="3657600" rtl="0">
              <a:spcBef>
                <a:spcPts val="1600"/>
              </a:spcBef>
              <a:spcAft>
                <a:spcPts val="0"/>
              </a:spcAft>
              <a:buSzPts val="1200"/>
              <a:buChar char="○"/>
              <a:defRPr sz="1200"/>
            </a:lvl8pPr>
            <a:lvl9pPr indent="-304800" lvl="8" marL="4114800" rtl="0">
              <a:spcBef>
                <a:spcPts val="1600"/>
              </a:spcBef>
              <a:spcAft>
                <a:spcPts val="1600"/>
              </a:spcAft>
              <a:buSzPts val="1200"/>
              <a:buChar char="■"/>
              <a:defRPr sz="1200"/>
            </a:lvl9pPr>
          </a:lstStyle>
          <a:p/>
        </p:txBody>
      </p:sp>
      <p:sp>
        <p:nvSpPr>
          <p:cNvPr id="83" name="Google Shape;83;p18"/>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Alternative">
  <p:cSld name="TITLE_AND_TWO_COLUMNS_1">
    <p:bg>
      <p:bgPr>
        <a:solidFill>
          <a:schemeClr val="lt2"/>
        </a:solidFill>
      </p:bgPr>
    </p:bg>
    <p:spTree>
      <p:nvGrpSpPr>
        <p:cNvPr id="84" name="Shape 84"/>
        <p:cNvGrpSpPr/>
        <p:nvPr/>
      </p:nvGrpSpPr>
      <p:grpSpPr>
        <a:xfrm>
          <a:off x="0" y="0"/>
          <a:ext cx="0" cy="0"/>
          <a:chOff x="0" y="0"/>
          <a:chExt cx="0" cy="0"/>
        </a:xfrm>
      </p:grpSpPr>
      <p:sp>
        <p:nvSpPr>
          <p:cNvPr id="85" name="Google Shape;85;p19"/>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rtl="0">
              <a:spcBef>
                <a:spcPts val="0"/>
              </a:spcBef>
              <a:spcAft>
                <a:spcPts val="0"/>
              </a:spcAft>
              <a:buSzPts val="30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86" name="Google Shape;86;p19"/>
          <p:cNvSpPr txBox="1"/>
          <p:nvPr>
            <p:ph idx="1" type="body"/>
          </p:nvPr>
        </p:nvSpPr>
        <p:spPr>
          <a:xfrm>
            <a:off x="311700" y="1152475"/>
            <a:ext cx="3999900" cy="3416400"/>
          </a:xfrm>
          <a:prstGeom prst="rect">
            <a:avLst/>
          </a:prstGeom>
        </p:spPr>
        <p:txBody>
          <a:bodyPr anchorCtr="0" anchor="t" bIns="91425" lIns="91425" spcFirstLastPara="1" rIns="91425" wrap="square" tIns="91425">
            <a:noAutofit/>
          </a:bodyPr>
          <a:lstStyle>
            <a:lvl1pPr indent="-317500" lvl="0" marL="457200" rtl="0">
              <a:spcBef>
                <a:spcPts val="0"/>
              </a:spcBef>
              <a:spcAft>
                <a:spcPts val="0"/>
              </a:spcAft>
              <a:buSzPts val="1400"/>
              <a:buChar char="●"/>
              <a:defRPr sz="1400"/>
            </a:lvl1pPr>
            <a:lvl2pPr indent="-304800" lvl="1" marL="914400" rtl="0">
              <a:spcBef>
                <a:spcPts val="1600"/>
              </a:spcBef>
              <a:spcAft>
                <a:spcPts val="0"/>
              </a:spcAft>
              <a:buSzPts val="1200"/>
              <a:buChar char="○"/>
              <a:defRPr sz="1200"/>
            </a:lvl2pPr>
            <a:lvl3pPr indent="-304800" lvl="2" marL="1371600" rtl="0">
              <a:spcBef>
                <a:spcPts val="1600"/>
              </a:spcBef>
              <a:spcAft>
                <a:spcPts val="0"/>
              </a:spcAft>
              <a:buSzPts val="1200"/>
              <a:buChar char="■"/>
              <a:defRPr sz="1200"/>
            </a:lvl3pPr>
            <a:lvl4pPr indent="-304800" lvl="3" marL="1828800" rtl="0">
              <a:spcBef>
                <a:spcPts val="1600"/>
              </a:spcBef>
              <a:spcAft>
                <a:spcPts val="0"/>
              </a:spcAft>
              <a:buSzPts val="1200"/>
              <a:buChar char="●"/>
              <a:defRPr sz="1200"/>
            </a:lvl4pPr>
            <a:lvl5pPr indent="-304800" lvl="4" marL="2286000" rtl="0">
              <a:spcBef>
                <a:spcPts val="1600"/>
              </a:spcBef>
              <a:spcAft>
                <a:spcPts val="0"/>
              </a:spcAft>
              <a:buSzPts val="1200"/>
              <a:buChar char="○"/>
              <a:defRPr sz="1200"/>
            </a:lvl5pPr>
            <a:lvl6pPr indent="-304800" lvl="5" marL="2743200" rtl="0">
              <a:spcBef>
                <a:spcPts val="1600"/>
              </a:spcBef>
              <a:spcAft>
                <a:spcPts val="0"/>
              </a:spcAft>
              <a:buSzPts val="1200"/>
              <a:buChar char="■"/>
              <a:defRPr sz="1200"/>
            </a:lvl6pPr>
            <a:lvl7pPr indent="-304800" lvl="6" marL="3200400" rtl="0">
              <a:spcBef>
                <a:spcPts val="1600"/>
              </a:spcBef>
              <a:spcAft>
                <a:spcPts val="0"/>
              </a:spcAft>
              <a:buSzPts val="1200"/>
              <a:buChar char="●"/>
              <a:defRPr sz="1200"/>
            </a:lvl7pPr>
            <a:lvl8pPr indent="-304800" lvl="7" marL="3657600" rtl="0">
              <a:spcBef>
                <a:spcPts val="1600"/>
              </a:spcBef>
              <a:spcAft>
                <a:spcPts val="0"/>
              </a:spcAft>
              <a:buSzPts val="1200"/>
              <a:buChar char="○"/>
              <a:defRPr sz="1200"/>
            </a:lvl8pPr>
            <a:lvl9pPr indent="-304800" lvl="8" marL="4114800" rtl="0">
              <a:spcBef>
                <a:spcPts val="1600"/>
              </a:spcBef>
              <a:spcAft>
                <a:spcPts val="1600"/>
              </a:spcAft>
              <a:buSzPts val="1200"/>
              <a:buChar char="■"/>
              <a:defRPr sz="1200"/>
            </a:lvl9pPr>
          </a:lstStyle>
          <a:p/>
        </p:txBody>
      </p:sp>
      <p:sp>
        <p:nvSpPr>
          <p:cNvPr id="87" name="Google Shape;87;p19"/>
          <p:cNvSpPr txBox="1"/>
          <p:nvPr>
            <p:ph idx="2" type="body"/>
          </p:nvPr>
        </p:nvSpPr>
        <p:spPr>
          <a:xfrm>
            <a:off x="4832400" y="1152475"/>
            <a:ext cx="3999900" cy="3416400"/>
          </a:xfrm>
          <a:prstGeom prst="rect">
            <a:avLst/>
          </a:prstGeom>
        </p:spPr>
        <p:txBody>
          <a:bodyPr anchorCtr="0" anchor="t" bIns="91425" lIns="91425" spcFirstLastPara="1" rIns="91425" wrap="square" tIns="91425">
            <a:noAutofit/>
          </a:bodyPr>
          <a:lstStyle>
            <a:lvl1pPr indent="-317500" lvl="0" marL="457200" rtl="0">
              <a:spcBef>
                <a:spcPts val="0"/>
              </a:spcBef>
              <a:spcAft>
                <a:spcPts val="0"/>
              </a:spcAft>
              <a:buSzPts val="1400"/>
              <a:buChar char="●"/>
              <a:defRPr sz="1400"/>
            </a:lvl1pPr>
            <a:lvl2pPr indent="-304800" lvl="1" marL="914400" rtl="0">
              <a:spcBef>
                <a:spcPts val="1600"/>
              </a:spcBef>
              <a:spcAft>
                <a:spcPts val="0"/>
              </a:spcAft>
              <a:buSzPts val="1200"/>
              <a:buChar char="○"/>
              <a:defRPr sz="1200"/>
            </a:lvl2pPr>
            <a:lvl3pPr indent="-304800" lvl="2" marL="1371600" rtl="0">
              <a:spcBef>
                <a:spcPts val="1600"/>
              </a:spcBef>
              <a:spcAft>
                <a:spcPts val="0"/>
              </a:spcAft>
              <a:buSzPts val="1200"/>
              <a:buChar char="■"/>
              <a:defRPr sz="1200"/>
            </a:lvl3pPr>
            <a:lvl4pPr indent="-304800" lvl="3" marL="1828800" rtl="0">
              <a:spcBef>
                <a:spcPts val="1600"/>
              </a:spcBef>
              <a:spcAft>
                <a:spcPts val="0"/>
              </a:spcAft>
              <a:buSzPts val="1200"/>
              <a:buChar char="●"/>
              <a:defRPr sz="1200"/>
            </a:lvl4pPr>
            <a:lvl5pPr indent="-304800" lvl="4" marL="2286000" rtl="0">
              <a:spcBef>
                <a:spcPts val="1600"/>
              </a:spcBef>
              <a:spcAft>
                <a:spcPts val="0"/>
              </a:spcAft>
              <a:buSzPts val="1200"/>
              <a:buChar char="○"/>
              <a:defRPr sz="1200"/>
            </a:lvl5pPr>
            <a:lvl6pPr indent="-304800" lvl="5" marL="2743200" rtl="0">
              <a:spcBef>
                <a:spcPts val="1600"/>
              </a:spcBef>
              <a:spcAft>
                <a:spcPts val="0"/>
              </a:spcAft>
              <a:buSzPts val="1200"/>
              <a:buChar char="■"/>
              <a:defRPr sz="1200"/>
            </a:lvl6pPr>
            <a:lvl7pPr indent="-304800" lvl="6" marL="3200400" rtl="0">
              <a:spcBef>
                <a:spcPts val="1600"/>
              </a:spcBef>
              <a:spcAft>
                <a:spcPts val="0"/>
              </a:spcAft>
              <a:buSzPts val="1200"/>
              <a:buChar char="●"/>
              <a:defRPr sz="1200"/>
            </a:lvl7pPr>
            <a:lvl8pPr indent="-304800" lvl="7" marL="3657600" rtl="0">
              <a:spcBef>
                <a:spcPts val="1600"/>
              </a:spcBef>
              <a:spcAft>
                <a:spcPts val="0"/>
              </a:spcAft>
              <a:buSzPts val="1200"/>
              <a:buChar char="○"/>
              <a:defRPr sz="1200"/>
            </a:lvl8pPr>
            <a:lvl9pPr indent="-304800" lvl="8" marL="4114800" rtl="0">
              <a:spcBef>
                <a:spcPts val="1600"/>
              </a:spcBef>
              <a:spcAft>
                <a:spcPts val="1600"/>
              </a:spcAft>
              <a:buSzPts val="1200"/>
              <a:buChar char="■"/>
              <a:defRPr sz="1200"/>
            </a:lvl9pPr>
          </a:lstStyle>
          <a:p/>
        </p:txBody>
      </p:sp>
      <p:sp>
        <p:nvSpPr>
          <p:cNvPr id="88" name="Google Shape;88;p19"/>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First page">
  <p:cSld name="CUSTOM_1">
    <p:bg>
      <p:bgPr>
        <a:solidFill>
          <a:srgbClr val="FFFFFF"/>
        </a:solidFill>
      </p:bgPr>
    </p:bg>
    <p:spTree>
      <p:nvGrpSpPr>
        <p:cNvPr id="89" name="Shape 89"/>
        <p:cNvGrpSpPr/>
        <p:nvPr/>
      </p:nvGrpSpPr>
      <p:grpSpPr>
        <a:xfrm>
          <a:off x="0" y="0"/>
          <a:ext cx="0" cy="0"/>
          <a:chOff x="0" y="0"/>
          <a:chExt cx="0" cy="0"/>
        </a:xfrm>
      </p:grpSpPr>
      <p:grpSp>
        <p:nvGrpSpPr>
          <p:cNvPr id="90" name="Google Shape;90;p20"/>
          <p:cNvGrpSpPr/>
          <p:nvPr/>
        </p:nvGrpSpPr>
        <p:grpSpPr>
          <a:xfrm>
            <a:off x="630141" y="717397"/>
            <a:ext cx="2802942" cy="2182791"/>
            <a:chOff x="630150" y="717396"/>
            <a:chExt cx="2367350" cy="1914057"/>
          </a:xfrm>
        </p:grpSpPr>
        <p:pic>
          <p:nvPicPr>
            <p:cNvPr id="91" name="Google Shape;91;p20"/>
            <p:cNvPicPr preferRelativeResize="0"/>
            <p:nvPr/>
          </p:nvPicPr>
          <p:blipFill rotWithShape="1">
            <a:blip r:embed="rId2">
              <a:alphaModFix/>
            </a:blip>
            <a:srcRect b="0" l="46890" r="0" t="0"/>
            <a:stretch/>
          </p:blipFill>
          <p:spPr>
            <a:xfrm>
              <a:off x="630150" y="1556253"/>
              <a:ext cx="2367350" cy="1075200"/>
            </a:xfrm>
            <a:prstGeom prst="rect">
              <a:avLst/>
            </a:prstGeom>
            <a:noFill/>
            <a:ln>
              <a:noFill/>
            </a:ln>
          </p:spPr>
        </p:pic>
        <p:pic>
          <p:nvPicPr>
            <p:cNvPr id="92" name="Google Shape;92;p20"/>
            <p:cNvPicPr preferRelativeResize="0"/>
            <p:nvPr/>
          </p:nvPicPr>
          <p:blipFill rotWithShape="1">
            <a:blip r:embed="rId2">
              <a:alphaModFix/>
            </a:blip>
            <a:srcRect b="0" l="0" r="53108" t="0"/>
            <a:stretch/>
          </p:blipFill>
          <p:spPr>
            <a:xfrm>
              <a:off x="827371" y="717396"/>
              <a:ext cx="1926999" cy="991251"/>
            </a:xfrm>
            <a:prstGeom prst="rect">
              <a:avLst/>
            </a:prstGeom>
            <a:noFill/>
            <a:ln>
              <a:noFill/>
            </a:ln>
          </p:spPr>
        </p:pic>
      </p:grpSp>
      <p:pic>
        <p:nvPicPr>
          <p:cNvPr id="93" name="Google Shape;93;p20"/>
          <p:cNvPicPr preferRelativeResize="0"/>
          <p:nvPr/>
        </p:nvPicPr>
        <p:blipFill rotWithShape="1">
          <a:blip r:embed="rId3">
            <a:alphaModFix/>
          </a:blip>
          <a:srcRect b="0" l="13423" r="13423" t="0"/>
          <a:stretch/>
        </p:blipFill>
        <p:spPr>
          <a:xfrm>
            <a:off x="4571999" y="0"/>
            <a:ext cx="4575724" cy="3518525"/>
          </a:xfrm>
          <a:prstGeom prst="rect">
            <a:avLst/>
          </a:prstGeom>
          <a:noFill/>
          <a:ln>
            <a:noFill/>
          </a:ln>
        </p:spPr>
      </p:pic>
      <p:sp>
        <p:nvSpPr>
          <p:cNvPr id="94" name="Google Shape;94;p20"/>
          <p:cNvSpPr/>
          <p:nvPr/>
        </p:nvSpPr>
        <p:spPr>
          <a:xfrm>
            <a:off x="0" y="3518525"/>
            <a:ext cx="9144000" cy="1625100"/>
          </a:xfrm>
          <a:prstGeom prst="rect">
            <a:avLst/>
          </a:prstGeom>
          <a:solidFill>
            <a:schemeClr val="accent6"/>
          </a:solidFill>
          <a:ln>
            <a:noFill/>
          </a:ln>
        </p:spPr>
        <p:txBody>
          <a:bodyPr anchorCtr="0" anchor="ctr" bIns="39550" lIns="79125" spcFirstLastPara="1" rIns="79125" wrap="square" tIns="39550">
            <a:noAutofit/>
          </a:bodyPr>
          <a:lstStyle/>
          <a:p>
            <a:pPr indent="0" lvl="0" marL="0" marR="0" rtl="0" algn="ctr">
              <a:lnSpc>
                <a:spcPct val="100000"/>
              </a:lnSpc>
              <a:spcBef>
                <a:spcPts val="0"/>
              </a:spcBef>
              <a:spcAft>
                <a:spcPts val="0"/>
              </a:spcAft>
              <a:buNone/>
            </a:pPr>
            <a:r>
              <a:t/>
            </a:r>
            <a:endParaRPr b="0" i="0" sz="1200" u="none" cap="none" strike="noStrike">
              <a:solidFill>
                <a:schemeClr val="lt1"/>
              </a:solidFill>
              <a:latin typeface="Arial"/>
              <a:ea typeface="Arial"/>
              <a:cs typeface="Arial"/>
              <a:sym typeface="Arial"/>
            </a:endParaRPr>
          </a:p>
        </p:txBody>
      </p:sp>
      <p:sp>
        <p:nvSpPr>
          <p:cNvPr id="95" name="Google Shape;95;p20"/>
          <p:cNvSpPr txBox="1"/>
          <p:nvPr>
            <p:ph type="title"/>
          </p:nvPr>
        </p:nvSpPr>
        <p:spPr>
          <a:xfrm>
            <a:off x="998000" y="3899425"/>
            <a:ext cx="7084500" cy="778800"/>
          </a:xfrm>
          <a:prstGeom prst="rect">
            <a:avLst/>
          </a:prstGeom>
        </p:spPr>
        <p:txBody>
          <a:bodyPr anchorCtr="0" anchor="t" bIns="91425" lIns="91425" spcFirstLastPara="1" rIns="91425" wrap="square" tIns="91425">
            <a:noAutofit/>
          </a:bodyPr>
          <a:lstStyle>
            <a:lvl1pPr lvl="0" rtl="0" algn="ctr">
              <a:spcBef>
                <a:spcPts val="0"/>
              </a:spcBef>
              <a:spcAft>
                <a:spcPts val="0"/>
              </a:spcAft>
              <a:buNone/>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p:cSld name="CUSTOM_9">
    <p:spTree>
      <p:nvGrpSpPr>
        <p:cNvPr id="17" name="Shape 17"/>
        <p:cNvGrpSpPr/>
        <p:nvPr/>
      </p:nvGrpSpPr>
      <p:grpSpPr>
        <a:xfrm>
          <a:off x="0" y="0"/>
          <a:ext cx="0" cy="0"/>
          <a:chOff x="0" y="0"/>
          <a:chExt cx="0" cy="0"/>
        </a:xfrm>
      </p:grpSpPr>
      <p:sp>
        <p:nvSpPr>
          <p:cNvPr id="18" name="Google Shape;18;p3"/>
          <p:cNvSpPr txBox="1"/>
          <p:nvPr>
            <p:ph type="ctrTitle"/>
          </p:nvPr>
        </p:nvSpPr>
        <p:spPr>
          <a:xfrm>
            <a:off x="311708" y="744575"/>
            <a:ext cx="8520600" cy="2052600"/>
          </a:xfrm>
          <a:prstGeom prst="rect">
            <a:avLst/>
          </a:prstGeom>
        </p:spPr>
        <p:txBody>
          <a:bodyPr anchorCtr="0" anchor="b" bIns="91425" lIns="91425" spcFirstLastPara="1" rIns="91425" wrap="square" tIns="91425">
            <a:noAutofit/>
          </a:bodyPr>
          <a:lstStyle>
            <a:lvl1pPr lvl="0" rtl="0" algn="ctr">
              <a:spcBef>
                <a:spcPts val="0"/>
              </a:spcBef>
              <a:spcAft>
                <a:spcPts val="0"/>
              </a:spcAft>
              <a:buSzPts val="5200"/>
              <a:buNone/>
              <a:defRPr sz="5200"/>
            </a:lvl1pPr>
            <a:lvl2pPr lvl="1" rtl="0" algn="ctr">
              <a:spcBef>
                <a:spcPts val="0"/>
              </a:spcBef>
              <a:spcAft>
                <a:spcPts val="0"/>
              </a:spcAft>
              <a:buSzPts val="5200"/>
              <a:buNone/>
              <a:defRPr sz="5200"/>
            </a:lvl2pPr>
            <a:lvl3pPr lvl="2" rtl="0" algn="ctr">
              <a:spcBef>
                <a:spcPts val="0"/>
              </a:spcBef>
              <a:spcAft>
                <a:spcPts val="0"/>
              </a:spcAft>
              <a:buSzPts val="5200"/>
              <a:buNone/>
              <a:defRPr sz="5200"/>
            </a:lvl3pPr>
            <a:lvl4pPr lvl="3" rtl="0" algn="ctr">
              <a:spcBef>
                <a:spcPts val="0"/>
              </a:spcBef>
              <a:spcAft>
                <a:spcPts val="0"/>
              </a:spcAft>
              <a:buSzPts val="5200"/>
              <a:buNone/>
              <a:defRPr sz="5200"/>
            </a:lvl4pPr>
            <a:lvl5pPr lvl="4" rtl="0" algn="ctr">
              <a:spcBef>
                <a:spcPts val="0"/>
              </a:spcBef>
              <a:spcAft>
                <a:spcPts val="0"/>
              </a:spcAft>
              <a:buSzPts val="5200"/>
              <a:buNone/>
              <a:defRPr sz="5200"/>
            </a:lvl5pPr>
            <a:lvl6pPr lvl="5" rtl="0" algn="ctr">
              <a:spcBef>
                <a:spcPts val="0"/>
              </a:spcBef>
              <a:spcAft>
                <a:spcPts val="0"/>
              </a:spcAft>
              <a:buSzPts val="5200"/>
              <a:buNone/>
              <a:defRPr sz="5200"/>
            </a:lvl6pPr>
            <a:lvl7pPr lvl="6" rtl="0" algn="ctr">
              <a:spcBef>
                <a:spcPts val="0"/>
              </a:spcBef>
              <a:spcAft>
                <a:spcPts val="0"/>
              </a:spcAft>
              <a:buSzPts val="5200"/>
              <a:buNone/>
              <a:defRPr sz="5200"/>
            </a:lvl7pPr>
            <a:lvl8pPr lvl="7" rtl="0" algn="ctr">
              <a:spcBef>
                <a:spcPts val="0"/>
              </a:spcBef>
              <a:spcAft>
                <a:spcPts val="0"/>
              </a:spcAft>
              <a:buSzPts val="5200"/>
              <a:buNone/>
              <a:defRPr sz="5200"/>
            </a:lvl8pPr>
            <a:lvl9pPr lvl="8" rtl="0" algn="ctr">
              <a:spcBef>
                <a:spcPts val="0"/>
              </a:spcBef>
              <a:spcAft>
                <a:spcPts val="0"/>
              </a:spcAft>
              <a:buSzPts val="5200"/>
              <a:buNone/>
              <a:defRPr sz="5200"/>
            </a:lvl9pPr>
          </a:lstStyle>
          <a:p/>
        </p:txBody>
      </p:sp>
      <p:sp>
        <p:nvSpPr>
          <p:cNvPr id="19" name="Google Shape;19;p3"/>
          <p:cNvSpPr txBox="1"/>
          <p:nvPr>
            <p:ph idx="1" type="subTitle"/>
          </p:nvPr>
        </p:nvSpPr>
        <p:spPr>
          <a:xfrm>
            <a:off x="311700" y="2834125"/>
            <a:ext cx="8520600" cy="7926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2800"/>
              <a:buNone/>
              <a:defRPr sz="2800"/>
            </a:lvl1pPr>
            <a:lvl2pPr lvl="1" rtl="0" algn="ctr">
              <a:lnSpc>
                <a:spcPct val="100000"/>
              </a:lnSpc>
              <a:spcBef>
                <a:spcPts val="0"/>
              </a:spcBef>
              <a:spcAft>
                <a:spcPts val="0"/>
              </a:spcAft>
              <a:buSzPts val="2800"/>
              <a:buNone/>
              <a:defRPr sz="2800"/>
            </a:lvl2pPr>
            <a:lvl3pPr lvl="2" rtl="0" algn="ctr">
              <a:lnSpc>
                <a:spcPct val="100000"/>
              </a:lnSpc>
              <a:spcBef>
                <a:spcPts val="0"/>
              </a:spcBef>
              <a:spcAft>
                <a:spcPts val="0"/>
              </a:spcAft>
              <a:buSzPts val="2800"/>
              <a:buNone/>
              <a:defRPr sz="2800"/>
            </a:lvl3pPr>
            <a:lvl4pPr lvl="3" rtl="0" algn="ctr">
              <a:lnSpc>
                <a:spcPct val="100000"/>
              </a:lnSpc>
              <a:spcBef>
                <a:spcPts val="0"/>
              </a:spcBef>
              <a:spcAft>
                <a:spcPts val="0"/>
              </a:spcAft>
              <a:buSzPts val="2800"/>
              <a:buNone/>
              <a:defRPr sz="2800"/>
            </a:lvl4pPr>
            <a:lvl5pPr lvl="4" rtl="0" algn="ctr">
              <a:lnSpc>
                <a:spcPct val="100000"/>
              </a:lnSpc>
              <a:spcBef>
                <a:spcPts val="0"/>
              </a:spcBef>
              <a:spcAft>
                <a:spcPts val="0"/>
              </a:spcAft>
              <a:buSzPts val="2800"/>
              <a:buNone/>
              <a:defRPr sz="2800"/>
            </a:lvl5pPr>
            <a:lvl6pPr lvl="5" rtl="0" algn="ctr">
              <a:lnSpc>
                <a:spcPct val="100000"/>
              </a:lnSpc>
              <a:spcBef>
                <a:spcPts val="0"/>
              </a:spcBef>
              <a:spcAft>
                <a:spcPts val="0"/>
              </a:spcAft>
              <a:buSzPts val="2800"/>
              <a:buNone/>
              <a:defRPr sz="2800"/>
            </a:lvl6pPr>
            <a:lvl7pPr lvl="6" rtl="0" algn="ctr">
              <a:lnSpc>
                <a:spcPct val="100000"/>
              </a:lnSpc>
              <a:spcBef>
                <a:spcPts val="0"/>
              </a:spcBef>
              <a:spcAft>
                <a:spcPts val="0"/>
              </a:spcAft>
              <a:buSzPts val="2800"/>
              <a:buNone/>
              <a:defRPr sz="2800"/>
            </a:lvl7pPr>
            <a:lvl8pPr lvl="7" rtl="0" algn="ctr">
              <a:lnSpc>
                <a:spcPct val="100000"/>
              </a:lnSpc>
              <a:spcBef>
                <a:spcPts val="0"/>
              </a:spcBef>
              <a:spcAft>
                <a:spcPts val="0"/>
              </a:spcAft>
              <a:buSzPts val="2800"/>
              <a:buNone/>
              <a:defRPr sz="2800"/>
            </a:lvl8pPr>
            <a:lvl9pPr lvl="8" rtl="0" algn="ctr">
              <a:lnSpc>
                <a:spcPct val="100000"/>
              </a:lnSpc>
              <a:spcBef>
                <a:spcPts val="0"/>
              </a:spcBef>
              <a:spcAft>
                <a:spcPts val="0"/>
              </a:spcAft>
              <a:buSzPts val="2800"/>
              <a:buNone/>
              <a:defRPr sz="2800"/>
            </a:lvl9pPr>
          </a:lstStyle>
          <a:p/>
        </p:txBody>
      </p:sp>
      <p:sp>
        <p:nvSpPr>
          <p:cNvPr id="20" name="Google Shape;20;p3"/>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Half page with image">
  <p:cSld name="CUSTOM_2">
    <p:spTree>
      <p:nvGrpSpPr>
        <p:cNvPr id="96" name="Shape 96"/>
        <p:cNvGrpSpPr/>
        <p:nvPr/>
      </p:nvGrpSpPr>
      <p:grpSpPr>
        <a:xfrm>
          <a:off x="0" y="0"/>
          <a:ext cx="0" cy="0"/>
          <a:chOff x="0" y="0"/>
          <a:chExt cx="0" cy="0"/>
        </a:xfrm>
      </p:grpSpPr>
      <p:sp>
        <p:nvSpPr>
          <p:cNvPr id="97" name="Google Shape;97;p21"/>
          <p:cNvSpPr txBox="1"/>
          <p:nvPr>
            <p:ph type="title"/>
          </p:nvPr>
        </p:nvSpPr>
        <p:spPr>
          <a:xfrm>
            <a:off x="311700" y="370250"/>
            <a:ext cx="3982200" cy="755700"/>
          </a:xfrm>
          <a:prstGeom prst="rect">
            <a:avLst/>
          </a:prstGeom>
        </p:spPr>
        <p:txBody>
          <a:bodyPr anchorCtr="0" anchor="t" bIns="91425" lIns="91425" spcFirstLastPara="1" rIns="91425" wrap="square" tIns="91425">
            <a:noAutofit/>
          </a:bodyPr>
          <a:lstStyle>
            <a:lvl1pPr lvl="0" rtl="0">
              <a:spcBef>
                <a:spcPts val="0"/>
              </a:spcBef>
              <a:spcAft>
                <a:spcPts val="0"/>
              </a:spcAft>
              <a:buNone/>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p:txBody>
      </p:sp>
      <p:sp>
        <p:nvSpPr>
          <p:cNvPr id="98" name="Google Shape;98;p21"/>
          <p:cNvSpPr txBox="1"/>
          <p:nvPr>
            <p:ph idx="1" type="body"/>
          </p:nvPr>
        </p:nvSpPr>
        <p:spPr>
          <a:xfrm>
            <a:off x="311700" y="1389600"/>
            <a:ext cx="3982200" cy="3179400"/>
          </a:xfrm>
          <a:prstGeom prst="rect">
            <a:avLst/>
          </a:prstGeom>
        </p:spPr>
        <p:txBody>
          <a:bodyPr anchorCtr="0" anchor="t" bIns="91425" lIns="91425" spcFirstLastPara="1" rIns="91425" wrap="square" tIns="91425">
            <a:noAutofit/>
          </a:bodyPr>
          <a:lstStyle>
            <a:lvl1pPr indent="-330200" lvl="0" marL="457200" rtl="0">
              <a:spcBef>
                <a:spcPts val="0"/>
              </a:spcBef>
              <a:spcAft>
                <a:spcPts val="0"/>
              </a:spcAft>
              <a:buSzPts val="1600"/>
              <a:buChar char="●"/>
              <a:defRPr/>
            </a:lvl1pPr>
            <a:lvl2pPr indent="-330200" lvl="1" marL="914400" rtl="0">
              <a:spcBef>
                <a:spcPts val="1600"/>
              </a:spcBef>
              <a:spcAft>
                <a:spcPts val="0"/>
              </a:spcAft>
              <a:buSzPts val="1600"/>
              <a:buChar char="○"/>
              <a:defRPr/>
            </a:lvl2pPr>
            <a:lvl3pPr indent="-330200" lvl="2" marL="1371600" rtl="0">
              <a:spcBef>
                <a:spcPts val="1600"/>
              </a:spcBef>
              <a:spcAft>
                <a:spcPts val="0"/>
              </a:spcAft>
              <a:buSzPts val="1600"/>
              <a:buChar char="■"/>
              <a:defRPr/>
            </a:lvl3pPr>
            <a:lvl4pPr indent="-330200" lvl="3" marL="1828800" rtl="0">
              <a:spcBef>
                <a:spcPts val="1600"/>
              </a:spcBef>
              <a:spcAft>
                <a:spcPts val="0"/>
              </a:spcAft>
              <a:buSzPts val="1600"/>
              <a:buChar char="●"/>
              <a:defRPr/>
            </a:lvl4pPr>
            <a:lvl5pPr indent="-330200" lvl="4" marL="2286000" rtl="0">
              <a:spcBef>
                <a:spcPts val="1600"/>
              </a:spcBef>
              <a:spcAft>
                <a:spcPts val="0"/>
              </a:spcAft>
              <a:buSzPts val="1600"/>
              <a:buChar char="○"/>
              <a:defRPr/>
            </a:lvl5pPr>
            <a:lvl6pPr indent="-330200" lvl="5" marL="2743200" rtl="0">
              <a:spcBef>
                <a:spcPts val="1600"/>
              </a:spcBef>
              <a:spcAft>
                <a:spcPts val="0"/>
              </a:spcAft>
              <a:buSzPts val="1600"/>
              <a:buChar char="■"/>
              <a:defRPr/>
            </a:lvl6pPr>
            <a:lvl7pPr indent="-330200" lvl="6" marL="3200400" rtl="0">
              <a:spcBef>
                <a:spcPts val="1600"/>
              </a:spcBef>
              <a:spcAft>
                <a:spcPts val="0"/>
              </a:spcAft>
              <a:buSzPts val="1600"/>
              <a:buChar char="●"/>
              <a:defRPr/>
            </a:lvl7pPr>
            <a:lvl8pPr indent="-330200" lvl="7" marL="3657600" rtl="0">
              <a:spcBef>
                <a:spcPts val="1600"/>
              </a:spcBef>
              <a:spcAft>
                <a:spcPts val="0"/>
              </a:spcAft>
              <a:buSzPts val="1600"/>
              <a:buChar char="○"/>
              <a:defRPr/>
            </a:lvl8pPr>
            <a:lvl9pPr indent="-330200" lvl="8" marL="4114800" rtl="0">
              <a:spcBef>
                <a:spcPts val="1600"/>
              </a:spcBef>
              <a:spcAft>
                <a:spcPts val="1600"/>
              </a:spcAft>
              <a:buSzPts val="1600"/>
              <a:buChar char="■"/>
              <a:defRPr/>
            </a:lvl9pPr>
          </a:lstStyle>
          <a:p/>
        </p:txBody>
      </p:sp>
      <p:pic>
        <p:nvPicPr>
          <p:cNvPr id="99" name="Google Shape;99;p21"/>
          <p:cNvPicPr preferRelativeResize="0"/>
          <p:nvPr/>
        </p:nvPicPr>
        <p:blipFill rotWithShape="1">
          <a:blip r:embed="rId2">
            <a:alphaModFix/>
          </a:blip>
          <a:srcRect b="0" l="15818" r="15818" t="4761"/>
          <a:stretch/>
        </p:blipFill>
        <p:spPr>
          <a:xfrm>
            <a:off x="5081525" y="370250"/>
            <a:ext cx="3910077" cy="4356625"/>
          </a:xfrm>
          <a:prstGeom prst="rect">
            <a:avLst/>
          </a:prstGeom>
          <a:noFill/>
          <a:ln>
            <a:noFill/>
          </a:ln>
        </p:spPr>
      </p:pic>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Half page with image 1">
  <p:cSld name="CUSTOM_2_1">
    <p:spTree>
      <p:nvGrpSpPr>
        <p:cNvPr id="100" name="Shape 100"/>
        <p:cNvGrpSpPr/>
        <p:nvPr/>
      </p:nvGrpSpPr>
      <p:grpSpPr>
        <a:xfrm>
          <a:off x="0" y="0"/>
          <a:ext cx="0" cy="0"/>
          <a:chOff x="0" y="0"/>
          <a:chExt cx="0" cy="0"/>
        </a:xfrm>
      </p:grpSpPr>
      <p:sp>
        <p:nvSpPr>
          <p:cNvPr id="101" name="Google Shape;101;p22"/>
          <p:cNvSpPr txBox="1"/>
          <p:nvPr>
            <p:ph type="title"/>
          </p:nvPr>
        </p:nvSpPr>
        <p:spPr>
          <a:xfrm>
            <a:off x="311700" y="370250"/>
            <a:ext cx="3982200" cy="755700"/>
          </a:xfrm>
          <a:prstGeom prst="rect">
            <a:avLst/>
          </a:prstGeom>
        </p:spPr>
        <p:txBody>
          <a:bodyPr anchorCtr="0" anchor="t" bIns="91425" lIns="91425" spcFirstLastPara="1" rIns="91425" wrap="square" tIns="91425">
            <a:noAutofit/>
          </a:bodyPr>
          <a:lstStyle>
            <a:lvl1pPr lvl="0" rtl="0">
              <a:spcBef>
                <a:spcPts val="0"/>
              </a:spcBef>
              <a:spcAft>
                <a:spcPts val="0"/>
              </a:spcAft>
              <a:buNone/>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p:txBody>
      </p:sp>
      <p:sp>
        <p:nvSpPr>
          <p:cNvPr id="102" name="Google Shape;102;p22"/>
          <p:cNvSpPr txBox="1"/>
          <p:nvPr>
            <p:ph idx="1" type="body"/>
          </p:nvPr>
        </p:nvSpPr>
        <p:spPr>
          <a:xfrm>
            <a:off x="311700" y="1389600"/>
            <a:ext cx="3982200" cy="3179400"/>
          </a:xfrm>
          <a:prstGeom prst="rect">
            <a:avLst/>
          </a:prstGeom>
        </p:spPr>
        <p:txBody>
          <a:bodyPr anchorCtr="0" anchor="t" bIns="91425" lIns="91425" spcFirstLastPara="1" rIns="91425" wrap="square" tIns="91425">
            <a:noAutofit/>
          </a:bodyPr>
          <a:lstStyle>
            <a:lvl1pPr indent="-330200" lvl="0" marL="457200" rtl="0">
              <a:spcBef>
                <a:spcPts val="0"/>
              </a:spcBef>
              <a:spcAft>
                <a:spcPts val="0"/>
              </a:spcAft>
              <a:buSzPts val="1600"/>
              <a:buChar char="●"/>
              <a:defRPr/>
            </a:lvl1pPr>
            <a:lvl2pPr indent="-330200" lvl="1" marL="914400" rtl="0">
              <a:spcBef>
                <a:spcPts val="1600"/>
              </a:spcBef>
              <a:spcAft>
                <a:spcPts val="0"/>
              </a:spcAft>
              <a:buSzPts val="1600"/>
              <a:buChar char="○"/>
              <a:defRPr/>
            </a:lvl2pPr>
            <a:lvl3pPr indent="-330200" lvl="2" marL="1371600" rtl="0">
              <a:spcBef>
                <a:spcPts val="1600"/>
              </a:spcBef>
              <a:spcAft>
                <a:spcPts val="0"/>
              </a:spcAft>
              <a:buSzPts val="1600"/>
              <a:buChar char="■"/>
              <a:defRPr/>
            </a:lvl3pPr>
            <a:lvl4pPr indent="-330200" lvl="3" marL="1828800" rtl="0">
              <a:spcBef>
                <a:spcPts val="1600"/>
              </a:spcBef>
              <a:spcAft>
                <a:spcPts val="0"/>
              </a:spcAft>
              <a:buSzPts val="1600"/>
              <a:buChar char="●"/>
              <a:defRPr/>
            </a:lvl4pPr>
            <a:lvl5pPr indent="-330200" lvl="4" marL="2286000" rtl="0">
              <a:spcBef>
                <a:spcPts val="1600"/>
              </a:spcBef>
              <a:spcAft>
                <a:spcPts val="0"/>
              </a:spcAft>
              <a:buSzPts val="1600"/>
              <a:buChar char="○"/>
              <a:defRPr/>
            </a:lvl5pPr>
            <a:lvl6pPr indent="-330200" lvl="5" marL="2743200" rtl="0">
              <a:spcBef>
                <a:spcPts val="1600"/>
              </a:spcBef>
              <a:spcAft>
                <a:spcPts val="0"/>
              </a:spcAft>
              <a:buSzPts val="1600"/>
              <a:buChar char="■"/>
              <a:defRPr/>
            </a:lvl6pPr>
            <a:lvl7pPr indent="-330200" lvl="6" marL="3200400" rtl="0">
              <a:spcBef>
                <a:spcPts val="1600"/>
              </a:spcBef>
              <a:spcAft>
                <a:spcPts val="0"/>
              </a:spcAft>
              <a:buSzPts val="1600"/>
              <a:buChar char="●"/>
              <a:defRPr/>
            </a:lvl7pPr>
            <a:lvl8pPr indent="-330200" lvl="7" marL="3657600" rtl="0">
              <a:spcBef>
                <a:spcPts val="1600"/>
              </a:spcBef>
              <a:spcAft>
                <a:spcPts val="0"/>
              </a:spcAft>
              <a:buSzPts val="1600"/>
              <a:buChar char="○"/>
              <a:defRPr/>
            </a:lvl8pPr>
            <a:lvl9pPr indent="-330200" lvl="8" marL="4114800" rtl="0">
              <a:spcBef>
                <a:spcPts val="1600"/>
              </a:spcBef>
              <a:spcAft>
                <a:spcPts val="1600"/>
              </a:spcAft>
              <a:buSzPts val="1600"/>
              <a:buChar char="■"/>
              <a:defRPr/>
            </a:lvl9pPr>
          </a:lstStyle>
          <a:p/>
        </p:txBody>
      </p:sp>
      <p:pic>
        <p:nvPicPr>
          <p:cNvPr id="103" name="Google Shape;103;p22"/>
          <p:cNvPicPr preferRelativeResize="0"/>
          <p:nvPr/>
        </p:nvPicPr>
        <p:blipFill>
          <a:blip r:embed="rId2">
            <a:alphaModFix/>
          </a:blip>
          <a:stretch>
            <a:fillRect/>
          </a:stretch>
        </p:blipFill>
        <p:spPr>
          <a:xfrm>
            <a:off x="4540350" y="754075"/>
            <a:ext cx="4298849" cy="3438248"/>
          </a:xfrm>
          <a:prstGeom prst="rect">
            <a:avLst/>
          </a:prstGeom>
          <a:noFill/>
          <a:ln>
            <a:noFill/>
          </a:ln>
        </p:spPr>
      </p:pic>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Half page with image alternative">
  <p:cSld name="CUSTOM_3">
    <p:bg>
      <p:bgPr>
        <a:solidFill>
          <a:schemeClr val="lt2"/>
        </a:solidFill>
      </p:bgPr>
    </p:bg>
    <p:spTree>
      <p:nvGrpSpPr>
        <p:cNvPr id="104" name="Shape 104"/>
        <p:cNvGrpSpPr/>
        <p:nvPr/>
      </p:nvGrpSpPr>
      <p:grpSpPr>
        <a:xfrm>
          <a:off x="0" y="0"/>
          <a:ext cx="0" cy="0"/>
          <a:chOff x="0" y="0"/>
          <a:chExt cx="0" cy="0"/>
        </a:xfrm>
      </p:grpSpPr>
      <p:pic>
        <p:nvPicPr>
          <p:cNvPr id="105" name="Google Shape;105;p23"/>
          <p:cNvPicPr preferRelativeResize="0"/>
          <p:nvPr/>
        </p:nvPicPr>
        <p:blipFill rotWithShape="1">
          <a:blip r:embed="rId2">
            <a:alphaModFix/>
          </a:blip>
          <a:srcRect b="9034" l="15875" r="13974" t="6370"/>
          <a:stretch/>
        </p:blipFill>
        <p:spPr>
          <a:xfrm>
            <a:off x="5048843" y="445025"/>
            <a:ext cx="3605780" cy="4348851"/>
          </a:xfrm>
          <a:prstGeom prst="rect">
            <a:avLst/>
          </a:prstGeom>
          <a:noFill/>
          <a:ln>
            <a:noFill/>
          </a:ln>
        </p:spPr>
      </p:pic>
      <p:sp>
        <p:nvSpPr>
          <p:cNvPr id="106" name="Google Shape;106;p23"/>
          <p:cNvSpPr txBox="1"/>
          <p:nvPr>
            <p:ph type="title"/>
          </p:nvPr>
        </p:nvSpPr>
        <p:spPr>
          <a:xfrm>
            <a:off x="311700" y="370250"/>
            <a:ext cx="3982200" cy="755700"/>
          </a:xfrm>
          <a:prstGeom prst="rect">
            <a:avLst/>
          </a:prstGeom>
        </p:spPr>
        <p:txBody>
          <a:bodyPr anchorCtr="0" anchor="t" bIns="91425" lIns="91425" spcFirstLastPara="1" rIns="91425" wrap="square" tIns="91425">
            <a:noAutofit/>
          </a:bodyPr>
          <a:lstStyle>
            <a:lvl1pPr lvl="0" rtl="0">
              <a:spcBef>
                <a:spcPts val="0"/>
              </a:spcBef>
              <a:spcAft>
                <a:spcPts val="0"/>
              </a:spcAft>
              <a:buNone/>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p:txBody>
      </p:sp>
      <p:sp>
        <p:nvSpPr>
          <p:cNvPr id="107" name="Google Shape;107;p23"/>
          <p:cNvSpPr txBox="1"/>
          <p:nvPr>
            <p:ph idx="1" type="body"/>
          </p:nvPr>
        </p:nvSpPr>
        <p:spPr>
          <a:xfrm>
            <a:off x="311700" y="1389600"/>
            <a:ext cx="3982200" cy="3179400"/>
          </a:xfrm>
          <a:prstGeom prst="rect">
            <a:avLst/>
          </a:prstGeom>
        </p:spPr>
        <p:txBody>
          <a:bodyPr anchorCtr="0" anchor="t" bIns="91425" lIns="91425" spcFirstLastPara="1" rIns="91425" wrap="square" tIns="91425">
            <a:noAutofit/>
          </a:bodyPr>
          <a:lstStyle>
            <a:lvl1pPr indent="-330200" lvl="0" marL="457200" rtl="0">
              <a:spcBef>
                <a:spcPts val="0"/>
              </a:spcBef>
              <a:spcAft>
                <a:spcPts val="0"/>
              </a:spcAft>
              <a:buSzPts val="1600"/>
              <a:buChar char="●"/>
              <a:defRPr/>
            </a:lvl1pPr>
            <a:lvl2pPr indent="-330200" lvl="1" marL="914400" rtl="0">
              <a:spcBef>
                <a:spcPts val="1600"/>
              </a:spcBef>
              <a:spcAft>
                <a:spcPts val="0"/>
              </a:spcAft>
              <a:buSzPts val="1600"/>
              <a:buChar char="○"/>
              <a:defRPr/>
            </a:lvl2pPr>
            <a:lvl3pPr indent="-330200" lvl="2" marL="1371600" rtl="0">
              <a:spcBef>
                <a:spcPts val="1600"/>
              </a:spcBef>
              <a:spcAft>
                <a:spcPts val="0"/>
              </a:spcAft>
              <a:buSzPts val="1600"/>
              <a:buChar char="■"/>
              <a:defRPr/>
            </a:lvl3pPr>
            <a:lvl4pPr indent="-330200" lvl="3" marL="1828800" rtl="0">
              <a:spcBef>
                <a:spcPts val="1600"/>
              </a:spcBef>
              <a:spcAft>
                <a:spcPts val="0"/>
              </a:spcAft>
              <a:buSzPts val="1600"/>
              <a:buChar char="●"/>
              <a:defRPr/>
            </a:lvl4pPr>
            <a:lvl5pPr indent="-330200" lvl="4" marL="2286000" rtl="0">
              <a:spcBef>
                <a:spcPts val="1600"/>
              </a:spcBef>
              <a:spcAft>
                <a:spcPts val="0"/>
              </a:spcAft>
              <a:buSzPts val="1600"/>
              <a:buChar char="○"/>
              <a:defRPr/>
            </a:lvl5pPr>
            <a:lvl6pPr indent="-330200" lvl="5" marL="2743200" rtl="0">
              <a:spcBef>
                <a:spcPts val="1600"/>
              </a:spcBef>
              <a:spcAft>
                <a:spcPts val="0"/>
              </a:spcAft>
              <a:buSzPts val="1600"/>
              <a:buChar char="■"/>
              <a:defRPr/>
            </a:lvl6pPr>
            <a:lvl7pPr indent="-330200" lvl="6" marL="3200400" rtl="0">
              <a:spcBef>
                <a:spcPts val="1600"/>
              </a:spcBef>
              <a:spcAft>
                <a:spcPts val="0"/>
              </a:spcAft>
              <a:buSzPts val="1600"/>
              <a:buChar char="●"/>
              <a:defRPr/>
            </a:lvl7pPr>
            <a:lvl8pPr indent="-330200" lvl="7" marL="3657600" rtl="0">
              <a:spcBef>
                <a:spcPts val="1600"/>
              </a:spcBef>
              <a:spcAft>
                <a:spcPts val="0"/>
              </a:spcAft>
              <a:buSzPts val="1600"/>
              <a:buChar char="○"/>
              <a:defRPr/>
            </a:lvl8pPr>
            <a:lvl9pPr indent="-330200" lvl="8" marL="4114800" rtl="0">
              <a:spcBef>
                <a:spcPts val="1600"/>
              </a:spcBef>
              <a:spcAft>
                <a:spcPts val="1600"/>
              </a:spcAft>
              <a:buSzPts val="1600"/>
              <a:buChar char="■"/>
              <a:defRPr/>
            </a:lvl9pPr>
          </a:lstStyle>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Half page with image alternative 1">
  <p:cSld name="CUSTOM_3_1">
    <p:bg>
      <p:bgPr>
        <a:solidFill>
          <a:schemeClr val="lt2"/>
        </a:solidFill>
      </p:bgPr>
    </p:bg>
    <p:spTree>
      <p:nvGrpSpPr>
        <p:cNvPr id="108" name="Shape 108"/>
        <p:cNvGrpSpPr/>
        <p:nvPr/>
      </p:nvGrpSpPr>
      <p:grpSpPr>
        <a:xfrm>
          <a:off x="0" y="0"/>
          <a:ext cx="0" cy="0"/>
          <a:chOff x="0" y="0"/>
          <a:chExt cx="0" cy="0"/>
        </a:xfrm>
      </p:grpSpPr>
      <p:sp>
        <p:nvSpPr>
          <p:cNvPr id="109" name="Google Shape;109;p24"/>
          <p:cNvSpPr txBox="1"/>
          <p:nvPr>
            <p:ph type="title"/>
          </p:nvPr>
        </p:nvSpPr>
        <p:spPr>
          <a:xfrm>
            <a:off x="311700" y="370250"/>
            <a:ext cx="3982200" cy="755700"/>
          </a:xfrm>
          <a:prstGeom prst="rect">
            <a:avLst/>
          </a:prstGeom>
        </p:spPr>
        <p:txBody>
          <a:bodyPr anchorCtr="0" anchor="t" bIns="91425" lIns="91425" spcFirstLastPara="1" rIns="91425" wrap="square" tIns="91425">
            <a:noAutofit/>
          </a:bodyPr>
          <a:lstStyle>
            <a:lvl1pPr lvl="0" rtl="0">
              <a:spcBef>
                <a:spcPts val="0"/>
              </a:spcBef>
              <a:spcAft>
                <a:spcPts val="0"/>
              </a:spcAft>
              <a:buNone/>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p:txBody>
      </p:sp>
      <p:sp>
        <p:nvSpPr>
          <p:cNvPr id="110" name="Google Shape;110;p24"/>
          <p:cNvSpPr txBox="1"/>
          <p:nvPr>
            <p:ph idx="1" type="body"/>
          </p:nvPr>
        </p:nvSpPr>
        <p:spPr>
          <a:xfrm>
            <a:off x="311700" y="1389600"/>
            <a:ext cx="3982200" cy="3179400"/>
          </a:xfrm>
          <a:prstGeom prst="rect">
            <a:avLst/>
          </a:prstGeom>
        </p:spPr>
        <p:txBody>
          <a:bodyPr anchorCtr="0" anchor="t" bIns="91425" lIns="91425" spcFirstLastPara="1" rIns="91425" wrap="square" tIns="91425">
            <a:noAutofit/>
          </a:bodyPr>
          <a:lstStyle>
            <a:lvl1pPr indent="-330200" lvl="0" marL="457200" rtl="0">
              <a:spcBef>
                <a:spcPts val="0"/>
              </a:spcBef>
              <a:spcAft>
                <a:spcPts val="0"/>
              </a:spcAft>
              <a:buSzPts val="1600"/>
              <a:buChar char="●"/>
              <a:defRPr/>
            </a:lvl1pPr>
            <a:lvl2pPr indent="-330200" lvl="1" marL="914400" rtl="0">
              <a:spcBef>
                <a:spcPts val="1600"/>
              </a:spcBef>
              <a:spcAft>
                <a:spcPts val="0"/>
              </a:spcAft>
              <a:buSzPts val="1600"/>
              <a:buChar char="○"/>
              <a:defRPr/>
            </a:lvl2pPr>
            <a:lvl3pPr indent="-330200" lvl="2" marL="1371600" rtl="0">
              <a:spcBef>
                <a:spcPts val="1600"/>
              </a:spcBef>
              <a:spcAft>
                <a:spcPts val="0"/>
              </a:spcAft>
              <a:buSzPts val="1600"/>
              <a:buChar char="■"/>
              <a:defRPr/>
            </a:lvl3pPr>
            <a:lvl4pPr indent="-330200" lvl="3" marL="1828800" rtl="0">
              <a:spcBef>
                <a:spcPts val="1600"/>
              </a:spcBef>
              <a:spcAft>
                <a:spcPts val="0"/>
              </a:spcAft>
              <a:buSzPts val="1600"/>
              <a:buChar char="●"/>
              <a:defRPr/>
            </a:lvl4pPr>
            <a:lvl5pPr indent="-330200" lvl="4" marL="2286000" rtl="0">
              <a:spcBef>
                <a:spcPts val="1600"/>
              </a:spcBef>
              <a:spcAft>
                <a:spcPts val="0"/>
              </a:spcAft>
              <a:buSzPts val="1600"/>
              <a:buChar char="○"/>
              <a:defRPr/>
            </a:lvl5pPr>
            <a:lvl6pPr indent="-330200" lvl="5" marL="2743200" rtl="0">
              <a:spcBef>
                <a:spcPts val="1600"/>
              </a:spcBef>
              <a:spcAft>
                <a:spcPts val="0"/>
              </a:spcAft>
              <a:buSzPts val="1600"/>
              <a:buChar char="■"/>
              <a:defRPr/>
            </a:lvl6pPr>
            <a:lvl7pPr indent="-330200" lvl="6" marL="3200400" rtl="0">
              <a:spcBef>
                <a:spcPts val="1600"/>
              </a:spcBef>
              <a:spcAft>
                <a:spcPts val="0"/>
              </a:spcAft>
              <a:buSzPts val="1600"/>
              <a:buChar char="●"/>
              <a:defRPr/>
            </a:lvl7pPr>
            <a:lvl8pPr indent="-330200" lvl="7" marL="3657600" rtl="0">
              <a:spcBef>
                <a:spcPts val="1600"/>
              </a:spcBef>
              <a:spcAft>
                <a:spcPts val="0"/>
              </a:spcAft>
              <a:buSzPts val="1600"/>
              <a:buChar char="○"/>
              <a:defRPr/>
            </a:lvl8pPr>
            <a:lvl9pPr indent="-330200" lvl="8" marL="4114800" rtl="0">
              <a:spcBef>
                <a:spcPts val="1600"/>
              </a:spcBef>
              <a:spcAft>
                <a:spcPts val="1600"/>
              </a:spcAft>
              <a:buSzPts val="1600"/>
              <a:buChar char="■"/>
              <a:defRPr/>
            </a:lvl9pPr>
          </a:lstStyle>
          <a:p/>
        </p:txBody>
      </p:sp>
      <p:pic>
        <p:nvPicPr>
          <p:cNvPr id="111" name="Google Shape;111;p24"/>
          <p:cNvPicPr preferRelativeResize="0"/>
          <p:nvPr/>
        </p:nvPicPr>
        <p:blipFill rotWithShape="1">
          <a:blip r:embed="rId2">
            <a:alphaModFix/>
          </a:blip>
          <a:srcRect b="0" l="3384" r="3384" t="0"/>
          <a:stretch/>
        </p:blipFill>
        <p:spPr>
          <a:xfrm>
            <a:off x="4597575" y="754075"/>
            <a:ext cx="4237752" cy="3635349"/>
          </a:xfrm>
          <a:prstGeom prst="rect">
            <a:avLst/>
          </a:prstGeom>
          <a:noFill/>
          <a:ln>
            <a:noFill/>
          </a:ln>
        </p:spPr>
      </p:pic>
    </p:spTree>
  </p:cSld>
  <p:clrMapOvr>
    <a:masterClrMapping/>
  </p:clrMapOvr>
</p:sldLayout>
</file>

<file path=ppt/slideLayouts/slideLayout2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Half page with image left side">
  <p:cSld name="CUSTOM_7">
    <p:spTree>
      <p:nvGrpSpPr>
        <p:cNvPr id="112" name="Shape 112"/>
        <p:cNvGrpSpPr/>
        <p:nvPr/>
      </p:nvGrpSpPr>
      <p:grpSpPr>
        <a:xfrm>
          <a:off x="0" y="0"/>
          <a:ext cx="0" cy="0"/>
          <a:chOff x="0" y="0"/>
          <a:chExt cx="0" cy="0"/>
        </a:xfrm>
      </p:grpSpPr>
      <p:sp>
        <p:nvSpPr>
          <p:cNvPr id="113" name="Google Shape;113;p25"/>
          <p:cNvSpPr txBox="1"/>
          <p:nvPr>
            <p:ph type="title"/>
          </p:nvPr>
        </p:nvSpPr>
        <p:spPr>
          <a:xfrm>
            <a:off x="4244200" y="445025"/>
            <a:ext cx="4588200" cy="572700"/>
          </a:xfrm>
          <a:prstGeom prst="rect">
            <a:avLst/>
          </a:prstGeom>
        </p:spPr>
        <p:txBody>
          <a:bodyPr anchorCtr="0" anchor="t" bIns="91425" lIns="91425" spcFirstLastPara="1" rIns="91425" wrap="square" tIns="91425">
            <a:noAutofit/>
          </a:bodyPr>
          <a:lstStyle>
            <a:lvl1pPr lvl="0" rtl="0">
              <a:spcBef>
                <a:spcPts val="0"/>
              </a:spcBef>
              <a:spcAft>
                <a:spcPts val="0"/>
              </a:spcAft>
              <a:buNone/>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p:txBody>
      </p:sp>
      <p:pic>
        <p:nvPicPr>
          <p:cNvPr id="114" name="Google Shape;114;p25"/>
          <p:cNvPicPr preferRelativeResize="0"/>
          <p:nvPr/>
        </p:nvPicPr>
        <p:blipFill rotWithShape="1">
          <a:blip r:embed="rId2">
            <a:alphaModFix/>
          </a:blip>
          <a:srcRect b="17246" l="16469" r="15867" t="13602"/>
          <a:stretch/>
        </p:blipFill>
        <p:spPr>
          <a:xfrm>
            <a:off x="382725" y="445025"/>
            <a:ext cx="3467462" cy="4430602"/>
          </a:xfrm>
          <a:prstGeom prst="rect">
            <a:avLst/>
          </a:prstGeom>
          <a:noFill/>
          <a:ln>
            <a:noFill/>
          </a:ln>
        </p:spPr>
      </p:pic>
      <p:sp>
        <p:nvSpPr>
          <p:cNvPr id="115" name="Google Shape;115;p25"/>
          <p:cNvSpPr txBox="1"/>
          <p:nvPr>
            <p:ph idx="1" type="body"/>
          </p:nvPr>
        </p:nvSpPr>
        <p:spPr>
          <a:xfrm>
            <a:off x="4386775" y="1634075"/>
            <a:ext cx="4445700" cy="3241500"/>
          </a:xfrm>
          <a:prstGeom prst="rect">
            <a:avLst/>
          </a:prstGeom>
        </p:spPr>
        <p:txBody>
          <a:bodyPr anchorCtr="0" anchor="t" bIns="91425" lIns="91425" spcFirstLastPara="1" rIns="91425" wrap="square" tIns="91425">
            <a:noAutofit/>
          </a:bodyPr>
          <a:lstStyle>
            <a:lvl1pPr indent="-330200" lvl="0" marL="457200" rtl="0">
              <a:spcBef>
                <a:spcPts val="0"/>
              </a:spcBef>
              <a:spcAft>
                <a:spcPts val="0"/>
              </a:spcAft>
              <a:buSzPts val="1600"/>
              <a:buChar char="●"/>
              <a:defRPr/>
            </a:lvl1pPr>
            <a:lvl2pPr indent="-330200" lvl="1" marL="914400" rtl="0">
              <a:spcBef>
                <a:spcPts val="1600"/>
              </a:spcBef>
              <a:spcAft>
                <a:spcPts val="0"/>
              </a:spcAft>
              <a:buSzPts val="1600"/>
              <a:buChar char="○"/>
              <a:defRPr/>
            </a:lvl2pPr>
            <a:lvl3pPr indent="-330200" lvl="2" marL="1371600" rtl="0">
              <a:spcBef>
                <a:spcPts val="1600"/>
              </a:spcBef>
              <a:spcAft>
                <a:spcPts val="0"/>
              </a:spcAft>
              <a:buSzPts val="1600"/>
              <a:buChar char="■"/>
              <a:defRPr/>
            </a:lvl3pPr>
            <a:lvl4pPr indent="-330200" lvl="3" marL="1828800" rtl="0">
              <a:spcBef>
                <a:spcPts val="1600"/>
              </a:spcBef>
              <a:spcAft>
                <a:spcPts val="0"/>
              </a:spcAft>
              <a:buSzPts val="1600"/>
              <a:buChar char="●"/>
              <a:defRPr/>
            </a:lvl4pPr>
            <a:lvl5pPr indent="-330200" lvl="4" marL="2286000" rtl="0">
              <a:spcBef>
                <a:spcPts val="1600"/>
              </a:spcBef>
              <a:spcAft>
                <a:spcPts val="0"/>
              </a:spcAft>
              <a:buSzPts val="1600"/>
              <a:buChar char="○"/>
              <a:defRPr/>
            </a:lvl5pPr>
            <a:lvl6pPr indent="-330200" lvl="5" marL="2743200" rtl="0">
              <a:spcBef>
                <a:spcPts val="1600"/>
              </a:spcBef>
              <a:spcAft>
                <a:spcPts val="0"/>
              </a:spcAft>
              <a:buSzPts val="1600"/>
              <a:buChar char="■"/>
              <a:defRPr/>
            </a:lvl6pPr>
            <a:lvl7pPr indent="-330200" lvl="6" marL="3200400" rtl="0">
              <a:spcBef>
                <a:spcPts val="1600"/>
              </a:spcBef>
              <a:spcAft>
                <a:spcPts val="0"/>
              </a:spcAft>
              <a:buSzPts val="1600"/>
              <a:buChar char="●"/>
              <a:defRPr/>
            </a:lvl7pPr>
            <a:lvl8pPr indent="-330200" lvl="7" marL="3657600" rtl="0">
              <a:spcBef>
                <a:spcPts val="1600"/>
              </a:spcBef>
              <a:spcAft>
                <a:spcPts val="0"/>
              </a:spcAft>
              <a:buSzPts val="1600"/>
              <a:buChar char="○"/>
              <a:defRPr/>
            </a:lvl8pPr>
            <a:lvl9pPr indent="-330200" lvl="8" marL="4114800" rtl="0">
              <a:spcBef>
                <a:spcPts val="1600"/>
              </a:spcBef>
              <a:spcAft>
                <a:spcPts val="1600"/>
              </a:spcAft>
              <a:buSzPts val="1600"/>
              <a:buChar char="■"/>
              <a:defRPr/>
            </a:lvl9pPr>
          </a:lstStyle>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Half page with image left side 1">
  <p:cSld name="CUSTOM_7_1">
    <p:spTree>
      <p:nvGrpSpPr>
        <p:cNvPr id="116" name="Shape 116"/>
        <p:cNvGrpSpPr/>
        <p:nvPr/>
      </p:nvGrpSpPr>
      <p:grpSpPr>
        <a:xfrm>
          <a:off x="0" y="0"/>
          <a:ext cx="0" cy="0"/>
          <a:chOff x="0" y="0"/>
          <a:chExt cx="0" cy="0"/>
        </a:xfrm>
      </p:grpSpPr>
      <p:sp>
        <p:nvSpPr>
          <p:cNvPr id="117" name="Google Shape;117;p26"/>
          <p:cNvSpPr txBox="1"/>
          <p:nvPr>
            <p:ph type="title"/>
          </p:nvPr>
        </p:nvSpPr>
        <p:spPr>
          <a:xfrm>
            <a:off x="4244200" y="445025"/>
            <a:ext cx="4588200" cy="572700"/>
          </a:xfrm>
          <a:prstGeom prst="rect">
            <a:avLst/>
          </a:prstGeom>
        </p:spPr>
        <p:txBody>
          <a:bodyPr anchorCtr="0" anchor="t" bIns="91425" lIns="91425" spcFirstLastPara="1" rIns="91425" wrap="square" tIns="91425">
            <a:noAutofit/>
          </a:bodyPr>
          <a:lstStyle>
            <a:lvl1pPr lvl="0" rtl="0">
              <a:spcBef>
                <a:spcPts val="0"/>
              </a:spcBef>
              <a:spcAft>
                <a:spcPts val="0"/>
              </a:spcAft>
              <a:buNone/>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p:txBody>
      </p:sp>
      <p:sp>
        <p:nvSpPr>
          <p:cNvPr id="118" name="Google Shape;118;p26"/>
          <p:cNvSpPr txBox="1"/>
          <p:nvPr>
            <p:ph idx="1" type="body"/>
          </p:nvPr>
        </p:nvSpPr>
        <p:spPr>
          <a:xfrm>
            <a:off x="4386775" y="1634075"/>
            <a:ext cx="4445700" cy="3241500"/>
          </a:xfrm>
          <a:prstGeom prst="rect">
            <a:avLst/>
          </a:prstGeom>
        </p:spPr>
        <p:txBody>
          <a:bodyPr anchorCtr="0" anchor="t" bIns="91425" lIns="91425" spcFirstLastPara="1" rIns="91425" wrap="square" tIns="91425">
            <a:noAutofit/>
          </a:bodyPr>
          <a:lstStyle>
            <a:lvl1pPr indent="-330200" lvl="0" marL="457200" rtl="0">
              <a:spcBef>
                <a:spcPts val="0"/>
              </a:spcBef>
              <a:spcAft>
                <a:spcPts val="0"/>
              </a:spcAft>
              <a:buSzPts val="1600"/>
              <a:buChar char="●"/>
              <a:defRPr/>
            </a:lvl1pPr>
            <a:lvl2pPr indent="-330200" lvl="1" marL="914400" rtl="0">
              <a:spcBef>
                <a:spcPts val="1600"/>
              </a:spcBef>
              <a:spcAft>
                <a:spcPts val="0"/>
              </a:spcAft>
              <a:buSzPts val="1600"/>
              <a:buChar char="○"/>
              <a:defRPr/>
            </a:lvl2pPr>
            <a:lvl3pPr indent="-330200" lvl="2" marL="1371600" rtl="0">
              <a:spcBef>
                <a:spcPts val="1600"/>
              </a:spcBef>
              <a:spcAft>
                <a:spcPts val="0"/>
              </a:spcAft>
              <a:buSzPts val="1600"/>
              <a:buChar char="■"/>
              <a:defRPr/>
            </a:lvl3pPr>
            <a:lvl4pPr indent="-330200" lvl="3" marL="1828800" rtl="0">
              <a:spcBef>
                <a:spcPts val="1600"/>
              </a:spcBef>
              <a:spcAft>
                <a:spcPts val="0"/>
              </a:spcAft>
              <a:buSzPts val="1600"/>
              <a:buChar char="●"/>
              <a:defRPr/>
            </a:lvl4pPr>
            <a:lvl5pPr indent="-330200" lvl="4" marL="2286000" rtl="0">
              <a:spcBef>
                <a:spcPts val="1600"/>
              </a:spcBef>
              <a:spcAft>
                <a:spcPts val="0"/>
              </a:spcAft>
              <a:buSzPts val="1600"/>
              <a:buChar char="○"/>
              <a:defRPr/>
            </a:lvl5pPr>
            <a:lvl6pPr indent="-330200" lvl="5" marL="2743200" rtl="0">
              <a:spcBef>
                <a:spcPts val="1600"/>
              </a:spcBef>
              <a:spcAft>
                <a:spcPts val="0"/>
              </a:spcAft>
              <a:buSzPts val="1600"/>
              <a:buChar char="■"/>
              <a:defRPr/>
            </a:lvl6pPr>
            <a:lvl7pPr indent="-330200" lvl="6" marL="3200400" rtl="0">
              <a:spcBef>
                <a:spcPts val="1600"/>
              </a:spcBef>
              <a:spcAft>
                <a:spcPts val="0"/>
              </a:spcAft>
              <a:buSzPts val="1600"/>
              <a:buChar char="●"/>
              <a:defRPr/>
            </a:lvl7pPr>
            <a:lvl8pPr indent="-330200" lvl="7" marL="3657600" rtl="0">
              <a:spcBef>
                <a:spcPts val="1600"/>
              </a:spcBef>
              <a:spcAft>
                <a:spcPts val="0"/>
              </a:spcAft>
              <a:buSzPts val="1600"/>
              <a:buChar char="○"/>
              <a:defRPr/>
            </a:lvl8pPr>
            <a:lvl9pPr indent="-330200" lvl="8" marL="4114800" rtl="0">
              <a:spcBef>
                <a:spcPts val="1600"/>
              </a:spcBef>
              <a:spcAft>
                <a:spcPts val="1600"/>
              </a:spcAft>
              <a:buSzPts val="1600"/>
              <a:buChar char="■"/>
              <a:defRPr/>
            </a:lvl9pPr>
          </a:lstStyle>
          <a:p/>
        </p:txBody>
      </p:sp>
      <p:pic>
        <p:nvPicPr>
          <p:cNvPr id="119" name="Google Shape;119;p26"/>
          <p:cNvPicPr preferRelativeResize="0"/>
          <p:nvPr/>
        </p:nvPicPr>
        <p:blipFill rotWithShape="1">
          <a:blip r:embed="rId2">
            <a:alphaModFix/>
          </a:blip>
          <a:srcRect b="0" l="7221" r="7221" t="0"/>
          <a:stretch/>
        </p:blipFill>
        <p:spPr>
          <a:xfrm>
            <a:off x="218525" y="1017725"/>
            <a:ext cx="3809654" cy="2967926"/>
          </a:xfrm>
          <a:prstGeom prst="rect">
            <a:avLst/>
          </a:prstGeom>
          <a:noFill/>
          <a:ln>
            <a:noFill/>
          </a:ln>
        </p:spPr>
      </p:pic>
    </p:spTree>
  </p:cSld>
  <p:clrMapOvr>
    <a:masterClrMapping/>
  </p:clrMapOvr>
</p:sldLayout>
</file>

<file path=ppt/slideLayouts/slideLayout2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Image in corner ">
  <p:cSld name="CUSTOM_8">
    <p:spTree>
      <p:nvGrpSpPr>
        <p:cNvPr id="120" name="Shape 120"/>
        <p:cNvGrpSpPr/>
        <p:nvPr/>
      </p:nvGrpSpPr>
      <p:grpSpPr>
        <a:xfrm>
          <a:off x="0" y="0"/>
          <a:ext cx="0" cy="0"/>
          <a:chOff x="0" y="0"/>
          <a:chExt cx="0" cy="0"/>
        </a:xfrm>
      </p:grpSpPr>
      <p:sp>
        <p:nvSpPr>
          <p:cNvPr id="121" name="Google Shape;121;p27"/>
          <p:cNvSpPr txBox="1"/>
          <p:nvPr>
            <p:ph type="title"/>
          </p:nvPr>
        </p:nvSpPr>
        <p:spPr>
          <a:xfrm>
            <a:off x="401600" y="445025"/>
            <a:ext cx="5082000" cy="572700"/>
          </a:xfrm>
          <a:prstGeom prst="rect">
            <a:avLst/>
          </a:prstGeom>
        </p:spPr>
        <p:txBody>
          <a:bodyPr anchorCtr="0" anchor="t" bIns="91425" lIns="91425" spcFirstLastPara="1" rIns="91425" wrap="square" tIns="91425">
            <a:noAutofit/>
          </a:bodyPr>
          <a:lstStyle>
            <a:lvl1pPr lvl="0" rtl="0">
              <a:spcBef>
                <a:spcPts val="0"/>
              </a:spcBef>
              <a:spcAft>
                <a:spcPts val="0"/>
              </a:spcAft>
              <a:buNone/>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p:txBody>
      </p:sp>
      <p:pic>
        <p:nvPicPr>
          <p:cNvPr id="122" name="Google Shape;122;p27"/>
          <p:cNvPicPr preferRelativeResize="0"/>
          <p:nvPr/>
        </p:nvPicPr>
        <p:blipFill rotWithShape="1">
          <a:blip r:embed="rId2">
            <a:alphaModFix/>
          </a:blip>
          <a:srcRect b="18816" l="0" r="0" t="18816"/>
          <a:stretch/>
        </p:blipFill>
        <p:spPr>
          <a:xfrm>
            <a:off x="6005950" y="229600"/>
            <a:ext cx="2802949" cy="1398099"/>
          </a:xfrm>
          <a:prstGeom prst="rect">
            <a:avLst/>
          </a:prstGeom>
          <a:noFill/>
          <a:ln>
            <a:noFill/>
          </a:ln>
        </p:spPr>
      </p:pic>
      <p:sp>
        <p:nvSpPr>
          <p:cNvPr id="123" name="Google Shape;123;p27"/>
          <p:cNvSpPr txBox="1"/>
          <p:nvPr>
            <p:ph idx="1" type="body"/>
          </p:nvPr>
        </p:nvSpPr>
        <p:spPr>
          <a:xfrm>
            <a:off x="401550" y="1482800"/>
            <a:ext cx="5082000" cy="3276600"/>
          </a:xfrm>
          <a:prstGeom prst="rect">
            <a:avLst/>
          </a:prstGeom>
        </p:spPr>
        <p:txBody>
          <a:bodyPr anchorCtr="0" anchor="t" bIns="91425" lIns="91425" spcFirstLastPara="1" rIns="91425" wrap="square" tIns="91425">
            <a:noAutofit/>
          </a:bodyPr>
          <a:lstStyle>
            <a:lvl1pPr indent="-330200" lvl="0" marL="457200" rtl="0">
              <a:spcBef>
                <a:spcPts val="0"/>
              </a:spcBef>
              <a:spcAft>
                <a:spcPts val="0"/>
              </a:spcAft>
              <a:buSzPts val="1600"/>
              <a:buChar char="●"/>
              <a:defRPr/>
            </a:lvl1pPr>
            <a:lvl2pPr indent="-330200" lvl="1" marL="914400" rtl="0">
              <a:spcBef>
                <a:spcPts val="1600"/>
              </a:spcBef>
              <a:spcAft>
                <a:spcPts val="0"/>
              </a:spcAft>
              <a:buSzPts val="1600"/>
              <a:buChar char="○"/>
              <a:defRPr/>
            </a:lvl2pPr>
            <a:lvl3pPr indent="-330200" lvl="2" marL="1371600" rtl="0">
              <a:spcBef>
                <a:spcPts val="1600"/>
              </a:spcBef>
              <a:spcAft>
                <a:spcPts val="0"/>
              </a:spcAft>
              <a:buSzPts val="1600"/>
              <a:buChar char="■"/>
              <a:defRPr/>
            </a:lvl3pPr>
            <a:lvl4pPr indent="-330200" lvl="3" marL="1828800" rtl="0">
              <a:spcBef>
                <a:spcPts val="1600"/>
              </a:spcBef>
              <a:spcAft>
                <a:spcPts val="0"/>
              </a:spcAft>
              <a:buSzPts val="1600"/>
              <a:buChar char="●"/>
              <a:defRPr/>
            </a:lvl4pPr>
            <a:lvl5pPr indent="-330200" lvl="4" marL="2286000" rtl="0">
              <a:spcBef>
                <a:spcPts val="1600"/>
              </a:spcBef>
              <a:spcAft>
                <a:spcPts val="0"/>
              </a:spcAft>
              <a:buSzPts val="1600"/>
              <a:buChar char="○"/>
              <a:defRPr/>
            </a:lvl5pPr>
            <a:lvl6pPr indent="-330200" lvl="5" marL="2743200" rtl="0">
              <a:spcBef>
                <a:spcPts val="1600"/>
              </a:spcBef>
              <a:spcAft>
                <a:spcPts val="0"/>
              </a:spcAft>
              <a:buSzPts val="1600"/>
              <a:buChar char="■"/>
              <a:defRPr/>
            </a:lvl6pPr>
            <a:lvl7pPr indent="-330200" lvl="6" marL="3200400" rtl="0">
              <a:spcBef>
                <a:spcPts val="1600"/>
              </a:spcBef>
              <a:spcAft>
                <a:spcPts val="0"/>
              </a:spcAft>
              <a:buSzPts val="1600"/>
              <a:buChar char="●"/>
              <a:defRPr/>
            </a:lvl7pPr>
            <a:lvl8pPr indent="-330200" lvl="7" marL="3657600" rtl="0">
              <a:spcBef>
                <a:spcPts val="1600"/>
              </a:spcBef>
              <a:spcAft>
                <a:spcPts val="0"/>
              </a:spcAft>
              <a:buSzPts val="1600"/>
              <a:buChar char="○"/>
              <a:defRPr/>
            </a:lvl8pPr>
            <a:lvl9pPr indent="-330200" lvl="8" marL="4114800" rtl="0">
              <a:spcBef>
                <a:spcPts val="1600"/>
              </a:spcBef>
              <a:spcAft>
                <a:spcPts val="1600"/>
              </a:spcAft>
              <a:buSzPts val="1600"/>
              <a:buChar char="■"/>
              <a:defRPr/>
            </a:lvl9pPr>
          </a:lstStyle>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Quadrant">
  <p:cSld name="CUSTOM_4">
    <p:spTree>
      <p:nvGrpSpPr>
        <p:cNvPr id="124" name="Shape 124"/>
        <p:cNvGrpSpPr/>
        <p:nvPr/>
      </p:nvGrpSpPr>
      <p:grpSpPr>
        <a:xfrm>
          <a:off x="0" y="0"/>
          <a:ext cx="0" cy="0"/>
          <a:chOff x="0" y="0"/>
          <a:chExt cx="0" cy="0"/>
        </a:xfrm>
      </p:grpSpPr>
      <p:sp>
        <p:nvSpPr>
          <p:cNvPr id="125" name="Google Shape;125;p28"/>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rtl="0">
              <a:spcBef>
                <a:spcPts val="0"/>
              </a:spcBef>
              <a:spcAft>
                <a:spcPts val="0"/>
              </a:spcAft>
              <a:buNone/>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p:txBody>
      </p:sp>
      <p:sp>
        <p:nvSpPr>
          <p:cNvPr id="126" name="Google Shape;126;p28"/>
          <p:cNvSpPr txBox="1"/>
          <p:nvPr/>
        </p:nvSpPr>
        <p:spPr>
          <a:xfrm>
            <a:off x="596900" y="1205151"/>
            <a:ext cx="612600" cy="1698900"/>
          </a:xfrm>
          <a:prstGeom prst="rect">
            <a:avLst/>
          </a:prstGeom>
          <a:solidFill>
            <a:srgbClr val="2B2B73"/>
          </a:solidFill>
          <a:ln>
            <a:noFill/>
          </a:ln>
        </p:spPr>
        <p:txBody>
          <a:bodyPr anchorCtr="0" anchor="b" bIns="0" lIns="36000" spcFirstLastPara="1" rIns="36000" wrap="square" tIns="0">
            <a:noAutofit/>
          </a:bodyPr>
          <a:lstStyle/>
          <a:p>
            <a:pPr indent="0" lvl="0" marL="0" rtl="0" algn="ctr">
              <a:spcBef>
                <a:spcPts val="0"/>
              </a:spcBef>
              <a:spcAft>
                <a:spcPts val="0"/>
              </a:spcAft>
              <a:buNone/>
            </a:pPr>
            <a:r>
              <a:rPr b="1" lang="en-GB" sz="3600">
                <a:solidFill>
                  <a:srgbClr val="FFFFFF"/>
                </a:solidFill>
              </a:rPr>
              <a:t>1</a:t>
            </a:r>
            <a:endParaRPr b="1" sz="3600">
              <a:solidFill>
                <a:srgbClr val="FFFFFF"/>
              </a:solidFill>
            </a:endParaRPr>
          </a:p>
        </p:txBody>
      </p:sp>
      <p:sp>
        <p:nvSpPr>
          <p:cNvPr id="127" name="Google Shape;127;p28"/>
          <p:cNvSpPr txBox="1"/>
          <p:nvPr/>
        </p:nvSpPr>
        <p:spPr>
          <a:xfrm>
            <a:off x="4527913" y="1180419"/>
            <a:ext cx="612600" cy="1698900"/>
          </a:xfrm>
          <a:prstGeom prst="rect">
            <a:avLst/>
          </a:prstGeom>
          <a:solidFill>
            <a:srgbClr val="FF5240"/>
          </a:solidFill>
          <a:ln>
            <a:noFill/>
          </a:ln>
        </p:spPr>
        <p:txBody>
          <a:bodyPr anchorCtr="0" anchor="b" bIns="0" lIns="36000" spcFirstLastPara="1" rIns="36000" wrap="square" tIns="0">
            <a:noAutofit/>
          </a:bodyPr>
          <a:lstStyle/>
          <a:p>
            <a:pPr indent="0" lvl="0" marL="0" rtl="0" algn="ctr">
              <a:spcBef>
                <a:spcPts val="0"/>
              </a:spcBef>
              <a:spcAft>
                <a:spcPts val="0"/>
              </a:spcAft>
              <a:buNone/>
            </a:pPr>
            <a:r>
              <a:rPr b="1" lang="en-GB" sz="3600">
                <a:solidFill>
                  <a:srgbClr val="2B2B73"/>
                </a:solidFill>
              </a:rPr>
              <a:t>3</a:t>
            </a:r>
            <a:endParaRPr b="1" sz="3600">
              <a:solidFill>
                <a:srgbClr val="2B2B73"/>
              </a:solidFill>
            </a:endParaRPr>
          </a:p>
        </p:txBody>
      </p:sp>
      <p:sp>
        <p:nvSpPr>
          <p:cNvPr id="128" name="Google Shape;128;p28"/>
          <p:cNvSpPr txBox="1"/>
          <p:nvPr/>
        </p:nvSpPr>
        <p:spPr>
          <a:xfrm>
            <a:off x="596900" y="2981251"/>
            <a:ext cx="612600" cy="1698900"/>
          </a:xfrm>
          <a:prstGeom prst="rect">
            <a:avLst/>
          </a:prstGeom>
          <a:solidFill>
            <a:srgbClr val="C7D6E8"/>
          </a:solidFill>
          <a:ln>
            <a:noFill/>
          </a:ln>
        </p:spPr>
        <p:txBody>
          <a:bodyPr anchorCtr="0" anchor="b" bIns="0" lIns="36000" spcFirstLastPara="1" rIns="36000" wrap="square" tIns="0">
            <a:noAutofit/>
          </a:bodyPr>
          <a:lstStyle/>
          <a:p>
            <a:pPr indent="0" lvl="0" marL="0" rtl="0" algn="ctr">
              <a:spcBef>
                <a:spcPts val="0"/>
              </a:spcBef>
              <a:spcAft>
                <a:spcPts val="0"/>
              </a:spcAft>
              <a:buNone/>
            </a:pPr>
            <a:r>
              <a:rPr b="1" lang="en-GB" sz="3600">
                <a:solidFill>
                  <a:srgbClr val="2B2B73"/>
                </a:solidFill>
              </a:rPr>
              <a:t>2</a:t>
            </a:r>
            <a:endParaRPr b="1" sz="3600">
              <a:solidFill>
                <a:srgbClr val="2B2B73"/>
              </a:solidFill>
            </a:endParaRPr>
          </a:p>
        </p:txBody>
      </p:sp>
      <p:sp>
        <p:nvSpPr>
          <p:cNvPr id="129" name="Google Shape;129;p28"/>
          <p:cNvSpPr txBox="1"/>
          <p:nvPr/>
        </p:nvSpPr>
        <p:spPr>
          <a:xfrm>
            <a:off x="4527913" y="2982797"/>
            <a:ext cx="612600" cy="1698900"/>
          </a:xfrm>
          <a:prstGeom prst="rect">
            <a:avLst/>
          </a:prstGeom>
          <a:solidFill>
            <a:srgbClr val="FCCCC7"/>
          </a:solidFill>
          <a:ln>
            <a:noFill/>
          </a:ln>
        </p:spPr>
        <p:txBody>
          <a:bodyPr anchorCtr="0" anchor="b" bIns="0" lIns="36000" spcFirstLastPara="1" rIns="36000" wrap="square" tIns="0">
            <a:noAutofit/>
          </a:bodyPr>
          <a:lstStyle/>
          <a:p>
            <a:pPr indent="0" lvl="0" marL="0" rtl="0" algn="ctr">
              <a:spcBef>
                <a:spcPts val="0"/>
              </a:spcBef>
              <a:spcAft>
                <a:spcPts val="0"/>
              </a:spcAft>
              <a:buNone/>
            </a:pPr>
            <a:r>
              <a:rPr b="1" lang="en-GB" sz="3600">
                <a:solidFill>
                  <a:srgbClr val="2B2B73"/>
                </a:solidFill>
              </a:rPr>
              <a:t>4</a:t>
            </a:r>
            <a:endParaRPr b="1" sz="3600">
              <a:solidFill>
                <a:srgbClr val="2B2B73"/>
              </a:solidFill>
            </a:endParaRPr>
          </a:p>
        </p:txBody>
      </p:sp>
      <p:sp>
        <p:nvSpPr>
          <p:cNvPr id="130" name="Google Shape;130;p28"/>
          <p:cNvSpPr txBox="1"/>
          <p:nvPr>
            <p:ph idx="1" type="subTitle"/>
          </p:nvPr>
        </p:nvSpPr>
        <p:spPr>
          <a:xfrm>
            <a:off x="1376800" y="1205150"/>
            <a:ext cx="2983800" cy="394800"/>
          </a:xfrm>
          <a:prstGeom prst="rect">
            <a:avLst/>
          </a:prstGeom>
          <a:ln>
            <a:noFill/>
          </a:ln>
        </p:spPr>
        <p:txBody>
          <a:bodyPr anchorCtr="0" anchor="t" bIns="91425" lIns="91425" spcFirstLastPara="1" rIns="91425" wrap="square" tIns="91425">
            <a:noAutofit/>
          </a:bodyPr>
          <a:lstStyle>
            <a:lvl1pPr lvl="0" rtl="0">
              <a:spcBef>
                <a:spcPts val="0"/>
              </a:spcBef>
              <a:spcAft>
                <a:spcPts val="0"/>
              </a:spcAft>
              <a:buNone/>
              <a:defRPr b="1"/>
            </a:lvl1pPr>
            <a:lvl2pPr lvl="1" rtl="0">
              <a:spcBef>
                <a:spcPts val="1600"/>
              </a:spcBef>
              <a:spcAft>
                <a:spcPts val="0"/>
              </a:spcAft>
              <a:buNone/>
              <a:defRPr/>
            </a:lvl2pPr>
            <a:lvl3pPr lvl="2" rtl="0">
              <a:spcBef>
                <a:spcPts val="1600"/>
              </a:spcBef>
              <a:spcAft>
                <a:spcPts val="0"/>
              </a:spcAft>
              <a:buNone/>
              <a:defRPr/>
            </a:lvl3pPr>
            <a:lvl4pPr lvl="3" rtl="0">
              <a:spcBef>
                <a:spcPts val="1600"/>
              </a:spcBef>
              <a:spcAft>
                <a:spcPts val="0"/>
              </a:spcAft>
              <a:buNone/>
              <a:defRPr/>
            </a:lvl4pPr>
            <a:lvl5pPr lvl="4" rtl="0">
              <a:spcBef>
                <a:spcPts val="1600"/>
              </a:spcBef>
              <a:spcAft>
                <a:spcPts val="0"/>
              </a:spcAft>
              <a:buNone/>
              <a:defRPr/>
            </a:lvl5pPr>
            <a:lvl6pPr lvl="5" rtl="0">
              <a:spcBef>
                <a:spcPts val="1600"/>
              </a:spcBef>
              <a:spcAft>
                <a:spcPts val="0"/>
              </a:spcAft>
              <a:buNone/>
              <a:defRPr/>
            </a:lvl6pPr>
            <a:lvl7pPr lvl="6" rtl="0">
              <a:spcBef>
                <a:spcPts val="1600"/>
              </a:spcBef>
              <a:spcAft>
                <a:spcPts val="0"/>
              </a:spcAft>
              <a:buNone/>
              <a:defRPr/>
            </a:lvl7pPr>
            <a:lvl8pPr lvl="7" rtl="0">
              <a:spcBef>
                <a:spcPts val="1600"/>
              </a:spcBef>
              <a:spcAft>
                <a:spcPts val="0"/>
              </a:spcAft>
              <a:buNone/>
              <a:defRPr/>
            </a:lvl8pPr>
            <a:lvl9pPr lvl="8" rtl="0">
              <a:spcBef>
                <a:spcPts val="1600"/>
              </a:spcBef>
              <a:spcAft>
                <a:spcPts val="1600"/>
              </a:spcAft>
              <a:buNone/>
              <a:defRPr/>
            </a:lvl9pPr>
          </a:lstStyle>
          <a:p/>
        </p:txBody>
      </p:sp>
      <p:sp>
        <p:nvSpPr>
          <p:cNvPr id="131" name="Google Shape;131;p28"/>
          <p:cNvSpPr txBox="1"/>
          <p:nvPr>
            <p:ph idx="2" type="subTitle"/>
          </p:nvPr>
        </p:nvSpPr>
        <p:spPr>
          <a:xfrm>
            <a:off x="5307850" y="1205150"/>
            <a:ext cx="2983800" cy="394800"/>
          </a:xfrm>
          <a:prstGeom prst="rect">
            <a:avLst/>
          </a:prstGeom>
          <a:ln>
            <a:noFill/>
          </a:ln>
        </p:spPr>
        <p:txBody>
          <a:bodyPr anchorCtr="0" anchor="t" bIns="91425" lIns="91425" spcFirstLastPara="1" rIns="91425" wrap="square" tIns="91425">
            <a:noAutofit/>
          </a:bodyPr>
          <a:lstStyle>
            <a:lvl1pPr lvl="0" rtl="0">
              <a:spcBef>
                <a:spcPts val="0"/>
              </a:spcBef>
              <a:spcAft>
                <a:spcPts val="0"/>
              </a:spcAft>
              <a:buNone/>
              <a:defRPr b="1"/>
            </a:lvl1pPr>
            <a:lvl2pPr lvl="1" rtl="0">
              <a:spcBef>
                <a:spcPts val="1600"/>
              </a:spcBef>
              <a:spcAft>
                <a:spcPts val="0"/>
              </a:spcAft>
              <a:buNone/>
              <a:defRPr/>
            </a:lvl2pPr>
            <a:lvl3pPr lvl="2" rtl="0">
              <a:spcBef>
                <a:spcPts val="1600"/>
              </a:spcBef>
              <a:spcAft>
                <a:spcPts val="0"/>
              </a:spcAft>
              <a:buNone/>
              <a:defRPr/>
            </a:lvl3pPr>
            <a:lvl4pPr lvl="3" rtl="0">
              <a:spcBef>
                <a:spcPts val="1600"/>
              </a:spcBef>
              <a:spcAft>
                <a:spcPts val="0"/>
              </a:spcAft>
              <a:buNone/>
              <a:defRPr/>
            </a:lvl4pPr>
            <a:lvl5pPr lvl="4" rtl="0">
              <a:spcBef>
                <a:spcPts val="1600"/>
              </a:spcBef>
              <a:spcAft>
                <a:spcPts val="0"/>
              </a:spcAft>
              <a:buNone/>
              <a:defRPr/>
            </a:lvl5pPr>
            <a:lvl6pPr lvl="5" rtl="0">
              <a:spcBef>
                <a:spcPts val="1600"/>
              </a:spcBef>
              <a:spcAft>
                <a:spcPts val="0"/>
              </a:spcAft>
              <a:buNone/>
              <a:defRPr/>
            </a:lvl6pPr>
            <a:lvl7pPr lvl="6" rtl="0">
              <a:spcBef>
                <a:spcPts val="1600"/>
              </a:spcBef>
              <a:spcAft>
                <a:spcPts val="0"/>
              </a:spcAft>
              <a:buNone/>
              <a:defRPr/>
            </a:lvl7pPr>
            <a:lvl8pPr lvl="7" rtl="0">
              <a:spcBef>
                <a:spcPts val="1600"/>
              </a:spcBef>
              <a:spcAft>
                <a:spcPts val="0"/>
              </a:spcAft>
              <a:buNone/>
              <a:defRPr/>
            </a:lvl8pPr>
            <a:lvl9pPr lvl="8" rtl="0">
              <a:spcBef>
                <a:spcPts val="1600"/>
              </a:spcBef>
              <a:spcAft>
                <a:spcPts val="1600"/>
              </a:spcAft>
              <a:buNone/>
              <a:defRPr/>
            </a:lvl9pPr>
          </a:lstStyle>
          <a:p/>
        </p:txBody>
      </p:sp>
      <p:sp>
        <p:nvSpPr>
          <p:cNvPr id="132" name="Google Shape;132;p28"/>
          <p:cNvSpPr txBox="1"/>
          <p:nvPr>
            <p:ph idx="3" type="subTitle"/>
          </p:nvPr>
        </p:nvSpPr>
        <p:spPr>
          <a:xfrm>
            <a:off x="1376800" y="2982800"/>
            <a:ext cx="2983800" cy="394800"/>
          </a:xfrm>
          <a:prstGeom prst="rect">
            <a:avLst/>
          </a:prstGeom>
          <a:ln>
            <a:noFill/>
          </a:ln>
        </p:spPr>
        <p:txBody>
          <a:bodyPr anchorCtr="0" anchor="t" bIns="91425" lIns="91425" spcFirstLastPara="1" rIns="91425" wrap="square" tIns="91425">
            <a:noAutofit/>
          </a:bodyPr>
          <a:lstStyle>
            <a:lvl1pPr lvl="0" rtl="0">
              <a:spcBef>
                <a:spcPts val="0"/>
              </a:spcBef>
              <a:spcAft>
                <a:spcPts val="0"/>
              </a:spcAft>
              <a:buNone/>
              <a:defRPr b="1"/>
            </a:lvl1pPr>
            <a:lvl2pPr lvl="1" rtl="0">
              <a:spcBef>
                <a:spcPts val="1600"/>
              </a:spcBef>
              <a:spcAft>
                <a:spcPts val="0"/>
              </a:spcAft>
              <a:buNone/>
              <a:defRPr/>
            </a:lvl2pPr>
            <a:lvl3pPr lvl="2" rtl="0">
              <a:spcBef>
                <a:spcPts val="1600"/>
              </a:spcBef>
              <a:spcAft>
                <a:spcPts val="0"/>
              </a:spcAft>
              <a:buNone/>
              <a:defRPr/>
            </a:lvl3pPr>
            <a:lvl4pPr lvl="3" rtl="0">
              <a:spcBef>
                <a:spcPts val="1600"/>
              </a:spcBef>
              <a:spcAft>
                <a:spcPts val="0"/>
              </a:spcAft>
              <a:buNone/>
              <a:defRPr/>
            </a:lvl4pPr>
            <a:lvl5pPr lvl="4" rtl="0">
              <a:spcBef>
                <a:spcPts val="1600"/>
              </a:spcBef>
              <a:spcAft>
                <a:spcPts val="0"/>
              </a:spcAft>
              <a:buNone/>
              <a:defRPr/>
            </a:lvl5pPr>
            <a:lvl6pPr lvl="5" rtl="0">
              <a:spcBef>
                <a:spcPts val="1600"/>
              </a:spcBef>
              <a:spcAft>
                <a:spcPts val="0"/>
              </a:spcAft>
              <a:buNone/>
              <a:defRPr/>
            </a:lvl6pPr>
            <a:lvl7pPr lvl="6" rtl="0">
              <a:spcBef>
                <a:spcPts val="1600"/>
              </a:spcBef>
              <a:spcAft>
                <a:spcPts val="0"/>
              </a:spcAft>
              <a:buNone/>
              <a:defRPr/>
            </a:lvl7pPr>
            <a:lvl8pPr lvl="7" rtl="0">
              <a:spcBef>
                <a:spcPts val="1600"/>
              </a:spcBef>
              <a:spcAft>
                <a:spcPts val="0"/>
              </a:spcAft>
              <a:buNone/>
              <a:defRPr/>
            </a:lvl8pPr>
            <a:lvl9pPr lvl="8" rtl="0">
              <a:spcBef>
                <a:spcPts val="1600"/>
              </a:spcBef>
              <a:spcAft>
                <a:spcPts val="1600"/>
              </a:spcAft>
              <a:buNone/>
              <a:defRPr/>
            </a:lvl9pPr>
          </a:lstStyle>
          <a:p/>
        </p:txBody>
      </p:sp>
      <p:sp>
        <p:nvSpPr>
          <p:cNvPr id="133" name="Google Shape;133;p28"/>
          <p:cNvSpPr txBox="1"/>
          <p:nvPr>
            <p:ph idx="4" type="subTitle"/>
          </p:nvPr>
        </p:nvSpPr>
        <p:spPr>
          <a:xfrm>
            <a:off x="5307825" y="2982800"/>
            <a:ext cx="2983800" cy="394800"/>
          </a:xfrm>
          <a:prstGeom prst="rect">
            <a:avLst/>
          </a:prstGeom>
          <a:noFill/>
          <a:ln>
            <a:noFill/>
          </a:ln>
        </p:spPr>
        <p:txBody>
          <a:bodyPr anchorCtr="0" anchor="t" bIns="91425" lIns="91425" spcFirstLastPara="1" rIns="91425" wrap="square" tIns="91425">
            <a:noAutofit/>
          </a:bodyPr>
          <a:lstStyle>
            <a:lvl1pPr lvl="0" rtl="0">
              <a:spcBef>
                <a:spcPts val="0"/>
              </a:spcBef>
              <a:spcAft>
                <a:spcPts val="0"/>
              </a:spcAft>
              <a:buNone/>
              <a:defRPr b="1"/>
            </a:lvl1pPr>
            <a:lvl2pPr lvl="1" rtl="0">
              <a:spcBef>
                <a:spcPts val="1600"/>
              </a:spcBef>
              <a:spcAft>
                <a:spcPts val="0"/>
              </a:spcAft>
              <a:buNone/>
              <a:defRPr/>
            </a:lvl2pPr>
            <a:lvl3pPr lvl="2" rtl="0">
              <a:spcBef>
                <a:spcPts val="1600"/>
              </a:spcBef>
              <a:spcAft>
                <a:spcPts val="0"/>
              </a:spcAft>
              <a:buNone/>
              <a:defRPr/>
            </a:lvl3pPr>
            <a:lvl4pPr lvl="3" rtl="0">
              <a:spcBef>
                <a:spcPts val="1600"/>
              </a:spcBef>
              <a:spcAft>
                <a:spcPts val="0"/>
              </a:spcAft>
              <a:buNone/>
              <a:defRPr/>
            </a:lvl4pPr>
            <a:lvl5pPr lvl="4" rtl="0">
              <a:spcBef>
                <a:spcPts val="1600"/>
              </a:spcBef>
              <a:spcAft>
                <a:spcPts val="0"/>
              </a:spcAft>
              <a:buNone/>
              <a:defRPr/>
            </a:lvl5pPr>
            <a:lvl6pPr lvl="5" rtl="0">
              <a:spcBef>
                <a:spcPts val="1600"/>
              </a:spcBef>
              <a:spcAft>
                <a:spcPts val="0"/>
              </a:spcAft>
              <a:buNone/>
              <a:defRPr/>
            </a:lvl6pPr>
            <a:lvl7pPr lvl="6" rtl="0">
              <a:spcBef>
                <a:spcPts val="1600"/>
              </a:spcBef>
              <a:spcAft>
                <a:spcPts val="0"/>
              </a:spcAft>
              <a:buNone/>
              <a:defRPr/>
            </a:lvl7pPr>
            <a:lvl8pPr lvl="7" rtl="0">
              <a:spcBef>
                <a:spcPts val="1600"/>
              </a:spcBef>
              <a:spcAft>
                <a:spcPts val="0"/>
              </a:spcAft>
              <a:buNone/>
              <a:defRPr/>
            </a:lvl8pPr>
            <a:lvl9pPr lvl="8" rtl="0">
              <a:spcBef>
                <a:spcPts val="1600"/>
              </a:spcBef>
              <a:spcAft>
                <a:spcPts val="1600"/>
              </a:spcAft>
              <a:buNone/>
              <a:defRPr/>
            </a:lvl9pPr>
          </a:lstStyle>
          <a:p/>
        </p:txBody>
      </p:sp>
      <p:sp>
        <p:nvSpPr>
          <p:cNvPr id="134" name="Google Shape;134;p28"/>
          <p:cNvSpPr txBox="1"/>
          <p:nvPr>
            <p:ph idx="5" type="body"/>
          </p:nvPr>
        </p:nvSpPr>
        <p:spPr>
          <a:xfrm>
            <a:off x="1376800" y="1609900"/>
            <a:ext cx="2983800" cy="1279200"/>
          </a:xfrm>
          <a:prstGeom prst="rect">
            <a:avLst/>
          </a:prstGeom>
          <a:ln>
            <a:noFill/>
          </a:ln>
        </p:spPr>
        <p:txBody>
          <a:bodyPr anchorCtr="0" anchor="t" bIns="91425" lIns="91425" spcFirstLastPara="1" rIns="91425" wrap="square" tIns="91425">
            <a:noAutofit/>
          </a:bodyPr>
          <a:lstStyle>
            <a:lvl1pPr indent="-330200" lvl="0" marL="457200" rtl="0">
              <a:spcBef>
                <a:spcPts val="0"/>
              </a:spcBef>
              <a:spcAft>
                <a:spcPts val="0"/>
              </a:spcAft>
              <a:buSzPts val="1600"/>
              <a:buChar char="●"/>
              <a:defRPr/>
            </a:lvl1pPr>
            <a:lvl2pPr indent="-330200" lvl="1" marL="914400" rtl="0">
              <a:spcBef>
                <a:spcPts val="1600"/>
              </a:spcBef>
              <a:spcAft>
                <a:spcPts val="0"/>
              </a:spcAft>
              <a:buSzPts val="1600"/>
              <a:buChar char="○"/>
              <a:defRPr/>
            </a:lvl2pPr>
            <a:lvl3pPr indent="-330200" lvl="2" marL="1371600" rtl="0">
              <a:spcBef>
                <a:spcPts val="1600"/>
              </a:spcBef>
              <a:spcAft>
                <a:spcPts val="0"/>
              </a:spcAft>
              <a:buSzPts val="1600"/>
              <a:buChar char="■"/>
              <a:defRPr/>
            </a:lvl3pPr>
            <a:lvl4pPr indent="-330200" lvl="3" marL="1828800" rtl="0">
              <a:spcBef>
                <a:spcPts val="1600"/>
              </a:spcBef>
              <a:spcAft>
                <a:spcPts val="0"/>
              </a:spcAft>
              <a:buSzPts val="1600"/>
              <a:buChar char="●"/>
              <a:defRPr/>
            </a:lvl4pPr>
            <a:lvl5pPr indent="-330200" lvl="4" marL="2286000" rtl="0">
              <a:spcBef>
                <a:spcPts val="1600"/>
              </a:spcBef>
              <a:spcAft>
                <a:spcPts val="0"/>
              </a:spcAft>
              <a:buSzPts val="1600"/>
              <a:buChar char="○"/>
              <a:defRPr/>
            </a:lvl5pPr>
            <a:lvl6pPr indent="-330200" lvl="5" marL="2743200" rtl="0">
              <a:spcBef>
                <a:spcPts val="1600"/>
              </a:spcBef>
              <a:spcAft>
                <a:spcPts val="0"/>
              </a:spcAft>
              <a:buSzPts val="1600"/>
              <a:buChar char="■"/>
              <a:defRPr/>
            </a:lvl6pPr>
            <a:lvl7pPr indent="-330200" lvl="6" marL="3200400" rtl="0">
              <a:spcBef>
                <a:spcPts val="1600"/>
              </a:spcBef>
              <a:spcAft>
                <a:spcPts val="0"/>
              </a:spcAft>
              <a:buSzPts val="1600"/>
              <a:buChar char="●"/>
              <a:defRPr/>
            </a:lvl7pPr>
            <a:lvl8pPr indent="-330200" lvl="7" marL="3657600" rtl="0">
              <a:spcBef>
                <a:spcPts val="1600"/>
              </a:spcBef>
              <a:spcAft>
                <a:spcPts val="0"/>
              </a:spcAft>
              <a:buSzPts val="1600"/>
              <a:buChar char="○"/>
              <a:defRPr/>
            </a:lvl8pPr>
            <a:lvl9pPr indent="-330200" lvl="8" marL="4114800" rtl="0">
              <a:spcBef>
                <a:spcPts val="1600"/>
              </a:spcBef>
              <a:spcAft>
                <a:spcPts val="1600"/>
              </a:spcAft>
              <a:buSzPts val="1600"/>
              <a:buChar char="■"/>
              <a:defRPr/>
            </a:lvl9pPr>
          </a:lstStyle>
          <a:p/>
        </p:txBody>
      </p:sp>
      <p:sp>
        <p:nvSpPr>
          <p:cNvPr id="135" name="Google Shape;135;p28"/>
          <p:cNvSpPr txBox="1"/>
          <p:nvPr>
            <p:ph idx="6" type="body"/>
          </p:nvPr>
        </p:nvSpPr>
        <p:spPr>
          <a:xfrm>
            <a:off x="5307850" y="1583975"/>
            <a:ext cx="2983800" cy="1279200"/>
          </a:xfrm>
          <a:prstGeom prst="rect">
            <a:avLst/>
          </a:prstGeom>
          <a:ln>
            <a:noFill/>
          </a:ln>
        </p:spPr>
        <p:txBody>
          <a:bodyPr anchorCtr="0" anchor="t" bIns="91425" lIns="91425" spcFirstLastPara="1" rIns="91425" wrap="square" tIns="91425">
            <a:noAutofit/>
          </a:bodyPr>
          <a:lstStyle>
            <a:lvl1pPr indent="-330200" lvl="0" marL="457200" rtl="0">
              <a:spcBef>
                <a:spcPts val="0"/>
              </a:spcBef>
              <a:spcAft>
                <a:spcPts val="0"/>
              </a:spcAft>
              <a:buSzPts val="1600"/>
              <a:buChar char="●"/>
              <a:defRPr/>
            </a:lvl1pPr>
            <a:lvl2pPr indent="-330200" lvl="1" marL="914400" rtl="0">
              <a:spcBef>
                <a:spcPts val="1600"/>
              </a:spcBef>
              <a:spcAft>
                <a:spcPts val="0"/>
              </a:spcAft>
              <a:buSzPts val="1600"/>
              <a:buChar char="○"/>
              <a:defRPr/>
            </a:lvl2pPr>
            <a:lvl3pPr indent="-330200" lvl="2" marL="1371600" rtl="0">
              <a:spcBef>
                <a:spcPts val="1600"/>
              </a:spcBef>
              <a:spcAft>
                <a:spcPts val="0"/>
              </a:spcAft>
              <a:buSzPts val="1600"/>
              <a:buChar char="■"/>
              <a:defRPr/>
            </a:lvl3pPr>
            <a:lvl4pPr indent="-330200" lvl="3" marL="1828800" rtl="0">
              <a:spcBef>
                <a:spcPts val="1600"/>
              </a:spcBef>
              <a:spcAft>
                <a:spcPts val="0"/>
              </a:spcAft>
              <a:buSzPts val="1600"/>
              <a:buChar char="●"/>
              <a:defRPr/>
            </a:lvl4pPr>
            <a:lvl5pPr indent="-330200" lvl="4" marL="2286000" rtl="0">
              <a:spcBef>
                <a:spcPts val="1600"/>
              </a:spcBef>
              <a:spcAft>
                <a:spcPts val="0"/>
              </a:spcAft>
              <a:buSzPts val="1600"/>
              <a:buChar char="○"/>
              <a:defRPr/>
            </a:lvl5pPr>
            <a:lvl6pPr indent="-330200" lvl="5" marL="2743200" rtl="0">
              <a:spcBef>
                <a:spcPts val="1600"/>
              </a:spcBef>
              <a:spcAft>
                <a:spcPts val="0"/>
              </a:spcAft>
              <a:buSzPts val="1600"/>
              <a:buChar char="■"/>
              <a:defRPr/>
            </a:lvl6pPr>
            <a:lvl7pPr indent="-330200" lvl="6" marL="3200400" rtl="0">
              <a:spcBef>
                <a:spcPts val="1600"/>
              </a:spcBef>
              <a:spcAft>
                <a:spcPts val="0"/>
              </a:spcAft>
              <a:buSzPts val="1600"/>
              <a:buChar char="●"/>
              <a:defRPr/>
            </a:lvl7pPr>
            <a:lvl8pPr indent="-330200" lvl="7" marL="3657600" rtl="0">
              <a:spcBef>
                <a:spcPts val="1600"/>
              </a:spcBef>
              <a:spcAft>
                <a:spcPts val="0"/>
              </a:spcAft>
              <a:buSzPts val="1600"/>
              <a:buChar char="○"/>
              <a:defRPr/>
            </a:lvl8pPr>
            <a:lvl9pPr indent="-330200" lvl="8" marL="4114800" rtl="0">
              <a:spcBef>
                <a:spcPts val="1600"/>
              </a:spcBef>
              <a:spcAft>
                <a:spcPts val="1600"/>
              </a:spcAft>
              <a:buSzPts val="1600"/>
              <a:buChar char="■"/>
              <a:defRPr/>
            </a:lvl9pPr>
          </a:lstStyle>
          <a:p/>
        </p:txBody>
      </p:sp>
      <p:sp>
        <p:nvSpPr>
          <p:cNvPr id="136" name="Google Shape;136;p28"/>
          <p:cNvSpPr txBox="1"/>
          <p:nvPr>
            <p:ph idx="7" type="body"/>
          </p:nvPr>
        </p:nvSpPr>
        <p:spPr>
          <a:xfrm>
            <a:off x="1376800" y="3377600"/>
            <a:ext cx="2983800" cy="1279200"/>
          </a:xfrm>
          <a:prstGeom prst="rect">
            <a:avLst/>
          </a:prstGeom>
          <a:ln>
            <a:noFill/>
          </a:ln>
        </p:spPr>
        <p:txBody>
          <a:bodyPr anchorCtr="0" anchor="t" bIns="91425" lIns="91425" spcFirstLastPara="1" rIns="91425" wrap="square" tIns="91425">
            <a:noAutofit/>
          </a:bodyPr>
          <a:lstStyle>
            <a:lvl1pPr indent="-330200" lvl="0" marL="457200" rtl="0">
              <a:spcBef>
                <a:spcPts val="0"/>
              </a:spcBef>
              <a:spcAft>
                <a:spcPts val="0"/>
              </a:spcAft>
              <a:buSzPts val="1600"/>
              <a:buChar char="●"/>
              <a:defRPr/>
            </a:lvl1pPr>
            <a:lvl2pPr indent="-330200" lvl="1" marL="914400" rtl="0">
              <a:spcBef>
                <a:spcPts val="1600"/>
              </a:spcBef>
              <a:spcAft>
                <a:spcPts val="0"/>
              </a:spcAft>
              <a:buSzPts val="1600"/>
              <a:buChar char="○"/>
              <a:defRPr/>
            </a:lvl2pPr>
            <a:lvl3pPr indent="-330200" lvl="2" marL="1371600" rtl="0">
              <a:spcBef>
                <a:spcPts val="1600"/>
              </a:spcBef>
              <a:spcAft>
                <a:spcPts val="0"/>
              </a:spcAft>
              <a:buSzPts val="1600"/>
              <a:buChar char="■"/>
              <a:defRPr/>
            </a:lvl3pPr>
            <a:lvl4pPr indent="-330200" lvl="3" marL="1828800" rtl="0">
              <a:spcBef>
                <a:spcPts val="1600"/>
              </a:spcBef>
              <a:spcAft>
                <a:spcPts val="0"/>
              </a:spcAft>
              <a:buSzPts val="1600"/>
              <a:buChar char="●"/>
              <a:defRPr/>
            </a:lvl4pPr>
            <a:lvl5pPr indent="-330200" lvl="4" marL="2286000" rtl="0">
              <a:spcBef>
                <a:spcPts val="1600"/>
              </a:spcBef>
              <a:spcAft>
                <a:spcPts val="0"/>
              </a:spcAft>
              <a:buSzPts val="1600"/>
              <a:buChar char="○"/>
              <a:defRPr/>
            </a:lvl5pPr>
            <a:lvl6pPr indent="-330200" lvl="5" marL="2743200" rtl="0">
              <a:spcBef>
                <a:spcPts val="1600"/>
              </a:spcBef>
              <a:spcAft>
                <a:spcPts val="0"/>
              </a:spcAft>
              <a:buSzPts val="1600"/>
              <a:buChar char="■"/>
              <a:defRPr/>
            </a:lvl6pPr>
            <a:lvl7pPr indent="-330200" lvl="6" marL="3200400" rtl="0">
              <a:spcBef>
                <a:spcPts val="1600"/>
              </a:spcBef>
              <a:spcAft>
                <a:spcPts val="0"/>
              </a:spcAft>
              <a:buSzPts val="1600"/>
              <a:buChar char="●"/>
              <a:defRPr/>
            </a:lvl7pPr>
            <a:lvl8pPr indent="-330200" lvl="7" marL="3657600" rtl="0">
              <a:spcBef>
                <a:spcPts val="1600"/>
              </a:spcBef>
              <a:spcAft>
                <a:spcPts val="0"/>
              </a:spcAft>
              <a:buSzPts val="1600"/>
              <a:buChar char="○"/>
              <a:defRPr/>
            </a:lvl8pPr>
            <a:lvl9pPr indent="-330200" lvl="8" marL="4114800" rtl="0">
              <a:spcBef>
                <a:spcPts val="1600"/>
              </a:spcBef>
              <a:spcAft>
                <a:spcPts val="1600"/>
              </a:spcAft>
              <a:buSzPts val="1600"/>
              <a:buChar char="■"/>
              <a:defRPr/>
            </a:lvl9pPr>
          </a:lstStyle>
          <a:p/>
        </p:txBody>
      </p:sp>
      <p:sp>
        <p:nvSpPr>
          <p:cNvPr id="137" name="Google Shape;137;p28"/>
          <p:cNvSpPr txBox="1"/>
          <p:nvPr>
            <p:ph idx="8" type="body"/>
          </p:nvPr>
        </p:nvSpPr>
        <p:spPr>
          <a:xfrm>
            <a:off x="5307850" y="3377600"/>
            <a:ext cx="2983800" cy="1304100"/>
          </a:xfrm>
          <a:prstGeom prst="rect">
            <a:avLst/>
          </a:prstGeom>
          <a:ln>
            <a:noFill/>
          </a:ln>
        </p:spPr>
        <p:txBody>
          <a:bodyPr anchorCtr="0" anchor="t" bIns="91425" lIns="91425" spcFirstLastPara="1" rIns="91425" wrap="square" tIns="91425">
            <a:noAutofit/>
          </a:bodyPr>
          <a:lstStyle>
            <a:lvl1pPr indent="-330200" lvl="0" marL="457200" rtl="0">
              <a:spcBef>
                <a:spcPts val="0"/>
              </a:spcBef>
              <a:spcAft>
                <a:spcPts val="0"/>
              </a:spcAft>
              <a:buSzPts val="1600"/>
              <a:buChar char="●"/>
              <a:defRPr/>
            </a:lvl1pPr>
            <a:lvl2pPr indent="-330200" lvl="1" marL="914400" rtl="0">
              <a:spcBef>
                <a:spcPts val="1600"/>
              </a:spcBef>
              <a:spcAft>
                <a:spcPts val="0"/>
              </a:spcAft>
              <a:buSzPts val="1600"/>
              <a:buChar char="○"/>
              <a:defRPr/>
            </a:lvl2pPr>
            <a:lvl3pPr indent="-330200" lvl="2" marL="1371600" rtl="0">
              <a:spcBef>
                <a:spcPts val="1600"/>
              </a:spcBef>
              <a:spcAft>
                <a:spcPts val="0"/>
              </a:spcAft>
              <a:buSzPts val="1600"/>
              <a:buChar char="■"/>
              <a:defRPr/>
            </a:lvl3pPr>
            <a:lvl4pPr indent="-330200" lvl="3" marL="1828800" rtl="0">
              <a:spcBef>
                <a:spcPts val="1600"/>
              </a:spcBef>
              <a:spcAft>
                <a:spcPts val="0"/>
              </a:spcAft>
              <a:buSzPts val="1600"/>
              <a:buChar char="●"/>
              <a:defRPr/>
            </a:lvl4pPr>
            <a:lvl5pPr indent="-330200" lvl="4" marL="2286000" rtl="0">
              <a:spcBef>
                <a:spcPts val="1600"/>
              </a:spcBef>
              <a:spcAft>
                <a:spcPts val="0"/>
              </a:spcAft>
              <a:buSzPts val="1600"/>
              <a:buChar char="○"/>
              <a:defRPr/>
            </a:lvl5pPr>
            <a:lvl6pPr indent="-330200" lvl="5" marL="2743200" rtl="0">
              <a:spcBef>
                <a:spcPts val="1600"/>
              </a:spcBef>
              <a:spcAft>
                <a:spcPts val="0"/>
              </a:spcAft>
              <a:buSzPts val="1600"/>
              <a:buChar char="■"/>
              <a:defRPr/>
            </a:lvl6pPr>
            <a:lvl7pPr indent="-330200" lvl="6" marL="3200400" rtl="0">
              <a:spcBef>
                <a:spcPts val="1600"/>
              </a:spcBef>
              <a:spcAft>
                <a:spcPts val="0"/>
              </a:spcAft>
              <a:buSzPts val="1600"/>
              <a:buChar char="●"/>
              <a:defRPr/>
            </a:lvl7pPr>
            <a:lvl8pPr indent="-330200" lvl="7" marL="3657600" rtl="0">
              <a:spcBef>
                <a:spcPts val="1600"/>
              </a:spcBef>
              <a:spcAft>
                <a:spcPts val="0"/>
              </a:spcAft>
              <a:buSzPts val="1600"/>
              <a:buChar char="○"/>
              <a:defRPr/>
            </a:lvl8pPr>
            <a:lvl9pPr indent="-330200" lvl="8" marL="4114800" rtl="0">
              <a:spcBef>
                <a:spcPts val="1600"/>
              </a:spcBef>
              <a:spcAft>
                <a:spcPts val="1600"/>
              </a:spcAft>
              <a:buSzPts val="1600"/>
              <a:buChar char="■"/>
              <a:defRPr/>
            </a:lvl9pPr>
          </a:lstStyle>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ctant">
  <p:cSld name="CUSTOM_5">
    <p:spTree>
      <p:nvGrpSpPr>
        <p:cNvPr id="138" name="Shape 138"/>
        <p:cNvGrpSpPr/>
        <p:nvPr/>
      </p:nvGrpSpPr>
      <p:grpSpPr>
        <a:xfrm>
          <a:off x="0" y="0"/>
          <a:ext cx="0" cy="0"/>
          <a:chOff x="0" y="0"/>
          <a:chExt cx="0" cy="0"/>
        </a:xfrm>
      </p:grpSpPr>
      <p:sp>
        <p:nvSpPr>
          <p:cNvPr id="139" name="Google Shape;139;p29"/>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rtl="0">
              <a:spcBef>
                <a:spcPts val="0"/>
              </a:spcBef>
              <a:spcAft>
                <a:spcPts val="0"/>
              </a:spcAft>
              <a:buNone/>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p:txBody>
      </p:sp>
      <p:sp>
        <p:nvSpPr>
          <p:cNvPr id="140" name="Google Shape;140;p29"/>
          <p:cNvSpPr txBox="1"/>
          <p:nvPr/>
        </p:nvSpPr>
        <p:spPr>
          <a:xfrm>
            <a:off x="546857" y="1055669"/>
            <a:ext cx="643200" cy="845400"/>
          </a:xfrm>
          <a:prstGeom prst="rect">
            <a:avLst/>
          </a:prstGeom>
          <a:solidFill>
            <a:srgbClr val="2B2B73"/>
          </a:solidFill>
          <a:ln>
            <a:noFill/>
          </a:ln>
        </p:spPr>
        <p:txBody>
          <a:bodyPr anchorCtr="0" anchor="b" bIns="0" lIns="36000" spcFirstLastPara="1" rIns="36000" wrap="square" tIns="0">
            <a:noAutofit/>
          </a:bodyPr>
          <a:lstStyle/>
          <a:p>
            <a:pPr indent="0" lvl="0" marL="0" rtl="0" algn="ctr">
              <a:spcBef>
                <a:spcPts val="0"/>
              </a:spcBef>
              <a:spcAft>
                <a:spcPts val="0"/>
              </a:spcAft>
              <a:buNone/>
            </a:pPr>
            <a:r>
              <a:rPr b="1" lang="en-GB" sz="3600">
                <a:solidFill>
                  <a:srgbClr val="FFFFFF"/>
                </a:solidFill>
              </a:rPr>
              <a:t>#</a:t>
            </a:r>
            <a:endParaRPr b="1" sz="3600">
              <a:solidFill>
                <a:srgbClr val="FFFFFF"/>
              </a:solidFill>
            </a:endParaRPr>
          </a:p>
        </p:txBody>
      </p:sp>
      <p:sp>
        <p:nvSpPr>
          <p:cNvPr id="141" name="Google Shape;141;p29"/>
          <p:cNvSpPr txBox="1"/>
          <p:nvPr/>
        </p:nvSpPr>
        <p:spPr>
          <a:xfrm>
            <a:off x="4672925" y="1031049"/>
            <a:ext cx="643200" cy="845400"/>
          </a:xfrm>
          <a:prstGeom prst="rect">
            <a:avLst/>
          </a:prstGeom>
          <a:solidFill>
            <a:srgbClr val="FF5240"/>
          </a:solidFill>
          <a:ln>
            <a:noFill/>
          </a:ln>
        </p:spPr>
        <p:txBody>
          <a:bodyPr anchorCtr="0" anchor="b" bIns="0" lIns="36000" spcFirstLastPara="1" rIns="36000" wrap="square" tIns="0">
            <a:noAutofit/>
          </a:bodyPr>
          <a:lstStyle/>
          <a:p>
            <a:pPr indent="0" lvl="0" marL="0" rtl="0" algn="ctr">
              <a:spcBef>
                <a:spcPts val="0"/>
              </a:spcBef>
              <a:spcAft>
                <a:spcPts val="0"/>
              </a:spcAft>
              <a:buNone/>
            </a:pPr>
            <a:r>
              <a:rPr b="1" lang="en-GB" sz="3600">
                <a:solidFill>
                  <a:srgbClr val="2B2B73"/>
                </a:solidFill>
              </a:rPr>
              <a:t>#</a:t>
            </a:r>
            <a:endParaRPr b="1" sz="3600">
              <a:solidFill>
                <a:srgbClr val="2B2B73"/>
              </a:solidFill>
            </a:endParaRPr>
          </a:p>
        </p:txBody>
      </p:sp>
      <p:sp>
        <p:nvSpPr>
          <p:cNvPr id="142" name="Google Shape;142;p29"/>
          <p:cNvSpPr txBox="1"/>
          <p:nvPr/>
        </p:nvSpPr>
        <p:spPr>
          <a:xfrm>
            <a:off x="546857" y="2023591"/>
            <a:ext cx="643200" cy="845400"/>
          </a:xfrm>
          <a:prstGeom prst="rect">
            <a:avLst/>
          </a:prstGeom>
          <a:solidFill>
            <a:srgbClr val="C7D6E8"/>
          </a:solidFill>
          <a:ln>
            <a:noFill/>
          </a:ln>
        </p:spPr>
        <p:txBody>
          <a:bodyPr anchorCtr="0" anchor="b" bIns="0" lIns="36000" spcFirstLastPara="1" rIns="36000" wrap="square" tIns="0">
            <a:noAutofit/>
          </a:bodyPr>
          <a:lstStyle/>
          <a:p>
            <a:pPr indent="0" lvl="0" marL="0" rtl="0" algn="ctr">
              <a:spcBef>
                <a:spcPts val="0"/>
              </a:spcBef>
              <a:spcAft>
                <a:spcPts val="0"/>
              </a:spcAft>
              <a:buNone/>
            </a:pPr>
            <a:r>
              <a:rPr b="1" lang="en-GB" sz="3600">
                <a:solidFill>
                  <a:srgbClr val="2B2B73"/>
                </a:solidFill>
              </a:rPr>
              <a:t>#</a:t>
            </a:r>
            <a:endParaRPr b="1" sz="3600">
              <a:solidFill>
                <a:srgbClr val="2B2B73"/>
              </a:solidFill>
            </a:endParaRPr>
          </a:p>
        </p:txBody>
      </p:sp>
      <p:sp>
        <p:nvSpPr>
          <p:cNvPr id="143" name="Google Shape;143;p29"/>
          <p:cNvSpPr txBox="1"/>
          <p:nvPr/>
        </p:nvSpPr>
        <p:spPr>
          <a:xfrm>
            <a:off x="4672925" y="2023582"/>
            <a:ext cx="643200" cy="845400"/>
          </a:xfrm>
          <a:prstGeom prst="rect">
            <a:avLst/>
          </a:prstGeom>
          <a:solidFill>
            <a:srgbClr val="FCCCC7"/>
          </a:solidFill>
          <a:ln>
            <a:noFill/>
          </a:ln>
        </p:spPr>
        <p:txBody>
          <a:bodyPr anchorCtr="0" anchor="b" bIns="0" lIns="36000" spcFirstLastPara="1" rIns="36000" wrap="square" tIns="0">
            <a:noAutofit/>
          </a:bodyPr>
          <a:lstStyle/>
          <a:p>
            <a:pPr indent="0" lvl="0" marL="0" rtl="0" algn="ctr">
              <a:spcBef>
                <a:spcPts val="0"/>
              </a:spcBef>
              <a:spcAft>
                <a:spcPts val="0"/>
              </a:spcAft>
              <a:buNone/>
            </a:pPr>
            <a:r>
              <a:rPr b="1" lang="en-GB" sz="3600">
                <a:solidFill>
                  <a:srgbClr val="2B2B73"/>
                </a:solidFill>
              </a:rPr>
              <a:t>#</a:t>
            </a:r>
            <a:endParaRPr b="1" sz="3600">
              <a:solidFill>
                <a:srgbClr val="2B2B73"/>
              </a:solidFill>
            </a:endParaRPr>
          </a:p>
        </p:txBody>
      </p:sp>
      <p:sp>
        <p:nvSpPr>
          <p:cNvPr id="144" name="Google Shape;144;p29"/>
          <p:cNvSpPr txBox="1"/>
          <p:nvPr/>
        </p:nvSpPr>
        <p:spPr>
          <a:xfrm>
            <a:off x="554048" y="2974232"/>
            <a:ext cx="643200" cy="845400"/>
          </a:xfrm>
          <a:prstGeom prst="rect">
            <a:avLst/>
          </a:prstGeom>
          <a:solidFill>
            <a:srgbClr val="FF5240"/>
          </a:solidFill>
          <a:ln>
            <a:noFill/>
          </a:ln>
        </p:spPr>
        <p:txBody>
          <a:bodyPr anchorCtr="0" anchor="b" bIns="0" lIns="36000" spcFirstLastPara="1" rIns="36000" wrap="square" tIns="0">
            <a:noAutofit/>
          </a:bodyPr>
          <a:lstStyle/>
          <a:p>
            <a:pPr indent="0" lvl="0" marL="0" rtl="0" algn="ctr">
              <a:spcBef>
                <a:spcPts val="0"/>
              </a:spcBef>
              <a:spcAft>
                <a:spcPts val="0"/>
              </a:spcAft>
              <a:buNone/>
            </a:pPr>
            <a:r>
              <a:rPr b="1" lang="en-GB" sz="3600">
                <a:solidFill>
                  <a:srgbClr val="2B2B73"/>
                </a:solidFill>
              </a:rPr>
              <a:t>#</a:t>
            </a:r>
            <a:endParaRPr b="1" sz="3600">
              <a:solidFill>
                <a:srgbClr val="2B2B73"/>
              </a:solidFill>
            </a:endParaRPr>
          </a:p>
        </p:txBody>
      </p:sp>
      <p:sp>
        <p:nvSpPr>
          <p:cNvPr id="145" name="Google Shape;145;p29"/>
          <p:cNvSpPr txBox="1"/>
          <p:nvPr/>
        </p:nvSpPr>
        <p:spPr>
          <a:xfrm>
            <a:off x="554048" y="3966765"/>
            <a:ext cx="643200" cy="845400"/>
          </a:xfrm>
          <a:prstGeom prst="rect">
            <a:avLst/>
          </a:prstGeom>
          <a:solidFill>
            <a:srgbClr val="FCCCC7"/>
          </a:solidFill>
          <a:ln>
            <a:noFill/>
          </a:ln>
        </p:spPr>
        <p:txBody>
          <a:bodyPr anchorCtr="0" anchor="b" bIns="0" lIns="36000" spcFirstLastPara="1" rIns="36000" wrap="square" tIns="0">
            <a:noAutofit/>
          </a:bodyPr>
          <a:lstStyle/>
          <a:p>
            <a:pPr indent="0" lvl="0" marL="0" rtl="0" algn="ctr">
              <a:spcBef>
                <a:spcPts val="0"/>
              </a:spcBef>
              <a:spcAft>
                <a:spcPts val="0"/>
              </a:spcAft>
              <a:buNone/>
            </a:pPr>
            <a:r>
              <a:rPr b="1" lang="en-GB" sz="3600">
                <a:solidFill>
                  <a:srgbClr val="2B2B73"/>
                </a:solidFill>
              </a:rPr>
              <a:t>#</a:t>
            </a:r>
            <a:endParaRPr b="1" sz="3600">
              <a:solidFill>
                <a:srgbClr val="2B2B73"/>
              </a:solidFill>
            </a:endParaRPr>
          </a:p>
        </p:txBody>
      </p:sp>
      <p:sp>
        <p:nvSpPr>
          <p:cNvPr id="146" name="Google Shape;146;p29"/>
          <p:cNvSpPr txBox="1"/>
          <p:nvPr/>
        </p:nvSpPr>
        <p:spPr>
          <a:xfrm>
            <a:off x="4672925" y="3016121"/>
            <a:ext cx="643200" cy="845400"/>
          </a:xfrm>
          <a:prstGeom prst="rect">
            <a:avLst/>
          </a:prstGeom>
          <a:solidFill>
            <a:srgbClr val="2B2B73"/>
          </a:solidFill>
          <a:ln>
            <a:noFill/>
          </a:ln>
        </p:spPr>
        <p:txBody>
          <a:bodyPr anchorCtr="0" anchor="b" bIns="0" lIns="36000" spcFirstLastPara="1" rIns="36000" wrap="square" tIns="0">
            <a:noAutofit/>
          </a:bodyPr>
          <a:lstStyle/>
          <a:p>
            <a:pPr indent="0" lvl="0" marL="0" rtl="0" algn="ctr">
              <a:spcBef>
                <a:spcPts val="0"/>
              </a:spcBef>
              <a:spcAft>
                <a:spcPts val="0"/>
              </a:spcAft>
              <a:buNone/>
            </a:pPr>
            <a:r>
              <a:rPr b="1" lang="en-GB" sz="3600">
                <a:solidFill>
                  <a:srgbClr val="FFFFFF"/>
                </a:solidFill>
              </a:rPr>
              <a:t>#</a:t>
            </a:r>
            <a:endParaRPr b="1" sz="3600">
              <a:solidFill>
                <a:srgbClr val="FFFFFF"/>
              </a:solidFill>
            </a:endParaRPr>
          </a:p>
        </p:txBody>
      </p:sp>
      <p:sp>
        <p:nvSpPr>
          <p:cNvPr id="147" name="Google Shape;147;p29"/>
          <p:cNvSpPr txBox="1"/>
          <p:nvPr/>
        </p:nvSpPr>
        <p:spPr>
          <a:xfrm>
            <a:off x="4672925" y="3984043"/>
            <a:ext cx="643200" cy="845400"/>
          </a:xfrm>
          <a:prstGeom prst="rect">
            <a:avLst/>
          </a:prstGeom>
          <a:solidFill>
            <a:srgbClr val="C7D6E8"/>
          </a:solidFill>
          <a:ln>
            <a:noFill/>
          </a:ln>
        </p:spPr>
        <p:txBody>
          <a:bodyPr anchorCtr="0" anchor="b" bIns="0" lIns="36000" spcFirstLastPara="1" rIns="36000" wrap="square" tIns="0">
            <a:noAutofit/>
          </a:bodyPr>
          <a:lstStyle/>
          <a:p>
            <a:pPr indent="0" lvl="0" marL="0" rtl="0" algn="ctr">
              <a:spcBef>
                <a:spcPts val="0"/>
              </a:spcBef>
              <a:spcAft>
                <a:spcPts val="0"/>
              </a:spcAft>
              <a:buNone/>
            </a:pPr>
            <a:r>
              <a:rPr b="1" lang="en-GB" sz="3600">
                <a:solidFill>
                  <a:srgbClr val="2B2B73"/>
                </a:solidFill>
              </a:rPr>
              <a:t>#</a:t>
            </a:r>
            <a:endParaRPr b="1" sz="3600">
              <a:solidFill>
                <a:srgbClr val="2B2B73"/>
              </a:solidFill>
            </a:endParaRPr>
          </a:p>
        </p:txBody>
      </p:sp>
      <p:sp>
        <p:nvSpPr>
          <p:cNvPr id="148" name="Google Shape;148;p29"/>
          <p:cNvSpPr txBox="1"/>
          <p:nvPr>
            <p:ph idx="1" type="subTitle"/>
          </p:nvPr>
        </p:nvSpPr>
        <p:spPr>
          <a:xfrm>
            <a:off x="1250250" y="1055675"/>
            <a:ext cx="3002700" cy="690900"/>
          </a:xfrm>
          <a:prstGeom prst="rect">
            <a:avLst/>
          </a:prstGeom>
        </p:spPr>
        <p:txBody>
          <a:bodyPr anchorCtr="0" anchor="t" bIns="91425" lIns="91425" spcFirstLastPara="1" rIns="91425" wrap="square" tIns="91425">
            <a:noAutofit/>
          </a:bodyPr>
          <a:lstStyle>
            <a:lvl1pPr lvl="0" rtl="0">
              <a:spcBef>
                <a:spcPts val="0"/>
              </a:spcBef>
              <a:spcAft>
                <a:spcPts val="0"/>
              </a:spcAft>
              <a:buNone/>
              <a:defRPr/>
            </a:lvl1pPr>
            <a:lvl2pPr lvl="1" rtl="0">
              <a:spcBef>
                <a:spcPts val="1600"/>
              </a:spcBef>
              <a:spcAft>
                <a:spcPts val="0"/>
              </a:spcAft>
              <a:buNone/>
              <a:defRPr/>
            </a:lvl2pPr>
            <a:lvl3pPr lvl="2" rtl="0">
              <a:spcBef>
                <a:spcPts val="1600"/>
              </a:spcBef>
              <a:spcAft>
                <a:spcPts val="0"/>
              </a:spcAft>
              <a:buNone/>
              <a:defRPr/>
            </a:lvl3pPr>
            <a:lvl4pPr lvl="3" rtl="0">
              <a:spcBef>
                <a:spcPts val="1600"/>
              </a:spcBef>
              <a:spcAft>
                <a:spcPts val="0"/>
              </a:spcAft>
              <a:buNone/>
              <a:defRPr/>
            </a:lvl4pPr>
            <a:lvl5pPr lvl="4" rtl="0">
              <a:spcBef>
                <a:spcPts val="1600"/>
              </a:spcBef>
              <a:spcAft>
                <a:spcPts val="0"/>
              </a:spcAft>
              <a:buNone/>
              <a:defRPr/>
            </a:lvl5pPr>
            <a:lvl6pPr lvl="5" rtl="0">
              <a:spcBef>
                <a:spcPts val="1600"/>
              </a:spcBef>
              <a:spcAft>
                <a:spcPts val="0"/>
              </a:spcAft>
              <a:buNone/>
              <a:defRPr/>
            </a:lvl6pPr>
            <a:lvl7pPr lvl="6" rtl="0">
              <a:spcBef>
                <a:spcPts val="1600"/>
              </a:spcBef>
              <a:spcAft>
                <a:spcPts val="0"/>
              </a:spcAft>
              <a:buNone/>
              <a:defRPr/>
            </a:lvl7pPr>
            <a:lvl8pPr lvl="7" rtl="0">
              <a:spcBef>
                <a:spcPts val="1600"/>
              </a:spcBef>
              <a:spcAft>
                <a:spcPts val="0"/>
              </a:spcAft>
              <a:buNone/>
              <a:defRPr/>
            </a:lvl8pPr>
            <a:lvl9pPr lvl="8" rtl="0">
              <a:spcBef>
                <a:spcPts val="1600"/>
              </a:spcBef>
              <a:spcAft>
                <a:spcPts val="1600"/>
              </a:spcAft>
              <a:buNone/>
              <a:defRPr/>
            </a:lvl9pPr>
          </a:lstStyle>
          <a:p/>
        </p:txBody>
      </p:sp>
      <p:sp>
        <p:nvSpPr>
          <p:cNvPr id="149" name="Google Shape;149;p29"/>
          <p:cNvSpPr txBox="1"/>
          <p:nvPr>
            <p:ph idx="2" type="subTitle"/>
          </p:nvPr>
        </p:nvSpPr>
        <p:spPr>
          <a:xfrm>
            <a:off x="1250250" y="2023575"/>
            <a:ext cx="3002700" cy="690900"/>
          </a:xfrm>
          <a:prstGeom prst="rect">
            <a:avLst/>
          </a:prstGeom>
        </p:spPr>
        <p:txBody>
          <a:bodyPr anchorCtr="0" anchor="t" bIns="91425" lIns="91425" spcFirstLastPara="1" rIns="91425" wrap="square" tIns="91425">
            <a:noAutofit/>
          </a:bodyPr>
          <a:lstStyle>
            <a:lvl1pPr lvl="0" rtl="0">
              <a:spcBef>
                <a:spcPts val="0"/>
              </a:spcBef>
              <a:spcAft>
                <a:spcPts val="0"/>
              </a:spcAft>
              <a:buNone/>
              <a:defRPr/>
            </a:lvl1pPr>
            <a:lvl2pPr lvl="1" rtl="0">
              <a:spcBef>
                <a:spcPts val="1600"/>
              </a:spcBef>
              <a:spcAft>
                <a:spcPts val="0"/>
              </a:spcAft>
              <a:buNone/>
              <a:defRPr/>
            </a:lvl2pPr>
            <a:lvl3pPr lvl="2" rtl="0">
              <a:spcBef>
                <a:spcPts val="1600"/>
              </a:spcBef>
              <a:spcAft>
                <a:spcPts val="0"/>
              </a:spcAft>
              <a:buNone/>
              <a:defRPr/>
            </a:lvl3pPr>
            <a:lvl4pPr lvl="3" rtl="0">
              <a:spcBef>
                <a:spcPts val="1600"/>
              </a:spcBef>
              <a:spcAft>
                <a:spcPts val="0"/>
              </a:spcAft>
              <a:buNone/>
              <a:defRPr/>
            </a:lvl4pPr>
            <a:lvl5pPr lvl="4" rtl="0">
              <a:spcBef>
                <a:spcPts val="1600"/>
              </a:spcBef>
              <a:spcAft>
                <a:spcPts val="0"/>
              </a:spcAft>
              <a:buNone/>
              <a:defRPr/>
            </a:lvl5pPr>
            <a:lvl6pPr lvl="5" rtl="0">
              <a:spcBef>
                <a:spcPts val="1600"/>
              </a:spcBef>
              <a:spcAft>
                <a:spcPts val="0"/>
              </a:spcAft>
              <a:buNone/>
              <a:defRPr/>
            </a:lvl6pPr>
            <a:lvl7pPr lvl="6" rtl="0">
              <a:spcBef>
                <a:spcPts val="1600"/>
              </a:spcBef>
              <a:spcAft>
                <a:spcPts val="0"/>
              </a:spcAft>
              <a:buNone/>
              <a:defRPr/>
            </a:lvl7pPr>
            <a:lvl8pPr lvl="7" rtl="0">
              <a:spcBef>
                <a:spcPts val="1600"/>
              </a:spcBef>
              <a:spcAft>
                <a:spcPts val="0"/>
              </a:spcAft>
              <a:buNone/>
              <a:defRPr/>
            </a:lvl8pPr>
            <a:lvl9pPr lvl="8" rtl="0">
              <a:spcBef>
                <a:spcPts val="1600"/>
              </a:spcBef>
              <a:spcAft>
                <a:spcPts val="1600"/>
              </a:spcAft>
              <a:buNone/>
              <a:defRPr/>
            </a:lvl9pPr>
          </a:lstStyle>
          <a:p/>
        </p:txBody>
      </p:sp>
      <p:sp>
        <p:nvSpPr>
          <p:cNvPr id="150" name="Google Shape;150;p29"/>
          <p:cNvSpPr txBox="1"/>
          <p:nvPr>
            <p:ph idx="3" type="subTitle"/>
          </p:nvPr>
        </p:nvSpPr>
        <p:spPr>
          <a:xfrm>
            <a:off x="1250250" y="3093375"/>
            <a:ext cx="3002700" cy="690900"/>
          </a:xfrm>
          <a:prstGeom prst="rect">
            <a:avLst/>
          </a:prstGeom>
        </p:spPr>
        <p:txBody>
          <a:bodyPr anchorCtr="0" anchor="t" bIns="91425" lIns="91425" spcFirstLastPara="1" rIns="91425" wrap="square" tIns="91425">
            <a:noAutofit/>
          </a:bodyPr>
          <a:lstStyle>
            <a:lvl1pPr lvl="0" rtl="0">
              <a:spcBef>
                <a:spcPts val="0"/>
              </a:spcBef>
              <a:spcAft>
                <a:spcPts val="0"/>
              </a:spcAft>
              <a:buNone/>
              <a:defRPr/>
            </a:lvl1pPr>
            <a:lvl2pPr lvl="1" rtl="0">
              <a:spcBef>
                <a:spcPts val="1600"/>
              </a:spcBef>
              <a:spcAft>
                <a:spcPts val="0"/>
              </a:spcAft>
              <a:buNone/>
              <a:defRPr/>
            </a:lvl2pPr>
            <a:lvl3pPr lvl="2" rtl="0">
              <a:spcBef>
                <a:spcPts val="1600"/>
              </a:spcBef>
              <a:spcAft>
                <a:spcPts val="0"/>
              </a:spcAft>
              <a:buNone/>
              <a:defRPr/>
            </a:lvl3pPr>
            <a:lvl4pPr lvl="3" rtl="0">
              <a:spcBef>
                <a:spcPts val="1600"/>
              </a:spcBef>
              <a:spcAft>
                <a:spcPts val="0"/>
              </a:spcAft>
              <a:buNone/>
              <a:defRPr/>
            </a:lvl4pPr>
            <a:lvl5pPr lvl="4" rtl="0">
              <a:spcBef>
                <a:spcPts val="1600"/>
              </a:spcBef>
              <a:spcAft>
                <a:spcPts val="0"/>
              </a:spcAft>
              <a:buNone/>
              <a:defRPr/>
            </a:lvl5pPr>
            <a:lvl6pPr lvl="5" rtl="0">
              <a:spcBef>
                <a:spcPts val="1600"/>
              </a:spcBef>
              <a:spcAft>
                <a:spcPts val="0"/>
              </a:spcAft>
              <a:buNone/>
              <a:defRPr/>
            </a:lvl6pPr>
            <a:lvl7pPr lvl="6" rtl="0">
              <a:spcBef>
                <a:spcPts val="1600"/>
              </a:spcBef>
              <a:spcAft>
                <a:spcPts val="0"/>
              </a:spcAft>
              <a:buNone/>
              <a:defRPr/>
            </a:lvl7pPr>
            <a:lvl8pPr lvl="7" rtl="0">
              <a:spcBef>
                <a:spcPts val="1600"/>
              </a:spcBef>
              <a:spcAft>
                <a:spcPts val="0"/>
              </a:spcAft>
              <a:buNone/>
              <a:defRPr/>
            </a:lvl8pPr>
            <a:lvl9pPr lvl="8" rtl="0">
              <a:spcBef>
                <a:spcPts val="1600"/>
              </a:spcBef>
              <a:spcAft>
                <a:spcPts val="1600"/>
              </a:spcAft>
              <a:buNone/>
              <a:defRPr/>
            </a:lvl9pPr>
          </a:lstStyle>
          <a:p/>
        </p:txBody>
      </p:sp>
      <p:sp>
        <p:nvSpPr>
          <p:cNvPr id="151" name="Google Shape;151;p29"/>
          <p:cNvSpPr txBox="1"/>
          <p:nvPr>
            <p:ph idx="4" type="subTitle"/>
          </p:nvPr>
        </p:nvSpPr>
        <p:spPr>
          <a:xfrm>
            <a:off x="1250250" y="4044025"/>
            <a:ext cx="3002700" cy="690900"/>
          </a:xfrm>
          <a:prstGeom prst="rect">
            <a:avLst/>
          </a:prstGeom>
        </p:spPr>
        <p:txBody>
          <a:bodyPr anchorCtr="0" anchor="t" bIns="91425" lIns="91425" spcFirstLastPara="1" rIns="91425" wrap="square" tIns="91425">
            <a:noAutofit/>
          </a:bodyPr>
          <a:lstStyle>
            <a:lvl1pPr lvl="0" rtl="0">
              <a:spcBef>
                <a:spcPts val="0"/>
              </a:spcBef>
              <a:spcAft>
                <a:spcPts val="0"/>
              </a:spcAft>
              <a:buNone/>
              <a:defRPr/>
            </a:lvl1pPr>
            <a:lvl2pPr lvl="1" rtl="0">
              <a:spcBef>
                <a:spcPts val="1600"/>
              </a:spcBef>
              <a:spcAft>
                <a:spcPts val="0"/>
              </a:spcAft>
              <a:buNone/>
              <a:defRPr/>
            </a:lvl2pPr>
            <a:lvl3pPr lvl="2" rtl="0">
              <a:spcBef>
                <a:spcPts val="1600"/>
              </a:spcBef>
              <a:spcAft>
                <a:spcPts val="0"/>
              </a:spcAft>
              <a:buNone/>
              <a:defRPr/>
            </a:lvl3pPr>
            <a:lvl4pPr lvl="3" rtl="0">
              <a:spcBef>
                <a:spcPts val="1600"/>
              </a:spcBef>
              <a:spcAft>
                <a:spcPts val="0"/>
              </a:spcAft>
              <a:buNone/>
              <a:defRPr/>
            </a:lvl4pPr>
            <a:lvl5pPr lvl="4" rtl="0">
              <a:spcBef>
                <a:spcPts val="1600"/>
              </a:spcBef>
              <a:spcAft>
                <a:spcPts val="0"/>
              </a:spcAft>
              <a:buNone/>
              <a:defRPr/>
            </a:lvl5pPr>
            <a:lvl6pPr lvl="5" rtl="0">
              <a:spcBef>
                <a:spcPts val="1600"/>
              </a:spcBef>
              <a:spcAft>
                <a:spcPts val="0"/>
              </a:spcAft>
              <a:buNone/>
              <a:defRPr/>
            </a:lvl6pPr>
            <a:lvl7pPr lvl="6" rtl="0">
              <a:spcBef>
                <a:spcPts val="1600"/>
              </a:spcBef>
              <a:spcAft>
                <a:spcPts val="0"/>
              </a:spcAft>
              <a:buNone/>
              <a:defRPr/>
            </a:lvl7pPr>
            <a:lvl8pPr lvl="7" rtl="0">
              <a:spcBef>
                <a:spcPts val="1600"/>
              </a:spcBef>
              <a:spcAft>
                <a:spcPts val="0"/>
              </a:spcAft>
              <a:buNone/>
              <a:defRPr/>
            </a:lvl8pPr>
            <a:lvl9pPr lvl="8" rtl="0">
              <a:spcBef>
                <a:spcPts val="1600"/>
              </a:spcBef>
              <a:spcAft>
                <a:spcPts val="1600"/>
              </a:spcAft>
              <a:buNone/>
              <a:defRPr/>
            </a:lvl9pPr>
          </a:lstStyle>
          <a:p/>
        </p:txBody>
      </p:sp>
      <p:sp>
        <p:nvSpPr>
          <p:cNvPr id="152" name="Google Shape;152;p29"/>
          <p:cNvSpPr txBox="1"/>
          <p:nvPr>
            <p:ph idx="5" type="subTitle"/>
          </p:nvPr>
        </p:nvSpPr>
        <p:spPr>
          <a:xfrm>
            <a:off x="5413150" y="1055675"/>
            <a:ext cx="3002700" cy="690900"/>
          </a:xfrm>
          <a:prstGeom prst="rect">
            <a:avLst/>
          </a:prstGeom>
        </p:spPr>
        <p:txBody>
          <a:bodyPr anchorCtr="0" anchor="t" bIns="91425" lIns="91425" spcFirstLastPara="1" rIns="91425" wrap="square" tIns="91425">
            <a:noAutofit/>
          </a:bodyPr>
          <a:lstStyle>
            <a:lvl1pPr lvl="0" rtl="0">
              <a:spcBef>
                <a:spcPts val="0"/>
              </a:spcBef>
              <a:spcAft>
                <a:spcPts val="0"/>
              </a:spcAft>
              <a:buNone/>
              <a:defRPr/>
            </a:lvl1pPr>
            <a:lvl2pPr lvl="1" rtl="0">
              <a:spcBef>
                <a:spcPts val="1600"/>
              </a:spcBef>
              <a:spcAft>
                <a:spcPts val="0"/>
              </a:spcAft>
              <a:buNone/>
              <a:defRPr/>
            </a:lvl2pPr>
            <a:lvl3pPr lvl="2" rtl="0">
              <a:spcBef>
                <a:spcPts val="1600"/>
              </a:spcBef>
              <a:spcAft>
                <a:spcPts val="0"/>
              </a:spcAft>
              <a:buNone/>
              <a:defRPr/>
            </a:lvl3pPr>
            <a:lvl4pPr lvl="3" rtl="0">
              <a:spcBef>
                <a:spcPts val="1600"/>
              </a:spcBef>
              <a:spcAft>
                <a:spcPts val="0"/>
              </a:spcAft>
              <a:buNone/>
              <a:defRPr/>
            </a:lvl4pPr>
            <a:lvl5pPr lvl="4" rtl="0">
              <a:spcBef>
                <a:spcPts val="1600"/>
              </a:spcBef>
              <a:spcAft>
                <a:spcPts val="0"/>
              </a:spcAft>
              <a:buNone/>
              <a:defRPr/>
            </a:lvl5pPr>
            <a:lvl6pPr lvl="5" rtl="0">
              <a:spcBef>
                <a:spcPts val="1600"/>
              </a:spcBef>
              <a:spcAft>
                <a:spcPts val="0"/>
              </a:spcAft>
              <a:buNone/>
              <a:defRPr/>
            </a:lvl6pPr>
            <a:lvl7pPr lvl="6" rtl="0">
              <a:spcBef>
                <a:spcPts val="1600"/>
              </a:spcBef>
              <a:spcAft>
                <a:spcPts val="0"/>
              </a:spcAft>
              <a:buNone/>
              <a:defRPr/>
            </a:lvl7pPr>
            <a:lvl8pPr lvl="7" rtl="0">
              <a:spcBef>
                <a:spcPts val="1600"/>
              </a:spcBef>
              <a:spcAft>
                <a:spcPts val="0"/>
              </a:spcAft>
              <a:buNone/>
              <a:defRPr/>
            </a:lvl8pPr>
            <a:lvl9pPr lvl="8" rtl="0">
              <a:spcBef>
                <a:spcPts val="1600"/>
              </a:spcBef>
              <a:spcAft>
                <a:spcPts val="1600"/>
              </a:spcAft>
              <a:buNone/>
              <a:defRPr/>
            </a:lvl9pPr>
          </a:lstStyle>
          <a:p/>
        </p:txBody>
      </p:sp>
      <p:sp>
        <p:nvSpPr>
          <p:cNvPr id="153" name="Google Shape;153;p29"/>
          <p:cNvSpPr txBox="1"/>
          <p:nvPr>
            <p:ph idx="6" type="subTitle"/>
          </p:nvPr>
        </p:nvSpPr>
        <p:spPr>
          <a:xfrm>
            <a:off x="5413150" y="2100825"/>
            <a:ext cx="3002700" cy="690900"/>
          </a:xfrm>
          <a:prstGeom prst="rect">
            <a:avLst/>
          </a:prstGeom>
        </p:spPr>
        <p:txBody>
          <a:bodyPr anchorCtr="0" anchor="t" bIns="91425" lIns="91425" spcFirstLastPara="1" rIns="91425" wrap="square" tIns="91425">
            <a:noAutofit/>
          </a:bodyPr>
          <a:lstStyle>
            <a:lvl1pPr lvl="0" rtl="0">
              <a:spcBef>
                <a:spcPts val="0"/>
              </a:spcBef>
              <a:spcAft>
                <a:spcPts val="0"/>
              </a:spcAft>
              <a:buNone/>
              <a:defRPr/>
            </a:lvl1pPr>
            <a:lvl2pPr lvl="1" rtl="0">
              <a:spcBef>
                <a:spcPts val="1600"/>
              </a:spcBef>
              <a:spcAft>
                <a:spcPts val="0"/>
              </a:spcAft>
              <a:buNone/>
              <a:defRPr/>
            </a:lvl2pPr>
            <a:lvl3pPr lvl="2" rtl="0">
              <a:spcBef>
                <a:spcPts val="1600"/>
              </a:spcBef>
              <a:spcAft>
                <a:spcPts val="0"/>
              </a:spcAft>
              <a:buNone/>
              <a:defRPr/>
            </a:lvl3pPr>
            <a:lvl4pPr lvl="3" rtl="0">
              <a:spcBef>
                <a:spcPts val="1600"/>
              </a:spcBef>
              <a:spcAft>
                <a:spcPts val="0"/>
              </a:spcAft>
              <a:buNone/>
              <a:defRPr/>
            </a:lvl4pPr>
            <a:lvl5pPr lvl="4" rtl="0">
              <a:spcBef>
                <a:spcPts val="1600"/>
              </a:spcBef>
              <a:spcAft>
                <a:spcPts val="0"/>
              </a:spcAft>
              <a:buNone/>
              <a:defRPr/>
            </a:lvl5pPr>
            <a:lvl6pPr lvl="5" rtl="0">
              <a:spcBef>
                <a:spcPts val="1600"/>
              </a:spcBef>
              <a:spcAft>
                <a:spcPts val="0"/>
              </a:spcAft>
              <a:buNone/>
              <a:defRPr/>
            </a:lvl6pPr>
            <a:lvl7pPr lvl="6" rtl="0">
              <a:spcBef>
                <a:spcPts val="1600"/>
              </a:spcBef>
              <a:spcAft>
                <a:spcPts val="0"/>
              </a:spcAft>
              <a:buNone/>
              <a:defRPr/>
            </a:lvl7pPr>
            <a:lvl8pPr lvl="7" rtl="0">
              <a:spcBef>
                <a:spcPts val="1600"/>
              </a:spcBef>
              <a:spcAft>
                <a:spcPts val="0"/>
              </a:spcAft>
              <a:buNone/>
              <a:defRPr/>
            </a:lvl8pPr>
            <a:lvl9pPr lvl="8" rtl="0">
              <a:spcBef>
                <a:spcPts val="1600"/>
              </a:spcBef>
              <a:spcAft>
                <a:spcPts val="1600"/>
              </a:spcAft>
              <a:buNone/>
              <a:defRPr/>
            </a:lvl9pPr>
          </a:lstStyle>
          <a:p/>
        </p:txBody>
      </p:sp>
      <p:sp>
        <p:nvSpPr>
          <p:cNvPr id="154" name="Google Shape;154;p29"/>
          <p:cNvSpPr txBox="1"/>
          <p:nvPr>
            <p:ph idx="7" type="subTitle"/>
          </p:nvPr>
        </p:nvSpPr>
        <p:spPr>
          <a:xfrm>
            <a:off x="5413150" y="3072425"/>
            <a:ext cx="3002700" cy="690900"/>
          </a:xfrm>
          <a:prstGeom prst="rect">
            <a:avLst/>
          </a:prstGeom>
        </p:spPr>
        <p:txBody>
          <a:bodyPr anchorCtr="0" anchor="t" bIns="91425" lIns="91425" spcFirstLastPara="1" rIns="91425" wrap="square" tIns="91425">
            <a:noAutofit/>
          </a:bodyPr>
          <a:lstStyle>
            <a:lvl1pPr lvl="0" rtl="0">
              <a:spcBef>
                <a:spcPts val="0"/>
              </a:spcBef>
              <a:spcAft>
                <a:spcPts val="0"/>
              </a:spcAft>
              <a:buNone/>
              <a:defRPr/>
            </a:lvl1pPr>
            <a:lvl2pPr lvl="1" rtl="0">
              <a:spcBef>
                <a:spcPts val="1600"/>
              </a:spcBef>
              <a:spcAft>
                <a:spcPts val="0"/>
              </a:spcAft>
              <a:buNone/>
              <a:defRPr/>
            </a:lvl2pPr>
            <a:lvl3pPr lvl="2" rtl="0">
              <a:spcBef>
                <a:spcPts val="1600"/>
              </a:spcBef>
              <a:spcAft>
                <a:spcPts val="0"/>
              </a:spcAft>
              <a:buNone/>
              <a:defRPr/>
            </a:lvl3pPr>
            <a:lvl4pPr lvl="3" rtl="0">
              <a:spcBef>
                <a:spcPts val="1600"/>
              </a:spcBef>
              <a:spcAft>
                <a:spcPts val="0"/>
              </a:spcAft>
              <a:buNone/>
              <a:defRPr/>
            </a:lvl4pPr>
            <a:lvl5pPr lvl="4" rtl="0">
              <a:spcBef>
                <a:spcPts val="1600"/>
              </a:spcBef>
              <a:spcAft>
                <a:spcPts val="0"/>
              </a:spcAft>
              <a:buNone/>
              <a:defRPr/>
            </a:lvl5pPr>
            <a:lvl6pPr lvl="5" rtl="0">
              <a:spcBef>
                <a:spcPts val="1600"/>
              </a:spcBef>
              <a:spcAft>
                <a:spcPts val="0"/>
              </a:spcAft>
              <a:buNone/>
              <a:defRPr/>
            </a:lvl6pPr>
            <a:lvl7pPr lvl="6" rtl="0">
              <a:spcBef>
                <a:spcPts val="1600"/>
              </a:spcBef>
              <a:spcAft>
                <a:spcPts val="0"/>
              </a:spcAft>
              <a:buNone/>
              <a:defRPr/>
            </a:lvl7pPr>
            <a:lvl8pPr lvl="7" rtl="0">
              <a:spcBef>
                <a:spcPts val="1600"/>
              </a:spcBef>
              <a:spcAft>
                <a:spcPts val="0"/>
              </a:spcAft>
              <a:buNone/>
              <a:defRPr/>
            </a:lvl8pPr>
            <a:lvl9pPr lvl="8" rtl="0">
              <a:spcBef>
                <a:spcPts val="1600"/>
              </a:spcBef>
              <a:spcAft>
                <a:spcPts val="1600"/>
              </a:spcAft>
              <a:buNone/>
              <a:defRPr/>
            </a:lvl9pPr>
          </a:lstStyle>
          <a:p/>
        </p:txBody>
      </p:sp>
      <p:sp>
        <p:nvSpPr>
          <p:cNvPr id="155" name="Google Shape;155;p29"/>
          <p:cNvSpPr txBox="1"/>
          <p:nvPr>
            <p:ph idx="8" type="subTitle"/>
          </p:nvPr>
        </p:nvSpPr>
        <p:spPr>
          <a:xfrm>
            <a:off x="5413150" y="4044025"/>
            <a:ext cx="3002700" cy="690900"/>
          </a:xfrm>
          <a:prstGeom prst="rect">
            <a:avLst/>
          </a:prstGeom>
        </p:spPr>
        <p:txBody>
          <a:bodyPr anchorCtr="0" anchor="t" bIns="91425" lIns="91425" spcFirstLastPara="1" rIns="91425" wrap="square" tIns="91425">
            <a:noAutofit/>
          </a:bodyPr>
          <a:lstStyle>
            <a:lvl1pPr lvl="0" rtl="0">
              <a:spcBef>
                <a:spcPts val="0"/>
              </a:spcBef>
              <a:spcAft>
                <a:spcPts val="0"/>
              </a:spcAft>
              <a:buNone/>
              <a:defRPr/>
            </a:lvl1pPr>
            <a:lvl2pPr lvl="1" rtl="0">
              <a:spcBef>
                <a:spcPts val="1600"/>
              </a:spcBef>
              <a:spcAft>
                <a:spcPts val="0"/>
              </a:spcAft>
              <a:buNone/>
              <a:defRPr/>
            </a:lvl2pPr>
            <a:lvl3pPr lvl="2" rtl="0">
              <a:spcBef>
                <a:spcPts val="1600"/>
              </a:spcBef>
              <a:spcAft>
                <a:spcPts val="0"/>
              </a:spcAft>
              <a:buNone/>
              <a:defRPr/>
            </a:lvl3pPr>
            <a:lvl4pPr lvl="3" rtl="0">
              <a:spcBef>
                <a:spcPts val="1600"/>
              </a:spcBef>
              <a:spcAft>
                <a:spcPts val="0"/>
              </a:spcAft>
              <a:buNone/>
              <a:defRPr/>
            </a:lvl4pPr>
            <a:lvl5pPr lvl="4" rtl="0">
              <a:spcBef>
                <a:spcPts val="1600"/>
              </a:spcBef>
              <a:spcAft>
                <a:spcPts val="0"/>
              </a:spcAft>
              <a:buNone/>
              <a:defRPr/>
            </a:lvl5pPr>
            <a:lvl6pPr lvl="5" rtl="0">
              <a:spcBef>
                <a:spcPts val="1600"/>
              </a:spcBef>
              <a:spcAft>
                <a:spcPts val="0"/>
              </a:spcAft>
              <a:buNone/>
              <a:defRPr/>
            </a:lvl6pPr>
            <a:lvl7pPr lvl="6" rtl="0">
              <a:spcBef>
                <a:spcPts val="1600"/>
              </a:spcBef>
              <a:spcAft>
                <a:spcPts val="0"/>
              </a:spcAft>
              <a:buNone/>
              <a:defRPr/>
            </a:lvl7pPr>
            <a:lvl8pPr lvl="7" rtl="0">
              <a:spcBef>
                <a:spcPts val="1600"/>
              </a:spcBef>
              <a:spcAft>
                <a:spcPts val="0"/>
              </a:spcAft>
              <a:buNone/>
              <a:defRPr/>
            </a:lvl8pPr>
            <a:lvl9pPr lvl="8" rtl="0">
              <a:spcBef>
                <a:spcPts val="1600"/>
              </a:spcBef>
              <a:spcAft>
                <a:spcPts val="1600"/>
              </a:spcAft>
              <a:buNone/>
              <a:defRPr/>
            </a:lvl9pPr>
          </a:lstStyle>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Accolades">
  <p:cSld name="CUSTOM_6">
    <p:spTree>
      <p:nvGrpSpPr>
        <p:cNvPr id="156" name="Shape 156"/>
        <p:cNvGrpSpPr/>
        <p:nvPr/>
      </p:nvGrpSpPr>
      <p:grpSpPr>
        <a:xfrm>
          <a:off x="0" y="0"/>
          <a:ext cx="0" cy="0"/>
          <a:chOff x="0" y="0"/>
          <a:chExt cx="0" cy="0"/>
        </a:xfrm>
      </p:grpSpPr>
      <p:sp>
        <p:nvSpPr>
          <p:cNvPr id="157" name="Google Shape;157;p30"/>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rtl="0">
              <a:spcBef>
                <a:spcPts val="0"/>
              </a:spcBef>
              <a:spcAft>
                <a:spcPts val="0"/>
              </a:spcAft>
              <a:buNone/>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p:txBody>
      </p:sp>
      <p:pic>
        <p:nvPicPr>
          <p:cNvPr id="158" name="Google Shape;158;p30"/>
          <p:cNvPicPr preferRelativeResize="0"/>
          <p:nvPr/>
        </p:nvPicPr>
        <p:blipFill rotWithShape="1">
          <a:blip r:embed="rId2">
            <a:alphaModFix/>
          </a:blip>
          <a:srcRect b="2305" l="2761" r="0" t="0"/>
          <a:stretch/>
        </p:blipFill>
        <p:spPr>
          <a:xfrm>
            <a:off x="197550" y="1162225"/>
            <a:ext cx="8771374" cy="3158750"/>
          </a:xfrm>
          <a:prstGeom prst="rect">
            <a:avLst/>
          </a:prstGeom>
          <a:noFill/>
          <a:ln>
            <a:noFill/>
          </a:ln>
          <a:effectLst>
            <a:outerShdw blurRad="292100" rotWithShape="0" algn="tl" dir="2700000" dist="139700">
              <a:srgbClr val="333333">
                <a:alpha val="64709"/>
              </a:srgbClr>
            </a:outerShdw>
          </a:effectLst>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21" name="Shape 21"/>
        <p:cNvGrpSpPr/>
        <p:nvPr/>
      </p:nvGrpSpPr>
      <p:grpSpPr>
        <a:xfrm>
          <a:off x="0" y="0"/>
          <a:ext cx="0" cy="0"/>
          <a:chOff x="0" y="0"/>
          <a:chExt cx="0" cy="0"/>
        </a:xfrm>
      </p:grpSpPr>
      <p:sp>
        <p:nvSpPr>
          <p:cNvPr id="22" name="Google Shape;22;p4"/>
          <p:cNvSpPr txBox="1"/>
          <p:nvPr>
            <p:ph type="title"/>
          </p:nvPr>
        </p:nvSpPr>
        <p:spPr>
          <a:xfrm>
            <a:off x="311700" y="2150850"/>
            <a:ext cx="8520600" cy="841800"/>
          </a:xfrm>
          <a:prstGeom prst="rect">
            <a:avLst/>
          </a:prstGeom>
        </p:spPr>
        <p:txBody>
          <a:bodyPr anchorCtr="0" anchor="ctr" bIns="91425" lIns="91425" spcFirstLastPara="1" rIns="91425" wrap="square" tIns="91425">
            <a:noAutofit/>
          </a:bodyPr>
          <a:lstStyle>
            <a:lvl1pPr lvl="0" rtl="0" algn="ctr">
              <a:spcBef>
                <a:spcPts val="0"/>
              </a:spcBef>
              <a:spcAft>
                <a:spcPts val="0"/>
              </a:spcAft>
              <a:buSzPts val="3600"/>
              <a:buNone/>
              <a:defRPr sz="3600"/>
            </a:lvl1pPr>
            <a:lvl2pPr lvl="1" rtl="0" algn="ctr">
              <a:spcBef>
                <a:spcPts val="0"/>
              </a:spcBef>
              <a:spcAft>
                <a:spcPts val="0"/>
              </a:spcAft>
              <a:buSzPts val="3600"/>
              <a:buNone/>
              <a:defRPr sz="3600"/>
            </a:lvl2pPr>
            <a:lvl3pPr lvl="2" rtl="0" algn="ctr">
              <a:spcBef>
                <a:spcPts val="0"/>
              </a:spcBef>
              <a:spcAft>
                <a:spcPts val="0"/>
              </a:spcAft>
              <a:buSzPts val="3600"/>
              <a:buNone/>
              <a:defRPr sz="3600"/>
            </a:lvl3pPr>
            <a:lvl4pPr lvl="3" rtl="0" algn="ctr">
              <a:spcBef>
                <a:spcPts val="0"/>
              </a:spcBef>
              <a:spcAft>
                <a:spcPts val="0"/>
              </a:spcAft>
              <a:buSzPts val="3600"/>
              <a:buNone/>
              <a:defRPr sz="3600"/>
            </a:lvl4pPr>
            <a:lvl5pPr lvl="4" rtl="0" algn="ctr">
              <a:spcBef>
                <a:spcPts val="0"/>
              </a:spcBef>
              <a:spcAft>
                <a:spcPts val="0"/>
              </a:spcAft>
              <a:buSzPts val="3600"/>
              <a:buNone/>
              <a:defRPr sz="3600"/>
            </a:lvl5pPr>
            <a:lvl6pPr lvl="5" rtl="0" algn="ctr">
              <a:spcBef>
                <a:spcPts val="0"/>
              </a:spcBef>
              <a:spcAft>
                <a:spcPts val="0"/>
              </a:spcAft>
              <a:buSzPts val="3600"/>
              <a:buNone/>
              <a:defRPr sz="3600"/>
            </a:lvl6pPr>
            <a:lvl7pPr lvl="6" rtl="0" algn="ctr">
              <a:spcBef>
                <a:spcPts val="0"/>
              </a:spcBef>
              <a:spcAft>
                <a:spcPts val="0"/>
              </a:spcAft>
              <a:buSzPts val="3600"/>
              <a:buNone/>
              <a:defRPr sz="3600"/>
            </a:lvl7pPr>
            <a:lvl8pPr lvl="7" rtl="0" algn="ctr">
              <a:spcBef>
                <a:spcPts val="0"/>
              </a:spcBef>
              <a:spcAft>
                <a:spcPts val="0"/>
              </a:spcAft>
              <a:buSzPts val="3600"/>
              <a:buNone/>
              <a:defRPr sz="3600"/>
            </a:lvl8pPr>
            <a:lvl9pPr lvl="8" rtl="0" algn="ctr">
              <a:spcBef>
                <a:spcPts val="0"/>
              </a:spcBef>
              <a:spcAft>
                <a:spcPts val="0"/>
              </a:spcAft>
              <a:buSzPts val="3600"/>
              <a:buNone/>
              <a:defRPr sz="3600"/>
            </a:lvl9pPr>
          </a:lstStyle>
          <a:p/>
        </p:txBody>
      </p:sp>
      <p:sp>
        <p:nvSpPr>
          <p:cNvPr id="23" name="Google Shape;23;p4"/>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1">
  <p:cSld name="TITLE_1">
    <p:spTree>
      <p:nvGrpSpPr>
        <p:cNvPr id="159" name="Shape 159"/>
        <p:cNvGrpSpPr/>
        <p:nvPr/>
      </p:nvGrpSpPr>
      <p:grpSpPr>
        <a:xfrm>
          <a:off x="0" y="0"/>
          <a:ext cx="0" cy="0"/>
          <a:chOff x="0" y="0"/>
          <a:chExt cx="0" cy="0"/>
        </a:xfrm>
      </p:grpSpPr>
      <p:sp>
        <p:nvSpPr>
          <p:cNvPr id="160" name="Google Shape;160;p31"/>
          <p:cNvSpPr txBox="1"/>
          <p:nvPr>
            <p:ph type="ctrTitle"/>
          </p:nvPr>
        </p:nvSpPr>
        <p:spPr>
          <a:xfrm>
            <a:off x="311708" y="744575"/>
            <a:ext cx="8520600" cy="2052600"/>
          </a:xfrm>
          <a:prstGeom prst="rect">
            <a:avLst/>
          </a:prstGeom>
        </p:spPr>
        <p:txBody>
          <a:bodyPr anchorCtr="0" anchor="b" bIns="91425" lIns="91425" spcFirstLastPara="1" rIns="91425" wrap="square" tIns="91425">
            <a:noAutofit/>
          </a:bodyPr>
          <a:lstStyle>
            <a:lvl1pPr lvl="0" rtl="0" algn="ctr">
              <a:spcBef>
                <a:spcPts val="0"/>
              </a:spcBef>
              <a:spcAft>
                <a:spcPts val="0"/>
              </a:spcAft>
              <a:buSzPts val="5200"/>
              <a:buNone/>
              <a:defRPr sz="5200"/>
            </a:lvl1pPr>
            <a:lvl2pPr lvl="1" rtl="0" algn="ctr">
              <a:spcBef>
                <a:spcPts val="0"/>
              </a:spcBef>
              <a:spcAft>
                <a:spcPts val="0"/>
              </a:spcAft>
              <a:buSzPts val="5200"/>
              <a:buNone/>
              <a:defRPr sz="5200"/>
            </a:lvl2pPr>
            <a:lvl3pPr lvl="2" rtl="0" algn="ctr">
              <a:spcBef>
                <a:spcPts val="0"/>
              </a:spcBef>
              <a:spcAft>
                <a:spcPts val="0"/>
              </a:spcAft>
              <a:buSzPts val="5200"/>
              <a:buNone/>
              <a:defRPr sz="5200"/>
            </a:lvl3pPr>
            <a:lvl4pPr lvl="3" rtl="0" algn="ctr">
              <a:spcBef>
                <a:spcPts val="0"/>
              </a:spcBef>
              <a:spcAft>
                <a:spcPts val="0"/>
              </a:spcAft>
              <a:buSzPts val="5200"/>
              <a:buNone/>
              <a:defRPr sz="5200"/>
            </a:lvl4pPr>
            <a:lvl5pPr lvl="4" rtl="0" algn="ctr">
              <a:spcBef>
                <a:spcPts val="0"/>
              </a:spcBef>
              <a:spcAft>
                <a:spcPts val="0"/>
              </a:spcAft>
              <a:buSzPts val="5200"/>
              <a:buNone/>
              <a:defRPr sz="5200"/>
            </a:lvl5pPr>
            <a:lvl6pPr lvl="5" rtl="0" algn="ctr">
              <a:spcBef>
                <a:spcPts val="0"/>
              </a:spcBef>
              <a:spcAft>
                <a:spcPts val="0"/>
              </a:spcAft>
              <a:buSzPts val="5200"/>
              <a:buNone/>
              <a:defRPr sz="5200"/>
            </a:lvl6pPr>
            <a:lvl7pPr lvl="6" rtl="0" algn="ctr">
              <a:spcBef>
                <a:spcPts val="0"/>
              </a:spcBef>
              <a:spcAft>
                <a:spcPts val="0"/>
              </a:spcAft>
              <a:buSzPts val="5200"/>
              <a:buNone/>
              <a:defRPr sz="5200"/>
            </a:lvl7pPr>
            <a:lvl8pPr lvl="7" rtl="0" algn="ctr">
              <a:spcBef>
                <a:spcPts val="0"/>
              </a:spcBef>
              <a:spcAft>
                <a:spcPts val="0"/>
              </a:spcAft>
              <a:buSzPts val="5200"/>
              <a:buNone/>
              <a:defRPr sz="5200"/>
            </a:lvl8pPr>
            <a:lvl9pPr lvl="8" rtl="0" algn="ctr">
              <a:spcBef>
                <a:spcPts val="0"/>
              </a:spcBef>
              <a:spcAft>
                <a:spcPts val="0"/>
              </a:spcAft>
              <a:buSzPts val="5200"/>
              <a:buNone/>
              <a:defRPr sz="5200"/>
            </a:lvl9pPr>
          </a:lstStyle>
          <a:p/>
        </p:txBody>
      </p:sp>
      <p:sp>
        <p:nvSpPr>
          <p:cNvPr id="161" name="Google Shape;161;p31"/>
          <p:cNvSpPr txBox="1"/>
          <p:nvPr>
            <p:ph idx="1" type="subTitle"/>
          </p:nvPr>
        </p:nvSpPr>
        <p:spPr>
          <a:xfrm>
            <a:off x="311700" y="2834125"/>
            <a:ext cx="8520600" cy="7926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2800"/>
              <a:buNone/>
              <a:defRPr sz="2800"/>
            </a:lvl1pPr>
            <a:lvl2pPr lvl="1" rtl="0" algn="ctr">
              <a:lnSpc>
                <a:spcPct val="100000"/>
              </a:lnSpc>
              <a:spcBef>
                <a:spcPts val="0"/>
              </a:spcBef>
              <a:spcAft>
                <a:spcPts val="0"/>
              </a:spcAft>
              <a:buSzPts val="2800"/>
              <a:buNone/>
              <a:defRPr sz="2800"/>
            </a:lvl2pPr>
            <a:lvl3pPr lvl="2" rtl="0" algn="ctr">
              <a:lnSpc>
                <a:spcPct val="100000"/>
              </a:lnSpc>
              <a:spcBef>
                <a:spcPts val="0"/>
              </a:spcBef>
              <a:spcAft>
                <a:spcPts val="0"/>
              </a:spcAft>
              <a:buSzPts val="2800"/>
              <a:buNone/>
              <a:defRPr sz="2800"/>
            </a:lvl3pPr>
            <a:lvl4pPr lvl="3" rtl="0" algn="ctr">
              <a:lnSpc>
                <a:spcPct val="100000"/>
              </a:lnSpc>
              <a:spcBef>
                <a:spcPts val="0"/>
              </a:spcBef>
              <a:spcAft>
                <a:spcPts val="0"/>
              </a:spcAft>
              <a:buSzPts val="2800"/>
              <a:buNone/>
              <a:defRPr sz="2800"/>
            </a:lvl4pPr>
            <a:lvl5pPr lvl="4" rtl="0" algn="ctr">
              <a:lnSpc>
                <a:spcPct val="100000"/>
              </a:lnSpc>
              <a:spcBef>
                <a:spcPts val="0"/>
              </a:spcBef>
              <a:spcAft>
                <a:spcPts val="0"/>
              </a:spcAft>
              <a:buSzPts val="2800"/>
              <a:buNone/>
              <a:defRPr sz="2800"/>
            </a:lvl5pPr>
            <a:lvl6pPr lvl="5" rtl="0" algn="ctr">
              <a:lnSpc>
                <a:spcPct val="100000"/>
              </a:lnSpc>
              <a:spcBef>
                <a:spcPts val="0"/>
              </a:spcBef>
              <a:spcAft>
                <a:spcPts val="0"/>
              </a:spcAft>
              <a:buSzPts val="2800"/>
              <a:buNone/>
              <a:defRPr sz="2800"/>
            </a:lvl6pPr>
            <a:lvl7pPr lvl="6" rtl="0" algn="ctr">
              <a:lnSpc>
                <a:spcPct val="100000"/>
              </a:lnSpc>
              <a:spcBef>
                <a:spcPts val="0"/>
              </a:spcBef>
              <a:spcAft>
                <a:spcPts val="0"/>
              </a:spcAft>
              <a:buSzPts val="2800"/>
              <a:buNone/>
              <a:defRPr sz="2800"/>
            </a:lvl7pPr>
            <a:lvl8pPr lvl="7" rtl="0" algn="ctr">
              <a:lnSpc>
                <a:spcPct val="100000"/>
              </a:lnSpc>
              <a:spcBef>
                <a:spcPts val="0"/>
              </a:spcBef>
              <a:spcAft>
                <a:spcPts val="0"/>
              </a:spcAft>
              <a:buSzPts val="2800"/>
              <a:buNone/>
              <a:defRPr sz="2800"/>
            </a:lvl8pPr>
            <a:lvl9pPr lvl="8" rtl="0" algn="ctr">
              <a:lnSpc>
                <a:spcPct val="100000"/>
              </a:lnSpc>
              <a:spcBef>
                <a:spcPts val="0"/>
              </a:spcBef>
              <a:spcAft>
                <a:spcPts val="0"/>
              </a:spcAft>
              <a:buSzPts val="2800"/>
              <a:buNone/>
              <a:defRPr sz="2800"/>
            </a:lvl9pPr>
          </a:lstStyle>
          <a:p/>
        </p:txBody>
      </p:sp>
      <p:sp>
        <p:nvSpPr>
          <p:cNvPr id="162" name="Google Shape;162;p31"/>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Full image" showMasterSp="0">
  <p:cSld name="Full image">
    <p:spTree>
      <p:nvGrpSpPr>
        <p:cNvPr id="163" name="Shape 163"/>
        <p:cNvGrpSpPr/>
        <p:nvPr/>
      </p:nvGrpSpPr>
      <p:grpSpPr>
        <a:xfrm>
          <a:off x="0" y="0"/>
          <a:ext cx="0" cy="0"/>
          <a:chOff x="0" y="0"/>
          <a:chExt cx="0" cy="0"/>
        </a:xfrm>
      </p:grpSpPr>
      <p:sp>
        <p:nvSpPr>
          <p:cNvPr id="164" name="Google Shape;164;p32"/>
          <p:cNvSpPr/>
          <p:nvPr>
            <p:ph idx="2" type="pic"/>
          </p:nvPr>
        </p:nvSpPr>
        <p:spPr>
          <a:xfrm>
            <a:off x="0" y="0"/>
            <a:ext cx="9144000" cy="5143500"/>
          </a:xfrm>
          <a:prstGeom prst="rect">
            <a:avLst/>
          </a:prstGeom>
          <a:solidFill>
            <a:schemeClr val="accent5"/>
          </a:solidFill>
          <a:ln>
            <a:noFill/>
          </a:ln>
        </p:spPr>
        <p:txBody>
          <a:bodyPr anchorCtr="0" anchor="ctr" bIns="31150" lIns="31150" spcFirstLastPara="1" rIns="31150" wrap="square" tIns="31150">
            <a:noAutofit/>
          </a:bodyPr>
          <a:lstStyle>
            <a:lvl1pPr lvl="0" marR="0" rtl="0" algn="ctr">
              <a:lnSpc>
                <a:spcPct val="100000"/>
              </a:lnSpc>
              <a:spcBef>
                <a:spcPts val="0"/>
              </a:spcBef>
              <a:spcAft>
                <a:spcPts val="0"/>
              </a:spcAft>
              <a:buClr>
                <a:schemeClr val="lt1"/>
              </a:buClr>
              <a:buSzPts val="1400"/>
              <a:buFont typeface="Arial"/>
              <a:buNone/>
              <a:defRPr b="1" i="0" sz="1400" u="none" cap="none" strike="noStrike">
                <a:solidFill>
                  <a:schemeClr val="lt1"/>
                </a:solidFill>
                <a:latin typeface="Arial"/>
                <a:ea typeface="Arial"/>
                <a:cs typeface="Arial"/>
                <a:sym typeface="Arial"/>
              </a:defRPr>
            </a:lvl1pPr>
            <a:lvl2pPr lvl="1" marR="0" rtl="0" algn="l">
              <a:lnSpc>
                <a:spcPct val="100000"/>
              </a:lnSpc>
              <a:spcBef>
                <a:spcPts val="0"/>
              </a:spcBef>
              <a:spcAft>
                <a:spcPts val="0"/>
              </a:spcAft>
              <a:buClr>
                <a:schemeClr val="dk1"/>
              </a:buClr>
              <a:buSzPts val="1200"/>
              <a:buFont typeface="Arial"/>
              <a:buNone/>
              <a:defRPr b="0" i="0" sz="1200" u="none" cap="none" strike="noStrike">
                <a:solidFill>
                  <a:schemeClr val="dk1"/>
                </a:solidFill>
                <a:latin typeface="Arial"/>
                <a:ea typeface="Arial"/>
                <a:cs typeface="Arial"/>
                <a:sym typeface="Arial"/>
              </a:defRPr>
            </a:lvl2pPr>
            <a:lvl3pPr lvl="2" marR="0" rtl="0" algn="l">
              <a:lnSpc>
                <a:spcPct val="100000"/>
              </a:lnSpc>
              <a:spcBef>
                <a:spcPts val="700"/>
              </a:spcBef>
              <a:spcAft>
                <a:spcPts val="0"/>
              </a:spcAft>
              <a:buClr>
                <a:schemeClr val="dk1"/>
              </a:buClr>
              <a:buSzPts val="1000"/>
              <a:buFont typeface="Arial"/>
              <a:buNone/>
              <a:defRPr b="0" i="0" sz="1000" u="none" cap="none" strike="noStrike">
                <a:solidFill>
                  <a:schemeClr val="dk1"/>
                </a:solidFill>
                <a:latin typeface="Arial"/>
                <a:ea typeface="Arial"/>
                <a:cs typeface="Arial"/>
                <a:sym typeface="Arial"/>
              </a:defRPr>
            </a:lvl3pPr>
            <a:lvl4pPr lvl="3" marR="0" rtl="0" algn="l">
              <a:lnSpc>
                <a:spcPct val="100000"/>
              </a:lnSpc>
              <a:spcBef>
                <a:spcPts val="700"/>
              </a:spcBef>
              <a:spcAft>
                <a:spcPts val="0"/>
              </a:spcAft>
              <a:buClr>
                <a:schemeClr val="lt2"/>
              </a:buClr>
              <a:buSzPts val="1000"/>
              <a:buFont typeface="Arial"/>
              <a:buChar char="•"/>
              <a:defRPr b="0" i="0" sz="1000" u="none" cap="none" strike="noStrike">
                <a:solidFill>
                  <a:schemeClr val="dk1"/>
                </a:solidFill>
                <a:latin typeface="Arial"/>
                <a:ea typeface="Arial"/>
                <a:cs typeface="Arial"/>
                <a:sym typeface="Arial"/>
              </a:defRPr>
            </a:lvl4pPr>
            <a:lvl5pPr lvl="4" marR="0" rtl="0" algn="l">
              <a:lnSpc>
                <a:spcPct val="100000"/>
              </a:lnSpc>
              <a:spcBef>
                <a:spcPts val="700"/>
              </a:spcBef>
              <a:spcAft>
                <a:spcPts val="0"/>
              </a:spcAft>
              <a:buClr>
                <a:schemeClr val="lt2"/>
              </a:buClr>
              <a:buSzPts val="1000"/>
              <a:buFont typeface="Arial"/>
              <a:buChar char="-"/>
              <a:defRPr b="0" i="0" sz="1000" u="none" cap="none" strike="noStrike">
                <a:solidFill>
                  <a:schemeClr val="dk1"/>
                </a:solidFill>
                <a:latin typeface="Arial"/>
                <a:ea typeface="Arial"/>
                <a:cs typeface="Arial"/>
                <a:sym typeface="Arial"/>
              </a:defRPr>
            </a:lvl5pPr>
            <a:lvl6pPr lvl="5" marR="0" rtl="0" algn="l">
              <a:lnSpc>
                <a:spcPct val="100000"/>
              </a:lnSpc>
              <a:spcBef>
                <a:spcPts val="700"/>
              </a:spcBef>
              <a:spcAft>
                <a:spcPts val="0"/>
              </a:spcAft>
              <a:buClr>
                <a:schemeClr val="lt2"/>
              </a:buClr>
              <a:buSzPts val="800"/>
              <a:buFont typeface="Noto Sans Symbols"/>
              <a:buChar char="▪"/>
              <a:defRPr b="0" i="0" sz="1000" u="none" cap="none" strike="noStrike">
                <a:solidFill>
                  <a:schemeClr val="dk1"/>
                </a:solidFill>
                <a:latin typeface="Arial"/>
                <a:ea typeface="Arial"/>
                <a:cs typeface="Arial"/>
                <a:sym typeface="Arial"/>
              </a:defRPr>
            </a:lvl6pPr>
            <a:lvl7pPr lvl="6" marR="0" rtl="0" algn="l">
              <a:lnSpc>
                <a:spcPct val="100000"/>
              </a:lnSpc>
              <a:spcBef>
                <a:spcPts val="700"/>
              </a:spcBef>
              <a:spcAft>
                <a:spcPts val="0"/>
              </a:spcAft>
              <a:buClr>
                <a:schemeClr val="lt2"/>
              </a:buClr>
              <a:buSzPts val="1000"/>
              <a:buFont typeface="Arial"/>
              <a:buChar char="•"/>
              <a:defRPr b="0" i="0" sz="1000" u="none" cap="none" strike="noStrike">
                <a:solidFill>
                  <a:schemeClr val="dk1"/>
                </a:solidFill>
                <a:latin typeface="Arial"/>
                <a:ea typeface="Arial"/>
                <a:cs typeface="Arial"/>
                <a:sym typeface="Arial"/>
              </a:defRPr>
            </a:lvl7pPr>
            <a:lvl8pPr lvl="7" marR="0" rtl="0" algn="l">
              <a:lnSpc>
                <a:spcPct val="100000"/>
              </a:lnSpc>
              <a:spcBef>
                <a:spcPts val="700"/>
              </a:spcBef>
              <a:spcAft>
                <a:spcPts val="0"/>
              </a:spcAft>
              <a:buClr>
                <a:schemeClr val="lt2"/>
              </a:buClr>
              <a:buSzPts val="1000"/>
              <a:buFont typeface="Arial"/>
              <a:buChar char="-"/>
              <a:defRPr b="0" i="0" sz="1000" u="none" cap="none" strike="noStrike">
                <a:solidFill>
                  <a:schemeClr val="dk1"/>
                </a:solidFill>
                <a:latin typeface="Arial"/>
                <a:ea typeface="Arial"/>
                <a:cs typeface="Arial"/>
                <a:sym typeface="Arial"/>
              </a:defRPr>
            </a:lvl8pPr>
            <a:lvl9pPr lvl="8" marR="0" rtl="0" algn="l">
              <a:lnSpc>
                <a:spcPct val="100000"/>
              </a:lnSpc>
              <a:spcBef>
                <a:spcPts val="700"/>
              </a:spcBef>
              <a:spcAft>
                <a:spcPts val="700"/>
              </a:spcAft>
              <a:buClr>
                <a:schemeClr val="lt2"/>
              </a:buClr>
              <a:buSzPts val="800"/>
              <a:buFont typeface="Noto Sans Symbols"/>
              <a:buNone/>
              <a:defRPr b="0" i="0" sz="1000" u="none" cap="none" strike="noStrike">
                <a:solidFill>
                  <a:schemeClr val="dk1"/>
                </a:solidFill>
                <a:latin typeface="Arial"/>
                <a:ea typeface="Arial"/>
                <a:cs typeface="Arial"/>
                <a:sym typeface="Arial"/>
              </a:defRPr>
            </a:lvl9pPr>
          </a:lstStyle>
          <a:p/>
        </p:txBody>
      </p:sp>
    </p:spTree>
  </p:cSld>
  <p:clrMapOvr>
    <a:masterClrMapping/>
  </p:clrMapOvr>
  <p:transition>
    <p:fade/>
  </p:transition>
</p:sldLayout>
</file>

<file path=ppt/slideLayouts/slideLayout3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2">
  <p:cSld name="TITLE_2">
    <p:spTree>
      <p:nvGrpSpPr>
        <p:cNvPr id="165" name="Shape 165"/>
        <p:cNvGrpSpPr/>
        <p:nvPr/>
      </p:nvGrpSpPr>
      <p:grpSpPr>
        <a:xfrm>
          <a:off x="0" y="0"/>
          <a:ext cx="0" cy="0"/>
          <a:chOff x="0" y="0"/>
          <a:chExt cx="0" cy="0"/>
        </a:xfrm>
      </p:grpSpPr>
      <p:sp>
        <p:nvSpPr>
          <p:cNvPr id="166" name="Google Shape;166;p33"/>
          <p:cNvSpPr txBox="1"/>
          <p:nvPr>
            <p:ph type="ctrTitle"/>
          </p:nvPr>
        </p:nvSpPr>
        <p:spPr>
          <a:xfrm>
            <a:off x="311708" y="744575"/>
            <a:ext cx="8520600" cy="2052600"/>
          </a:xfrm>
          <a:prstGeom prst="rect">
            <a:avLst/>
          </a:prstGeom>
        </p:spPr>
        <p:txBody>
          <a:bodyPr anchorCtr="0" anchor="b" bIns="91425" lIns="91425" spcFirstLastPara="1" rIns="91425" wrap="square" tIns="91425">
            <a:noAutofit/>
          </a:bodyPr>
          <a:lstStyle>
            <a:lvl1pPr lvl="0" rtl="0" algn="ctr">
              <a:spcBef>
                <a:spcPts val="0"/>
              </a:spcBef>
              <a:spcAft>
                <a:spcPts val="0"/>
              </a:spcAft>
              <a:buSzPts val="5200"/>
              <a:buNone/>
              <a:defRPr sz="5200"/>
            </a:lvl1pPr>
            <a:lvl2pPr lvl="1" rtl="0" algn="ctr">
              <a:spcBef>
                <a:spcPts val="0"/>
              </a:spcBef>
              <a:spcAft>
                <a:spcPts val="0"/>
              </a:spcAft>
              <a:buSzPts val="5200"/>
              <a:buNone/>
              <a:defRPr sz="5200"/>
            </a:lvl2pPr>
            <a:lvl3pPr lvl="2" rtl="0" algn="ctr">
              <a:spcBef>
                <a:spcPts val="0"/>
              </a:spcBef>
              <a:spcAft>
                <a:spcPts val="0"/>
              </a:spcAft>
              <a:buSzPts val="5200"/>
              <a:buNone/>
              <a:defRPr sz="5200"/>
            </a:lvl3pPr>
            <a:lvl4pPr lvl="3" rtl="0" algn="ctr">
              <a:spcBef>
                <a:spcPts val="0"/>
              </a:spcBef>
              <a:spcAft>
                <a:spcPts val="0"/>
              </a:spcAft>
              <a:buSzPts val="5200"/>
              <a:buNone/>
              <a:defRPr sz="5200"/>
            </a:lvl4pPr>
            <a:lvl5pPr lvl="4" rtl="0" algn="ctr">
              <a:spcBef>
                <a:spcPts val="0"/>
              </a:spcBef>
              <a:spcAft>
                <a:spcPts val="0"/>
              </a:spcAft>
              <a:buSzPts val="5200"/>
              <a:buNone/>
              <a:defRPr sz="5200"/>
            </a:lvl5pPr>
            <a:lvl6pPr lvl="5" rtl="0" algn="ctr">
              <a:spcBef>
                <a:spcPts val="0"/>
              </a:spcBef>
              <a:spcAft>
                <a:spcPts val="0"/>
              </a:spcAft>
              <a:buSzPts val="5200"/>
              <a:buNone/>
              <a:defRPr sz="5200"/>
            </a:lvl6pPr>
            <a:lvl7pPr lvl="6" rtl="0" algn="ctr">
              <a:spcBef>
                <a:spcPts val="0"/>
              </a:spcBef>
              <a:spcAft>
                <a:spcPts val="0"/>
              </a:spcAft>
              <a:buSzPts val="5200"/>
              <a:buNone/>
              <a:defRPr sz="5200"/>
            </a:lvl7pPr>
            <a:lvl8pPr lvl="7" rtl="0" algn="ctr">
              <a:spcBef>
                <a:spcPts val="0"/>
              </a:spcBef>
              <a:spcAft>
                <a:spcPts val="0"/>
              </a:spcAft>
              <a:buSzPts val="5200"/>
              <a:buNone/>
              <a:defRPr sz="5200"/>
            </a:lvl8pPr>
            <a:lvl9pPr lvl="8" rtl="0" algn="ctr">
              <a:spcBef>
                <a:spcPts val="0"/>
              </a:spcBef>
              <a:spcAft>
                <a:spcPts val="0"/>
              </a:spcAft>
              <a:buSzPts val="5200"/>
              <a:buNone/>
              <a:defRPr sz="5200"/>
            </a:lvl9pPr>
          </a:lstStyle>
          <a:p/>
        </p:txBody>
      </p:sp>
      <p:sp>
        <p:nvSpPr>
          <p:cNvPr id="167" name="Google Shape;167;p33"/>
          <p:cNvSpPr txBox="1"/>
          <p:nvPr>
            <p:ph idx="1" type="subTitle"/>
          </p:nvPr>
        </p:nvSpPr>
        <p:spPr>
          <a:xfrm>
            <a:off x="311700" y="2834125"/>
            <a:ext cx="8520600" cy="7926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2800"/>
              <a:buNone/>
              <a:defRPr sz="2800"/>
            </a:lvl1pPr>
            <a:lvl2pPr lvl="1" rtl="0" algn="ctr">
              <a:lnSpc>
                <a:spcPct val="100000"/>
              </a:lnSpc>
              <a:spcBef>
                <a:spcPts val="0"/>
              </a:spcBef>
              <a:spcAft>
                <a:spcPts val="0"/>
              </a:spcAft>
              <a:buSzPts val="2800"/>
              <a:buNone/>
              <a:defRPr sz="2800"/>
            </a:lvl2pPr>
            <a:lvl3pPr lvl="2" rtl="0" algn="ctr">
              <a:lnSpc>
                <a:spcPct val="100000"/>
              </a:lnSpc>
              <a:spcBef>
                <a:spcPts val="0"/>
              </a:spcBef>
              <a:spcAft>
                <a:spcPts val="0"/>
              </a:spcAft>
              <a:buSzPts val="2800"/>
              <a:buNone/>
              <a:defRPr sz="2800"/>
            </a:lvl3pPr>
            <a:lvl4pPr lvl="3" rtl="0" algn="ctr">
              <a:lnSpc>
                <a:spcPct val="100000"/>
              </a:lnSpc>
              <a:spcBef>
                <a:spcPts val="0"/>
              </a:spcBef>
              <a:spcAft>
                <a:spcPts val="0"/>
              </a:spcAft>
              <a:buSzPts val="2800"/>
              <a:buNone/>
              <a:defRPr sz="2800"/>
            </a:lvl4pPr>
            <a:lvl5pPr lvl="4" rtl="0" algn="ctr">
              <a:lnSpc>
                <a:spcPct val="100000"/>
              </a:lnSpc>
              <a:spcBef>
                <a:spcPts val="0"/>
              </a:spcBef>
              <a:spcAft>
                <a:spcPts val="0"/>
              </a:spcAft>
              <a:buSzPts val="2800"/>
              <a:buNone/>
              <a:defRPr sz="2800"/>
            </a:lvl5pPr>
            <a:lvl6pPr lvl="5" rtl="0" algn="ctr">
              <a:lnSpc>
                <a:spcPct val="100000"/>
              </a:lnSpc>
              <a:spcBef>
                <a:spcPts val="0"/>
              </a:spcBef>
              <a:spcAft>
                <a:spcPts val="0"/>
              </a:spcAft>
              <a:buSzPts val="2800"/>
              <a:buNone/>
              <a:defRPr sz="2800"/>
            </a:lvl6pPr>
            <a:lvl7pPr lvl="6" rtl="0" algn="ctr">
              <a:lnSpc>
                <a:spcPct val="100000"/>
              </a:lnSpc>
              <a:spcBef>
                <a:spcPts val="0"/>
              </a:spcBef>
              <a:spcAft>
                <a:spcPts val="0"/>
              </a:spcAft>
              <a:buSzPts val="2800"/>
              <a:buNone/>
              <a:defRPr sz="2800"/>
            </a:lvl7pPr>
            <a:lvl8pPr lvl="7" rtl="0" algn="ctr">
              <a:lnSpc>
                <a:spcPct val="100000"/>
              </a:lnSpc>
              <a:spcBef>
                <a:spcPts val="0"/>
              </a:spcBef>
              <a:spcAft>
                <a:spcPts val="0"/>
              </a:spcAft>
              <a:buSzPts val="2800"/>
              <a:buNone/>
              <a:defRPr sz="2800"/>
            </a:lvl8pPr>
            <a:lvl9pPr lvl="8" rtl="0" algn="ctr">
              <a:lnSpc>
                <a:spcPct val="100000"/>
              </a:lnSpc>
              <a:spcBef>
                <a:spcPts val="0"/>
              </a:spcBef>
              <a:spcAft>
                <a:spcPts val="0"/>
              </a:spcAft>
              <a:buSzPts val="2800"/>
              <a:buNone/>
              <a:defRPr sz="2800"/>
            </a:lvl9pPr>
          </a:lstStyle>
          <a:p/>
        </p:txBody>
      </p:sp>
      <p:sp>
        <p:nvSpPr>
          <p:cNvPr id="168" name="Google Shape;168;p33"/>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1">
  <p:cSld name="MAIN_POINT_2">
    <p:spTree>
      <p:nvGrpSpPr>
        <p:cNvPr id="169" name="Shape 169"/>
        <p:cNvGrpSpPr/>
        <p:nvPr/>
      </p:nvGrpSpPr>
      <p:grpSpPr>
        <a:xfrm>
          <a:off x="0" y="0"/>
          <a:ext cx="0" cy="0"/>
          <a:chOff x="0" y="0"/>
          <a:chExt cx="0" cy="0"/>
        </a:xfrm>
      </p:grpSpPr>
      <p:sp>
        <p:nvSpPr>
          <p:cNvPr id="170" name="Google Shape;170;p34"/>
          <p:cNvSpPr txBox="1"/>
          <p:nvPr>
            <p:ph type="title"/>
          </p:nvPr>
        </p:nvSpPr>
        <p:spPr>
          <a:xfrm>
            <a:off x="490250" y="450150"/>
            <a:ext cx="6367800" cy="4090800"/>
          </a:xfrm>
          <a:prstGeom prst="rect">
            <a:avLst/>
          </a:prstGeom>
        </p:spPr>
        <p:txBody>
          <a:bodyPr anchorCtr="0" anchor="ctr" bIns="91425" lIns="91425" spcFirstLastPara="1" rIns="91425" wrap="square" tIns="91425">
            <a:noAutofit/>
          </a:bodyPr>
          <a:lstStyle>
            <a:lvl1pPr lvl="0" rtl="0">
              <a:spcBef>
                <a:spcPts val="0"/>
              </a:spcBef>
              <a:spcAft>
                <a:spcPts val="0"/>
              </a:spcAft>
              <a:buSzPts val="4800"/>
              <a:buNone/>
              <a:defRPr sz="4800"/>
            </a:lvl1pPr>
            <a:lvl2pPr lvl="1" rtl="0">
              <a:spcBef>
                <a:spcPts val="0"/>
              </a:spcBef>
              <a:spcAft>
                <a:spcPts val="0"/>
              </a:spcAft>
              <a:buSzPts val="4800"/>
              <a:buNone/>
              <a:defRPr sz="4800"/>
            </a:lvl2pPr>
            <a:lvl3pPr lvl="2" rtl="0">
              <a:spcBef>
                <a:spcPts val="0"/>
              </a:spcBef>
              <a:spcAft>
                <a:spcPts val="0"/>
              </a:spcAft>
              <a:buSzPts val="4800"/>
              <a:buNone/>
              <a:defRPr sz="4800"/>
            </a:lvl3pPr>
            <a:lvl4pPr lvl="3" rtl="0">
              <a:spcBef>
                <a:spcPts val="0"/>
              </a:spcBef>
              <a:spcAft>
                <a:spcPts val="0"/>
              </a:spcAft>
              <a:buSzPts val="4800"/>
              <a:buNone/>
              <a:defRPr sz="4800"/>
            </a:lvl4pPr>
            <a:lvl5pPr lvl="4" rtl="0">
              <a:spcBef>
                <a:spcPts val="0"/>
              </a:spcBef>
              <a:spcAft>
                <a:spcPts val="0"/>
              </a:spcAft>
              <a:buSzPts val="4800"/>
              <a:buNone/>
              <a:defRPr sz="4800"/>
            </a:lvl5pPr>
            <a:lvl6pPr lvl="5" rtl="0">
              <a:spcBef>
                <a:spcPts val="0"/>
              </a:spcBef>
              <a:spcAft>
                <a:spcPts val="0"/>
              </a:spcAft>
              <a:buSzPts val="4800"/>
              <a:buNone/>
              <a:defRPr sz="4800"/>
            </a:lvl6pPr>
            <a:lvl7pPr lvl="6" rtl="0">
              <a:spcBef>
                <a:spcPts val="0"/>
              </a:spcBef>
              <a:spcAft>
                <a:spcPts val="0"/>
              </a:spcAft>
              <a:buSzPts val="4800"/>
              <a:buNone/>
              <a:defRPr sz="4800"/>
            </a:lvl7pPr>
            <a:lvl8pPr lvl="7" rtl="0">
              <a:spcBef>
                <a:spcPts val="0"/>
              </a:spcBef>
              <a:spcAft>
                <a:spcPts val="0"/>
              </a:spcAft>
              <a:buSzPts val="4800"/>
              <a:buNone/>
              <a:defRPr sz="4800"/>
            </a:lvl8pPr>
            <a:lvl9pPr lvl="8" rtl="0">
              <a:spcBef>
                <a:spcPts val="0"/>
              </a:spcBef>
              <a:spcAft>
                <a:spcPts val="0"/>
              </a:spcAft>
              <a:buSzPts val="4800"/>
              <a:buNone/>
              <a:defRPr sz="4800"/>
            </a:lvl9pPr>
          </a:lstStyle>
          <a:p/>
        </p:txBody>
      </p:sp>
      <p:sp>
        <p:nvSpPr>
          <p:cNvPr id="171" name="Google Shape;171;p34"/>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amp; Image A">
  <p:cSld name="Content &amp; Image A">
    <p:spTree>
      <p:nvGrpSpPr>
        <p:cNvPr id="172" name="Shape 172"/>
        <p:cNvGrpSpPr/>
        <p:nvPr/>
      </p:nvGrpSpPr>
      <p:grpSpPr>
        <a:xfrm>
          <a:off x="0" y="0"/>
          <a:ext cx="0" cy="0"/>
          <a:chOff x="0" y="0"/>
          <a:chExt cx="0" cy="0"/>
        </a:xfrm>
      </p:grpSpPr>
      <p:sp>
        <p:nvSpPr>
          <p:cNvPr id="173" name="Google Shape;173;p35"/>
          <p:cNvSpPr/>
          <p:nvPr>
            <p:ph idx="2" type="pic"/>
          </p:nvPr>
        </p:nvSpPr>
        <p:spPr>
          <a:xfrm>
            <a:off x="4705643" y="222647"/>
            <a:ext cx="4152600" cy="4617000"/>
          </a:xfrm>
          <a:prstGeom prst="rect">
            <a:avLst/>
          </a:prstGeom>
          <a:solidFill>
            <a:schemeClr val="accent5"/>
          </a:solidFill>
          <a:ln>
            <a:noFill/>
          </a:ln>
        </p:spPr>
        <p:txBody>
          <a:bodyPr anchorCtr="0" anchor="ctr" bIns="31150" lIns="31150" spcFirstLastPara="1" rIns="31150" wrap="square" tIns="31150">
            <a:noAutofit/>
          </a:bodyPr>
          <a:lstStyle>
            <a:lvl1pPr lvl="0" marR="0" rtl="0" algn="ctr">
              <a:lnSpc>
                <a:spcPct val="100000"/>
              </a:lnSpc>
              <a:spcBef>
                <a:spcPts val="0"/>
              </a:spcBef>
              <a:spcAft>
                <a:spcPts val="0"/>
              </a:spcAft>
              <a:buClr>
                <a:schemeClr val="lt1"/>
              </a:buClr>
              <a:buSzPts val="1200"/>
              <a:buFont typeface="Arial"/>
              <a:buNone/>
              <a:defRPr b="1" i="0" sz="1200" u="none" cap="none" strike="noStrike">
                <a:solidFill>
                  <a:schemeClr val="lt1"/>
                </a:solidFill>
                <a:latin typeface="Arial"/>
                <a:ea typeface="Arial"/>
                <a:cs typeface="Arial"/>
                <a:sym typeface="Arial"/>
              </a:defRPr>
            </a:lvl1pPr>
            <a:lvl2pPr lvl="1" marR="0" rtl="0" algn="l">
              <a:lnSpc>
                <a:spcPct val="100000"/>
              </a:lnSpc>
              <a:spcBef>
                <a:spcPts val="0"/>
              </a:spcBef>
              <a:spcAft>
                <a:spcPts val="0"/>
              </a:spcAft>
              <a:buClr>
                <a:schemeClr val="dk1"/>
              </a:buClr>
              <a:buSzPts val="1200"/>
              <a:buFont typeface="Arial"/>
              <a:buNone/>
              <a:defRPr b="0" i="0" sz="1200" u="none" cap="none" strike="noStrike">
                <a:solidFill>
                  <a:schemeClr val="dk1"/>
                </a:solidFill>
                <a:latin typeface="Arial"/>
                <a:ea typeface="Arial"/>
                <a:cs typeface="Arial"/>
                <a:sym typeface="Arial"/>
              </a:defRPr>
            </a:lvl2pPr>
            <a:lvl3pPr lvl="2" marR="0" rtl="0" algn="l">
              <a:lnSpc>
                <a:spcPct val="100000"/>
              </a:lnSpc>
              <a:spcBef>
                <a:spcPts val="700"/>
              </a:spcBef>
              <a:spcAft>
                <a:spcPts val="0"/>
              </a:spcAft>
              <a:buClr>
                <a:schemeClr val="dk1"/>
              </a:buClr>
              <a:buSzPts val="1000"/>
              <a:buFont typeface="Arial"/>
              <a:buNone/>
              <a:defRPr b="0" i="0" sz="1000" u="none" cap="none" strike="noStrike">
                <a:solidFill>
                  <a:schemeClr val="dk1"/>
                </a:solidFill>
                <a:latin typeface="Arial"/>
                <a:ea typeface="Arial"/>
                <a:cs typeface="Arial"/>
                <a:sym typeface="Arial"/>
              </a:defRPr>
            </a:lvl3pPr>
            <a:lvl4pPr lvl="3" marR="0" rtl="0" algn="l">
              <a:lnSpc>
                <a:spcPct val="100000"/>
              </a:lnSpc>
              <a:spcBef>
                <a:spcPts val="700"/>
              </a:spcBef>
              <a:spcAft>
                <a:spcPts val="0"/>
              </a:spcAft>
              <a:buClr>
                <a:schemeClr val="lt2"/>
              </a:buClr>
              <a:buSzPts val="1000"/>
              <a:buFont typeface="Arial"/>
              <a:buChar char="•"/>
              <a:defRPr b="0" i="0" sz="1000" u="none" cap="none" strike="noStrike">
                <a:solidFill>
                  <a:schemeClr val="dk1"/>
                </a:solidFill>
                <a:latin typeface="Arial"/>
                <a:ea typeface="Arial"/>
                <a:cs typeface="Arial"/>
                <a:sym typeface="Arial"/>
              </a:defRPr>
            </a:lvl4pPr>
            <a:lvl5pPr lvl="4" marR="0" rtl="0" algn="l">
              <a:lnSpc>
                <a:spcPct val="100000"/>
              </a:lnSpc>
              <a:spcBef>
                <a:spcPts val="700"/>
              </a:spcBef>
              <a:spcAft>
                <a:spcPts val="0"/>
              </a:spcAft>
              <a:buClr>
                <a:schemeClr val="lt2"/>
              </a:buClr>
              <a:buSzPts val="1000"/>
              <a:buFont typeface="Arial"/>
              <a:buChar char="-"/>
              <a:defRPr b="0" i="0" sz="1000" u="none" cap="none" strike="noStrike">
                <a:solidFill>
                  <a:schemeClr val="dk1"/>
                </a:solidFill>
                <a:latin typeface="Arial"/>
                <a:ea typeface="Arial"/>
                <a:cs typeface="Arial"/>
                <a:sym typeface="Arial"/>
              </a:defRPr>
            </a:lvl5pPr>
            <a:lvl6pPr lvl="5" marR="0" rtl="0" algn="l">
              <a:lnSpc>
                <a:spcPct val="100000"/>
              </a:lnSpc>
              <a:spcBef>
                <a:spcPts val="700"/>
              </a:spcBef>
              <a:spcAft>
                <a:spcPts val="0"/>
              </a:spcAft>
              <a:buClr>
                <a:schemeClr val="lt2"/>
              </a:buClr>
              <a:buSzPts val="800"/>
              <a:buFont typeface="Noto Sans Symbols"/>
              <a:buChar char="▪"/>
              <a:defRPr b="0" i="0" sz="1000" u="none" cap="none" strike="noStrike">
                <a:solidFill>
                  <a:schemeClr val="dk1"/>
                </a:solidFill>
                <a:latin typeface="Arial"/>
                <a:ea typeface="Arial"/>
                <a:cs typeface="Arial"/>
                <a:sym typeface="Arial"/>
              </a:defRPr>
            </a:lvl6pPr>
            <a:lvl7pPr lvl="6" marR="0" rtl="0" algn="l">
              <a:lnSpc>
                <a:spcPct val="100000"/>
              </a:lnSpc>
              <a:spcBef>
                <a:spcPts val="700"/>
              </a:spcBef>
              <a:spcAft>
                <a:spcPts val="0"/>
              </a:spcAft>
              <a:buClr>
                <a:schemeClr val="lt2"/>
              </a:buClr>
              <a:buSzPts val="1000"/>
              <a:buFont typeface="Arial"/>
              <a:buChar char="•"/>
              <a:defRPr b="0" i="0" sz="1000" u="none" cap="none" strike="noStrike">
                <a:solidFill>
                  <a:schemeClr val="dk1"/>
                </a:solidFill>
                <a:latin typeface="Arial"/>
                <a:ea typeface="Arial"/>
                <a:cs typeface="Arial"/>
                <a:sym typeface="Arial"/>
              </a:defRPr>
            </a:lvl7pPr>
            <a:lvl8pPr lvl="7" marR="0" rtl="0" algn="l">
              <a:lnSpc>
                <a:spcPct val="100000"/>
              </a:lnSpc>
              <a:spcBef>
                <a:spcPts val="700"/>
              </a:spcBef>
              <a:spcAft>
                <a:spcPts val="0"/>
              </a:spcAft>
              <a:buClr>
                <a:schemeClr val="lt2"/>
              </a:buClr>
              <a:buSzPts val="1000"/>
              <a:buFont typeface="Arial"/>
              <a:buChar char="-"/>
              <a:defRPr b="0" i="0" sz="1000" u="none" cap="none" strike="noStrike">
                <a:solidFill>
                  <a:schemeClr val="dk1"/>
                </a:solidFill>
                <a:latin typeface="Arial"/>
                <a:ea typeface="Arial"/>
                <a:cs typeface="Arial"/>
                <a:sym typeface="Arial"/>
              </a:defRPr>
            </a:lvl8pPr>
            <a:lvl9pPr lvl="8" marR="0" rtl="0" algn="l">
              <a:lnSpc>
                <a:spcPct val="100000"/>
              </a:lnSpc>
              <a:spcBef>
                <a:spcPts val="700"/>
              </a:spcBef>
              <a:spcAft>
                <a:spcPts val="700"/>
              </a:spcAft>
              <a:buClr>
                <a:schemeClr val="lt2"/>
              </a:buClr>
              <a:buSzPts val="800"/>
              <a:buFont typeface="Noto Sans Symbols"/>
              <a:buNone/>
              <a:defRPr b="0" i="0" sz="1000" u="none" cap="none" strike="noStrike">
                <a:solidFill>
                  <a:schemeClr val="dk1"/>
                </a:solidFill>
                <a:latin typeface="Arial"/>
                <a:ea typeface="Arial"/>
                <a:cs typeface="Arial"/>
                <a:sym typeface="Arial"/>
              </a:defRPr>
            </a:lvl9pPr>
          </a:lstStyle>
          <a:p/>
        </p:txBody>
      </p:sp>
      <p:sp>
        <p:nvSpPr>
          <p:cNvPr id="174" name="Google Shape;174;p35"/>
          <p:cNvSpPr txBox="1"/>
          <p:nvPr>
            <p:ph idx="1" type="body"/>
          </p:nvPr>
        </p:nvSpPr>
        <p:spPr>
          <a:xfrm>
            <a:off x="553182" y="1140619"/>
            <a:ext cx="3874800" cy="3483600"/>
          </a:xfrm>
          <a:prstGeom prst="rect">
            <a:avLst/>
          </a:prstGeom>
          <a:noFill/>
          <a:ln>
            <a:noFill/>
          </a:ln>
        </p:spPr>
        <p:txBody>
          <a:bodyPr anchorCtr="0" anchor="t" bIns="0" lIns="0" spcFirstLastPara="1" rIns="0" wrap="square" tIns="0">
            <a:noAutofit/>
          </a:bodyPr>
          <a:lstStyle>
            <a:lvl1pPr indent="-228600" lvl="0" marL="457200" rtl="0" algn="l">
              <a:lnSpc>
                <a:spcPct val="100000"/>
              </a:lnSpc>
              <a:spcBef>
                <a:spcPts val="0"/>
              </a:spcBef>
              <a:spcAft>
                <a:spcPts val="0"/>
              </a:spcAft>
              <a:buClr>
                <a:schemeClr val="dk1"/>
              </a:buClr>
              <a:buSzPts val="1600"/>
              <a:buNone/>
              <a:defRPr/>
            </a:lvl1pPr>
            <a:lvl2pPr indent="-228600" lvl="1" marL="914400" rtl="0" algn="l">
              <a:lnSpc>
                <a:spcPct val="100000"/>
              </a:lnSpc>
              <a:spcBef>
                <a:spcPts val="700"/>
              </a:spcBef>
              <a:spcAft>
                <a:spcPts val="0"/>
              </a:spcAft>
              <a:buClr>
                <a:schemeClr val="dk1"/>
              </a:buClr>
              <a:buSzPts val="1600"/>
              <a:buNone/>
              <a:defRPr/>
            </a:lvl2pPr>
            <a:lvl3pPr indent="-228600" lvl="2" marL="1371600" rtl="0" algn="l">
              <a:lnSpc>
                <a:spcPct val="100000"/>
              </a:lnSpc>
              <a:spcBef>
                <a:spcPts val="700"/>
              </a:spcBef>
              <a:spcAft>
                <a:spcPts val="0"/>
              </a:spcAft>
              <a:buClr>
                <a:schemeClr val="dk1"/>
              </a:buClr>
              <a:buSzPts val="1600"/>
              <a:buNone/>
              <a:defRPr/>
            </a:lvl3pPr>
            <a:lvl4pPr indent="-330200" lvl="3" marL="1828800" rtl="0" algn="l">
              <a:lnSpc>
                <a:spcPct val="100000"/>
              </a:lnSpc>
              <a:spcBef>
                <a:spcPts val="700"/>
              </a:spcBef>
              <a:spcAft>
                <a:spcPts val="0"/>
              </a:spcAft>
              <a:buSzPts val="1600"/>
              <a:buChar char="•"/>
              <a:defRPr/>
            </a:lvl4pPr>
            <a:lvl5pPr indent="-292100" lvl="4" marL="2286000" rtl="0" algn="l">
              <a:lnSpc>
                <a:spcPct val="100000"/>
              </a:lnSpc>
              <a:spcBef>
                <a:spcPts val="700"/>
              </a:spcBef>
              <a:spcAft>
                <a:spcPts val="0"/>
              </a:spcAft>
              <a:buSzPts val="1000"/>
              <a:buChar char="-"/>
              <a:defRPr/>
            </a:lvl5pPr>
            <a:lvl6pPr indent="-279400" lvl="5" marL="2743200" rtl="0" algn="l">
              <a:lnSpc>
                <a:spcPct val="100000"/>
              </a:lnSpc>
              <a:spcBef>
                <a:spcPts val="700"/>
              </a:spcBef>
              <a:spcAft>
                <a:spcPts val="0"/>
              </a:spcAft>
              <a:buSzPts val="800"/>
              <a:buChar char="▪"/>
              <a:defRPr/>
            </a:lvl6pPr>
            <a:lvl7pPr indent="-330200" lvl="6" marL="3200400" rtl="0" algn="l">
              <a:lnSpc>
                <a:spcPct val="100000"/>
              </a:lnSpc>
              <a:spcBef>
                <a:spcPts val="700"/>
              </a:spcBef>
              <a:spcAft>
                <a:spcPts val="0"/>
              </a:spcAft>
              <a:buSzPts val="1600"/>
              <a:buChar char="•"/>
              <a:defRPr/>
            </a:lvl7pPr>
            <a:lvl8pPr indent="-330200" lvl="7" marL="3657600" rtl="0" algn="l">
              <a:lnSpc>
                <a:spcPct val="100000"/>
              </a:lnSpc>
              <a:spcBef>
                <a:spcPts val="700"/>
              </a:spcBef>
              <a:spcAft>
                <a:spcPts val="0"/>
              </a:spcAft>
              <a:buSzPts val="1600"/>
              <a:buChar char="-"/>
              <a:defRPr/>
            </a:lvl8pPr>
            <a:lvl9pPr indent="-228600" lvl="8" marL="4114800" rtl="0" algn="l">
              <a:lnSpc>
                <a:spcPct val="100000"/>
              </a:lnSpc>
              <a:spcBef>
                <a:spcPts val="700"/>
              </a:spcBef>
              <a:spcAft>
                <a:spcPts val="700"/>
              </a:spcAft>
              <a:buSzPts val="1200"/>
              <a:buNone/>
              <a:defRPr/>
            </a:lvl9pPr>
          </a:lstStyle>
          <a:p/>
        </p:txBody>
      </p:sp>
      <p:sp>
        <p:nvSpPr>
          <p:cNvPr id="175" name="Google Shape;175;p35"/>
          <p:cNvSpPr txBox="1"/>
          <p:nvPr>
            <p:ph idx="3" type="body"/>
          </p:nvPr>
        </p:nvSpPr>
        <p:spPr>
          <a:xfrm>
            <a:off x="553182" y="440147"/>
            <a:ext cx="3874800" cy="538500"/>
          </a:xfrm>
          <a:prstGeom prst="rect">
            <a:avLst/>
          </a:prstGeom>
          <a:noFill/>
          <a:ln>
            <a:noFill/>
          </a:ln>
        </p:spPr>
        <p:txBody>
          <a:bodyPr anchorCtr="0" anchor="t" bIns="0" lIns="0" spcFirstLastPara="1" rIns="0" wrap="square" tIns="0">
            <a:noAutofit/>
          </a:bodyPr>
          <a:lstStyle>
            <a:lvl1pPr indent="-228600" lvl="0" marL="457200" rtl="0" algn="l">
              <a:lnSpc>
                <a:spcPct val="100000"/>
              </a:lnSpc>
              <a:spcBef>
                <a:spcPts val="0"/>
              </a:spcBef>
              <a:spcAft>
                <a:spcPts val="0"/>
              </a:spcAft>
              <a:buClr>
                <a:schemeClr val="lt2"/>
              </a:buClr>
              <a:buSzPts val="1900"/>
              <a:buNone/>
              <a:defRPr b="1" sz="1900" cap="none">
                <a:solidFill>
                  <a:schemeClr val="lt2"/>
                </a:solidFill>
              </a:defRPr>
            </a:lvl1pPr>
            <a:lvl2pPr indent="-228600" lvl="1" marL="914400" rtl="0" algn="l">
              <a:lnSpc>
                <a:spcPct val="100000"/>
              </a:lnSpc>
              <a:spcBef>
                <a:spcPts val="0"/>
              </a:spcBef>
              <a:spcAft>
                <a:spcPts val="0"/>
              </a:spcAft>
              <a:buClr>
                <a:schemeClr val="dk1"/>
              </a:buClr>
              <a:buSzPts val="1500"/>
              <a:buNone/>
              <a:defRPr b="0" sz="1500" cap="none">
                <a:solidFill>
                  <a:schemeClr val="dk1"/>
                </a:solidFill>
              </a:defRPr>
            </a:lvl2pPr>
            <a:lvl3pPr indent="-228600" lvl="2" marL="1371600" rtl="0" algn="l">
              <a:lnSpc>
                <a:spcPct val="100000"/>
              </a:lnSpc>
              <a:spcBef>
                <a:spcPts val="0"/>
              </a:spcBef>
              <a:spcAft>
                <a:spcPts val="0"/>
              </a:spcAft>
              <a:buClr>
                <a:srgbClr val="7A91A6"/>
              </a:buClr>
              <a:buSzPts val="1500"/>
              <a:buNone/>
              <a:defRPr sz="1500">
                <a:solidFill>
                  <a:srgbClr val="7A91A6"/>
                </a:solidFill>
              </a:defRPr>
            </a:lvl3pPr>
            <a:lvl4pPr indent="-228600" lvl="3" marL="1828800" rtl="0" algn="l">
              <a:lnSpc>
                <a:spcPct val="100000"/>
              </a:lnSpc>
              <a:spcBef>
                <a:spcPts val="0"/>
              </a:spcBef>
              <a:spcAft>
                <a:spcPts val="0"/>
              </a:spcAft>
              <a:buSzPts val="1500"/>
              <a:buNone/>
              <a:defRPr sz="1500">
                <a:solidFill>
                  <a:srgbClr val="7A91A6"/>
                </a:solidFill>
              </a:defRPr>
            </a:lvl4pPr>
            <a:lvl5pPr indent="-228600" lvl="4" marL="2286000" rtl="0" algn="l">
              <a:lnSpc>
                <a:spcPct val="100000"/>
              </a:lnSpc>
              <a:spcBef>
                <a:spcPts val="0"/>
              </a:spcBef>
              <a:spcAft>
                <a:spcPts val="0"/>
              </a:spcAft>
              <a:buSzPts val="1500"/>
              <a:buNone/>
              <a:defRPr sz="1500">
                <a:solidFill>
                  <a:srgbClr val="7A91A6"/>
                </a:solidFill>
              </a:defRPr>
            </a:lvl5pPr>
            <a:lvl6pPr indent="-228600" lvl="5" marL="2743200" rtl="0" algn="l">
              <a:lnSpc>
                <a:spcPct val="100000"/>
              </a:lnSpc>
              <a:spcBef>
                <a:spcPts val="0"/>
              </a:spcBef>
              <a:spcAft>
                <a:spcPts val="0"/>
              </a:spcAft>
              <a:buSzPts val="1200"/>
              <a:buNone/>
              <a:defRPr sz="1500">
                <a:solidFill>
                  <a:srgbClr val="7A91A6"/>
                </a:solidFill>
              </a:defRPr>
            </a:lvl6pPr>
            <a:lvl7pPr indent="-228600" lvl="6" marL="3200400" rtl="0" algn="l">
              <a:lnSpc>
                <a:spcPct val="100000"/>
              </a:lnSpc>
              <a:spcBef>
                <a:spcPts val="0"/>
              </a:spcBef>
              <a:spcAft>
                <a:spcPts val="0"/>
              </a:spcAft>
              <a:buSzPts val="1500"/>
              <a:buNone/>
              <a:defRPr sz="1500">
                <a:solidFill>
                  <a:srgbClr val="7A91A6"/>
                </a:solidFill>
              </a:defRPr>
            </a:lvl7pPr>
            <a:lvl8pPr indent="-228600" lvl="7" marL="3657600" rtl="0" algn="l">
              <a:lnSpc>
                <a:spcPct val="100000"/>
              </a:lnSpc>
              <a:spcBef>
                <a:spcPts val="0"/>
              </a:spcBef>
              <a:spcAft>
                <a:spcPts val="0"/>
              </a:spcAft>
              <a:buSzPts val="1500"/>
              <a:buNone/>
              <a:defRPr sz="1500">
                <a:solidFill>
                  <a:srgbClr val="7A91A6"/>
                </a:solidFill>
              </a:defRPr>
            </a:lvl8pPr>
            <a:lvl9pPr indent="-228600" lvl="8" marL="4114800" rtl="0" algn="l">
              <a:lnSpc>
                <a:spcPct val="100000"/>
              </a:lnSpc>
              <a:spcBef>
                <a:spcPts val="0"/>
              </a:spcBef>
              <a:spcAft>
                <a:spcPts val="0"/>
              </a:spcAft>
              <a:buSzPts val="1200"/>
              <a:buNone/>
              <a:defRPr sz="1500">
                <a:solidFill>
                  <a:srgbClr val="7A91A6"/>
                </a:solidFill>
              </a:defRPr>
            </a:lvl9pPr>
          </a:lstStyle>
          <a:p/>
        </p:txBody>
      </p:sp>
    </p:spTree>
  </p:cSld>
  <p:clrMapOvr>
    <a:masterClrMapping/>
  </p:clrMapOvr>
  <p:transition>
    <p:fade/>
  </p:transition>
</p:sldLayout>
</file>

<file path=ppt/slideLayouts/slideLayout3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Alternative 1">
  <p:cSld name="Title and two columns Alternative">
    <p:bg>
      <p:bgPr>
        <a:solidFill>
          <a:schemeClr val="lt2"/>
        </a:solidFill>
      </p:bgPr>
    </p:bg>
    <p:spTree>
      <p:nvGrpSpPr>
        <p:cNvPr id="176" name="Shape 176"/>
        <p:cNvGrpSpPr/>
        <p:nvPr/>
      </p:nvGrpSpPr>
      <p:grpSpPr>
        <a:xfrm>
          <a:off x="0" y="0"/>
          <a:ext cx="0" cy="0"/>
          <a:chOff x="0" y="0"/>
          <a:chExt cx="0" cy="0"/>
        </a:xfrm>
      </p:grpSpPr>
      <p:sp>
        <p:nvSpPr>
          <p:cNvPr id="177" name="Google Shape;177;p36"/>
          <p:cNvSpPr txBox="1"/>
          <p:nvPr>
            <p:ph type="title"/>
          </p:nvPr>
        </p:nvSpPr>
        <p:spPr>
          <a:xfrm>
            <a:off x="311700" y="445025"/>
            <a:ext cx="8520600" cy="572700"/>
          </a:xfrm>
          <a:prstGeom prst="rect">
            <a:avLst/>
          </a:prstGeom>
          <a:noFill/>
          <a:ln>
            <a:noFill/>
          </a:ln>
        </p:spPr>
        <p:txBody>
          <a:bodyPr anchorCtr="0" anchor="t" bIns="68575" lIns="68575" spcFirstLastPara="1" rIns="68575" wrap="square" tIns="68575">
            <a:noAutofit/>
          </a:bodyPr>
          <a:lstStyle>
            <a:lvl1pPr lvl="0" rtl="0" algn="l">
              <a:lnSpc>
                <a:spcPct val="100000"/>
              </a:lnSpc>
              <a:spcBef>
                <a:spcPts val="0"/>
              </a:spcBef>
              <a:spcAft>
                <a:spcPts val="0"/>
              </a:spcAft>
              <a:buSzPts val="2300"/>
              <a:buNone/>
              <a:defRPr/>
            </a:lvl1pPr>
            <a:lvl2pPr lvl="1" rtl="0" algn="l">
              <a:lnSpc>
                <a:spcPct val="100000"/>
              </a:lnSpc>
              <a:spcBef>
                <a:spcPts val="0"/>
              </a:spcBef>
              <a:spcAft>
                <a:spcPts val="0"/>
              </a:spcAft>
              <a:buSzPts val="2100"/>
              <a:buNone/>
              <a:defRPr/>
            </a:lvl2pPr>
            <a:lvl3pPr lvl="2" rtl="0" algn="l">
              <a:lnSpc>
                <a:spcPct val="100000"/>
              </a:lnSpc>
              <a:spcBef>
                <a:spcPts val="0"/>
              </a:spcBef>
              <a:spcAft>
                <a:spcPts val="0"/>
              </a:spcAft>
              <a:buSzPts val="2100"/>
              <a:buNone/>
              <a:defRPr/>
            </a:lvl3pPr>
            <a:lvl4pPr lvl="3" rtl="0" algn="l">
              <a:lnSpc>
                <a:spcPct val="100000"/>
              </a:lnSpc>
              <a:spcBef>
                <a:spcPts val="0"/>
              </a:spcBef>
              <a:spcAft>
                <a:spcPts val="0"/>
              </a:spcAft>
              <a:buSzPts val="2100"/>
              <a:buNone/>
              <a:defRPr/>
            </a:lvl4pPr>
            <a:lvl5pPr lvl="4" rtl="0" algn="l">
              <a:lnSpc>
                <a:spcPct val="100000"/>
              </a:lnSpc>
              <a:spcBef>
                <a:spcPts val="0"/>
              </a:spcBef>
              <a:spcAft>
                <a:spcPts val="0"/>
              </a:spcAft>
              <a:buSzPts val="2100"/>
              <a:buNone/>
              <a:defRPr/>
            </a:lvl5pPr>
            <a:lvl6pPr lvl="5" rtl="0" algn="l">
              <a:lnSpc>
                <a:spcPct val="100000"/>
              </a:lnSpc>
              <a:spcBef>
                <a:spcPts val="0"/>
              </a:spcBef>
              <a:spcAft>
                <a:spcPts val="0"/>
              </a:spcAft>
              <a:buSzPts val="2100"/>
              <a:buNone/>
              <a:defRPr/>
            </a:lvl6pPr>
            <a:lvl7pPr lvl="6" rtl="0" algn="l">
              <a:lnSpc>
                <a:spcPct val="100000"/>
              </a:lnSpc>
              <a:spcBef>
                <a:spcPts val="0"/>
              </a:spcBef>
              <a:spcAft>
                <a:spcPts val="0"/>
              </a:spcAft>
              <a:buSzPts val="2100"/>
              <a:buNone/>
              <a:defRPr/>
            </a:lvl7pPr>
            <a:lvl8pPr lvl="7" rtl="0" algn="l">
              <a:lnSpc>
                <a:spcPct val="100000"/>
              </a:lnSpc>
              <a:spcBef>
                <a:spcPts val="0"/>
              </a:spcBef>
              <a:spcAft>
                <a:spcPts val="0"/>
              </a:spcAft>
              <a:buSzPts val="2100"/>
              <a:buNone/>
              <a:defRPr/>
            </a:lvl8pPr>
            <a:lvl9pPr lvl="8" rtl="0" algn="l">
              <a:lnSpc>
                <a:spcPct val="100000"/>
              </a:lnSpc>
              <a:spcBef>
                <a:spcPts val="0"/>
              </a:spcBef>
              <a:spcAft>
                <a:spcPts val="0"/>
              </a:spcAft>
              <a:buSzPts val="2100"/>
              <a:buNone/>
              <a:defRPr/>
            </a:lvl9pPr>
          </a:lstStyle>
          <a:p/>
        </p:txBody>
      </p:sp>
      <p:sp>
        <p:nvSpPr>
          <p:cNvPr id="178" name="Google Shape;178;p36"/>
          <p:cNvSpPr txBox="1"/>
          <p:nvPr>
            <p:ph idx="1" type="body"/>
          </p:nvPr>
        </p:nvSpPr>
        <p:spPr>
          <a:xfrm>
            <a:off x="311700" y="1152475"/>
            <a:ext cx="3999900" cy="3416400"/>
          </a:xfrm>
          <a:prstGeom prst="rect">
            <a:avLst/>
          </a:prstGeom>
          <a:noFill/>
          <a:ln>
            <a:noFill/>
          </a:ln>
        </p:spPr>
        <p:txBody>
          <a:bodyPr anchorCtr="0" anchor="t" bIns="68575" lIns="68575" spcFirstLastPara="1" rIns="68575" wrap="square" tIns="68575">
            <a:noAutofit/>
          </a:bodyPr>
          <a:lstStyle>
            <a:lvl1pPr indent="-298450" lvl="0" marL="457200" rtl="0" algn="l">
              <a:lnSpc>
                <a:spcPct val="115000"/>
              </a:lnSpc>
              <a:spcBef>
                <a:spcPts val="0"/>
              </a:spcBef>
              <a:spcAft>
                <a:spcPts val="0"/>
              </a:spcAft>
              <a:buSzPts val="1100"/>
              <a:buChar char="●"/>
              <a:defRPr sz="1400"/>
            </a:lvl1pPr>
            <a:lvl2pPr indent="-285750" lvl="1" marL="914400" rtl="0" algn="l">
              <a:lnSpc>
                <a:spcPct val="115000"/>
              </a:lnSpc>
              <a:spcBef>
                <a:spcPts val="1600"/>
              </a:spcBef>
              <a:spcAft>
                <a:spcPts val="0"/>
              </a:spcAft>
              <a:buSzPts val="900"/>
              <a:buChar char="○"/>
              <a:defRPr sz="1200"/>
            </a:lvl2pPr>
            <a:lvl3pPr indent="-285750" lvl="2" marL="1371600" rtl="0" algn="l">
              <a:lnSpc>
                <a:spcPct val="115000"/>
              </a:lnSpc>
              <a:spcBef>
                <a:spcPts val="1600"/>
              </a:spcBef>
              <a:spcAft>
                <a:spcPts val="0"/>
              </a:spcAft>
              <a:buSzPts val="900"/>
              <a:buChar char="■"/>
              <a:defRPr sz="1200"/>
            </a:lvl3pPr>
            <a:lvl4pPr indent="-285750" lvl="3" marL="1828800" rtl="0" algn="l">
              <a:lnSpc>
                <a:spcPct val="115000"/>
              </a:lnSpc>
              <a:spcBef>
                <a:spcPts val="1600"/>
              </a:spcBef>
              <a:spcAft>
                <a:spcPts val="0"/>
              </a:spcAft>
              <a:buSzPts val="900"/>
              <a:buChar char="●"/>
              <a:defRPr sz="1200"/>
            </a:lvl4pPr>
            <a:lvl5pPr indent="-285750" lvl="4" marL="2286000" rtl="0" algn="l">
              <a:lnSpc>
                <a:spcPct val="115000"/>
              </a:lnSpc>
              <a:spcBef>
                <a:spcPts val="1600"/>
              </a:spcBef>
              <a:spcAft>
                <a:spcPts val="0"/>
              </a:spcAft>
              <a:buSzPts val="900"/>
              <a:buChar char="○"/>
              <a:defRPr sz="1200"/>
            </a:lvl5pPr>
            <a:lvl6pPr indent="-285750" lvl="5" marL="2743200" rtl="0" algn="l">
              <a:lnSpc>
                <a:spcPct val="115000"/>
              </a:lnSpc>
              <a:spcBef>
                <a:spcPts val="1600"/>
              </a:spcBef>
              <a:spcAft>
                <a:spcPts val="0"/>
              </a:spcAft>
              <a:buSzPts val="900"/>
              <a:buChar char="■"/>
              <a:defRPr sz="1200"/>
            </a:lvl6pPr>
            <a:lvl7pPr indent="-285750" lvl="6" marL="3200400" rtl="0" algn="l">
              <a:lnSpc>
                <a:spcPct val="115000"/>
              </a:lnSpc>
              <a:spcBef>
                <a:spcPts val="1600"/>
              </a:spcBef>
              <a:spcAft>
                <a:spcPts val="0"/>
              </a:spcAft>
              <a:buSzPts val="900"/>
              <a:buChar char="●"/>
              <a:defRPr sz="1200"/>
            </a:lvl7pPr>
            <a:lvl8pPr indent="-285750" lvl="7" marL="3657600" rtl="0" algn="l">
              <a:lnSpc>
                <a:spcPct val="115000"/>
              </a:lnSpc>
              <a:spcBef>
                <a:spcPts val="1600"/>
              </a:spcBef>
              <a:spcAft>
                <a:spcPts val="0"/>
              </a:spcAft>
              <a:buSzPts val="900"/>
              <a:buChar char="○"/>
              <a:defRPr sz="1200"/>
            </a:lvl8pPr>
            <a:lvl9pPr indent="-285750" lvl="8" marL="4114800" rtl="0" algn="l">
              <a:lnSpc>
                <a:spcPct val="115000"/>
              </a:lnSpc>
              <a:spcBef>
                <a:spcPts val="1600"/>
              </a:spcBef>
              <a:spcAft>
                <a:spcPts val="1600"/>
              </a:spcAft>
              <a:buSzPts val="900"/>
              <a:buChar char="■"/>
              <a:defRPr sz="1200"/>
            </a:lvl9pPr>
          </a:lstStyle>
          <a:p/>
        </p:txBody>
      </p:sp>
      <p:sp>
        <p:nvSpPr>
          <p:cNvPr id="179" name="Google Shape;179;p36"/>
          <p:cNvSpPr txBox="1"/>
          <p:nvPr>
            <p:ph idx="2" type="body"/>
          </p:nvPr>
        </p:nvSpPr>
        <p:spPr>
          <a:xfrm>
            <a:off x="4832400" y="1152475"/>
            <a:ext cx="3999900" cy="3416400"/>
          </a:xfrm>
          <a:prstGeom prst="rect">
            <a:avLst/>
          </a:prstGeom>
          <a:noFill/>
          <a:ln>
            <a:noFill/>
          </a:ln>
        </p:spPr>
        <p:txBody>
          <a:bodyPr anchorCtr="0" anchor="t" bIns="68575" lIns="68575" spcFirstLastPara="1" rIns="68575" wrap="square" tIns="68575">
            <a:noAutofit/>
          </a:bodyPr>
          <a:lstStyle>
            <a:lvl1pPr indent="-298450" lvl="0" marL="457200" rtl="0" algn="l">
              <a:lnSpc>
                <a:spcPct val="115000"/>
              </a:lnSpc>
              <a:spcBef>
                <a:spcPts val="0"/>
              </a:spcBef>
              <a:spcAft>
                <a:spcPts val="0"/>
              </a:spcAft>
              <a:buSzPts val="1100"/>
              <a:buChar char="●"/>
              <a:defRPr sz="1400"/>
            </a:lvl1pPr>
            <a:lvl2pPr indent="-285750" lvl="1" marL="914400" rtl="0" algn="l">
              <a:lnSpc>
                <a:spcPct val="115000"/>
              </a:lnSpc>
              <a:spcBef>
                <a:spcPts val="1600"/>
              </a:spcBef>
              <a:spcAft>
                <a:spcPts val="0"/>
              </a:spcAft>
              <a:buSzPts val="900"/>
              <a:buChar char="○"/>
              <a:defRPr sz="1200"/>
            </a:lvl2pPr>
            <a:lvl3pPr indent="-285750" lvl="2" marL="1371600" rtl="0" algn="l">
              <a:lnSpc>
                <a:spcPct val="115000"/>
              </a:lnSpc>
              <a:spcBef>
                <a:spcPts val="1600"/>
              </a:spcBef>
              <a:spcAft>
                <a:spcPts val="0"/>
              </a:spcAft>
              <a:buSzPts val="900"/>
              <a:buChar char="■"/>
              <a:defRPr sz="1200"/>
            </a:lvl3pPr>
            <a:lvl4pPr indent="-285750" lvl="3" marL="1828800" rtl="0" algn="l">
              <a:lnSpc>
                <a:spcPct val="115000"/>
              </a:lnSpc>
              <a:spcBef>
                <a:spcPts val="1600"/>
              </a:spcBef>
              <a:spcAft>
                <a:spcPts val="0"/>
              </a:spcAft>
              <a:buSzPts val="900"/>
              <a:buChar char="●"/>
              <a:defRPr sz="1200"/>
            </a:lvl4pPr>
            <a:lvl5pPr indent="-285750" lvl="4" marL="2286000" rtl="0" algn="l">
              <a:lnSpc>
                <a:spcPct val="115000"/>
              </a:lnSpc>
              <a:spcBef>
                <a:spcPts val="1600"/>
              </a:spcBef>
              <a:spcAft>
                <a:spcPts val="0"/>
              </a:spcAft>
              <a:buSzPts val="900"/>
              <a:buChar char="○"/>
              <a:defRPr sz="1200"/>
            </a:lvl5pPr>
            <a:lvl6pPr indent="-285750" lvl="5" marL="2743200" rtl="0" algn="l">
              <a:lnSpc>
                <a:spcPct val="115000"/>
              </a:lnSpc>
              <a:spcBef>
                <a:spcPts val="1600"/>
              </a:spcBef>
              <a:spcAft>
                <a:spcPts val="0"/>
              </a:spcAft>
              <a:buSzPts val="900"/>
              <a:buChar char="■"/>
              <a:defRPr sz="1200"/>
            </a:lvl6pPr>
            <a:lvl7pPr indent="-285750" lvl="6" marL="3200400" rtl="0" algn="l">
              <a:lnSpc>
                <a:spcPct val="115000"/>
              </a:lnSpc>
              <a:spcBef>
                <a:spcPts val="1600"/>
              </a:spcBef>
              <a:spcAft>
                <a:spcPts val="0"/>
              </a:spcAft>
              <a:buSzPts val="900"/>
              <a:buChar char="●"/>
              <a:defRPr sz="1200"/>
            </a:lvl7pPr>
            <a:lvl8pPr indent="-285750" lvl="7" marL="3657600" rtl="0" algn="l">
              <a:lnSpc>
                <a:spcPct val="115000"/>
              </a:lnSpc>
              <a:spcBef>
                <a:spcPts val="1600"/>
              </a:spcBef>
              <a:spcAft>
                <a:spcPts val="0"/>
              </a:spcAft>
              <a:buSzPts val="900"/>
              <a:buChar char="○"/>
              <a:defRPr sz="1200"/>
            </a:lvl8pPr>
            <a:lvl9pPr indent="-285750" lvl="8" marL="4114800" rtl="0" algn="l">
              <a:lnSpc>
                <a:spcPct val="115000"/>
              </a:lnSpc>
              <a:spcBef>
                <a:spcPts val="1600"/>
              </a:spcBef>
              <a:spcAft>
                <a:spcPts val="1600"/>
              </a:spcAft>
              <a:buSzPts val="900"/>
              <a:buChar char="■"/>
              <a:defRPr sz="1200"/>
            </a:lvl9pPr>
          </a:lstStyle>
          <a:p/>
        </p:txBody>
      </p:sp>
      <p:sp>
        <p:nvSpPr>
          <p:cNvPr id="180" name="Google Shape;180;p36"/>
          <p:cNvSpPr txBox="1"/>
          <p:nvPr>
            <p:ph idx="12" type="sldNum"/>
          </p:nvPr>
        </p:nvSpPr>
        <p:spPr>
          <a:xfrm>
            <a:off x="8472458" y="4663217"/>
            <a:ext cx="548700" cy="393600"/>
          </a:xfrm>
          <a:prstGeom prst="rect">
            <a:avLst/>
          </a:prstGeom>
          <a:noFill/>
          <a:ln>
            <a:noFill/>
          </a:ln>
        </p:spPr>
        <p:txBody>
          <a:bodyPr anchorCtr="0" anchor="ctr" bIns="68575" lIns="68575" spcFirstLastPara="1" rIns="68575" wrap="square" tIns="68575">
            <a:noAutofit/>
          </a:bodyPr>
          <a:lstStyle>
            <a:lvl1pPr indent="0" lvl="0" marL="0" rtl="0" algn="r">
              <a:buClr>
                <a:schemeClr val="dk2"/>
              </a:buClr>
              <a:buSzPts val="1000"/>
              <a:buFont typeface="Arial"/>
              <a:buNone/>
              <a:defRPr b="0" i="0" sz="1000" u="none" cap="none" strike="noStrike">
                <a:solidFill>
                  <a:schemeClr val="dk2"/>
                </a:solidFill>
                <a:latin typeface="Arial"/>
                <a:ea typeface="Arial"/>
                <a:cs typeface="Arial"/>
                <a:sym typeface="Arial"/>
              </a:defRPr>
            </a:lvl1pPr>
            <a:lvl2pPr indent="0" lvl="1" marL="0" rtl="0" algn="r">
              <a:buClr>
                <a:schemeClr val="dk2"/>
              </a:buClr>
              <a:buSzPts val="1000"/>
              <a:buFont typeface="Arial"/>
              <a:buNone/>
              <a:defRPr b="0" i="0" sz="1000" u="none" cap="none" strike="noStrike">
                <a:solidFill>
                  <a:schemeClr val="dk2"/>
                </a:solidFill>
                <a:latin typeface="Arial"/>
                <a:ea typeface="Arial"/>
                <a:cs typeface="Arial"/>
                <a:sym typeface="Arial"/>
              </a:defRPr>
            </a:lvl2pPr>
            <a:lvl3pPr indent="0" lvl="2" marL="0" rtl="0" algn="r">
              <a:buClr>
                <a:schemeClr val="dk2"/>
              </a:buClr>
              <a:buSzPts val="1000"/>
              <a:buFont typeface="Arial"/>
              <a:buNone/>
              <a:defRPr b="0" i="0" sz="1000" u="none" cap="none" strike="noStrike">
                <a:solidFill>
                  <a:schemeClr val="dk2"/>
                </a:solidFill>
                <a:latin typeface="Arial"/>
                <a:ea typeface="Arial"/>
                <a:cs typeface="Arial"/>
                <a:sym typeface="Arial"/>
              </a:defRPr>
            </a:lvl3pPr>
            <a:lvl4pPr indent="0" lvl="3" marL="0" rtl="0" algn="r">
              <a:buClr>
                <a:schemeClr val="dk2"/>
              </a:buClr>
              <a:buSzPts val="1000"/>
              <a:buFont typeface="Arial"/>
              <a:buNone/>
              <a:defRPr b="0" i="0" sz="1000" u="none" cap="none" strike="noStrike">
                <a:solidFill>
                  <a:schemeClr val="dk2"/>
                </a:solidFill>
                <a:latin typeface="Arial"/>
                <a:ea typeface="Arial"/>
                <a:cs typeface="Arial"/>
                <a:sym typeface="Arial"/>
              </a:defRPr>
            </a:lvl4pPr>
            <a:lvl5pPr indent="0" lvl="4" marL="0" rtl="0" algn="r">
              <a:buClr>
                <a:schemeClr val="dk2"/>
              </a:buClr>
              <a:buSzPts val="1000"/>
              <a:buFont typeface="Arial"/>
              <a:buNone/>
              <a:defRPr b="0" i="0" sz="1000" u="none" cap="none" strike="noStrike">
                <a:solidFill>
                  <a:schemeClr val="dk2"/>
                </a:solidFill>
                <a:latin typeface="Arial"/>
                <a:ea typeface="Arial"/>
                <a:cs typeface="Arial"/>
                <a:sym typeface="Arial"/>
              </a:defRPr>
            </a:lvl5pPr>
            <a:lvl6pPr indent="0" lvl="5" marL="0" rtl="0" algn="r">
              <a:buClr>
                <a:schemeClr val="dk2"/>
              </a:buClr>
              <a:buSzPts val="1000"/>
              <a:buFont typeface="Arial"/>
              <a:buNone/>
              <a:defRPr b="0" i="0" sz="1000" u="none" cap="none" strike="noStrike">
                <a:solidFill>
                  <a:schemeClr val="dk2"/>
                </a:solidFill>
                <a:latin typeface="Arial"/>
                <a:ea typeface="Arial"/>
                <a:cs typeface="Arial"/>
                <a:sym typeface="Arial"/>
              </a:defRPr>
            </a:lvl6pPr>
            <a:lvl7pPr indent="0" lvl="6" marL="0" rtl="0" algn="r">
              <a:buClr>
                <a:schemeClr val="dk2"/>
              </a:buClr>
              <a:buSzPts val="1000"/>
              <a:buFont typeface="Arial"/>
              <a:buNone/>
              <a:defRPr b="0" i="0" sz="1000" u="none" cap="none" strike="noStrike">
                <a:solidFill>
                  <a:schemeClr val="dk2"/>
                </a:solidFill>
                <a:latin typeface="Arial"/>
                <a:ea typeface="Arial"/>
                <a:cs typeface="Arial"/>
                <a:sym typeface="Arial"/>
              </a:defRPr>
            </a:lvl7pPr>
            <a:lvl8pPr indent="0" lvl="7" marL="0" rtl="0" algn="r">
              <a:buClr>
                <a:schemeClr val="dk2"/>
              </a:buClr>
              <a:buSzPts val="1000"/>
              <a:buFont typeface="Arial"/>
              <a:buNone/>
              <a:defRPr b="0" i="0" sz="1000" u="none" cap="none" strike="noStrike">
                <a:solidFill>
                  <a:schemeClr val="dk2"/>
                </a:solidFill>
                <a:latin typeface="Arial"/>
                <a:ea typeface="Arial"/>
                <a:cs typeface="Arial"/>
                <a:sym typeface="Arial"/>
              </a:defRPr>
            </a:lvl8pPr>
            <a:lvl9pPr indent="0" lvl="8" marL="0" rtl="0" algn="r">
              <a:buClr>
                <a:schemeClr val="dk2"/>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plit page B 1">
  <p:cSld name="Split page B">
    <p:spTree>
      <p:nvGrpSpPr>
        <p:cNvPr id="181" name="Shape 181"/>
        <p:cNvGrpSpPr/>
        <p:nvPr/>
      </p:nvGrpSpPr>
      <p:grpSpPr>
        <a:xfrm>
          <a:off x="0" y="0"/>
          <a:ext cx="0" cy="0"/>
          <a:chOff x="0" y="0"/>
          <a:chExt cx="0" cy="0"/>
        </a:xfrm>
      </p:grpSpPr>
      <p:sp>
        <p:nvSpPr>
          <p:cNvPr id="182" name="Google Shape;182;p37"/>
          <p:cNvSpPr txBox="1"/>
          <p:nvPr>
            <p:ph idx="12" type="sldNum"/>
          </p:nvPr>
        </p:nvSpPr>
        <p:spPr>
          <a:xfrm>
            <a:off x="8472458" y="4663217"/>
            <a:ext cx="548700" cy="393600"/>
          </a:xfrm>
          <a:prstGeom prst="rect">
            <a:avLst/>
          </a:prstGeom>
          <a:noFill/>
          <a:ln>
            <a:noFill/>
          </a:ln>
        </p:spPr>
        <p:txBody>
          <a:bodyPr anchorCtr="0" anchor="ctr" bIns="68575" lIns="68575" spcFirstLastPara="1" rIns="68575" wrap="square" tIns="68575">
            <a:noAutofit/>
          </a:bodyPr>
          <a:lstStyle>
            <a:lvl1pPr indent="0" lvl="0" marL="0" rtl="0" algn="r">
              <a:buClr>
                <a:schemeClr val="dk2"/>
              </a:buClr>
              <a:buSzPts val="1000"/>
              <a:buFont typeface="Arial"/>
              <a:buNone/>
              <a:defRPr b="0" i="0" sz="1000" u="none" cap="none" strike="noStrike">
                <a:solidFill>
                  <a:schemeClr val="dk2"/>
                </a:solidFill>
                <a:latin typeface="Arial"/>
                <a:ea typeface="Arial"/>
                <a:cs typeface="Arial"/>
                <a:sym typeface="Arial"/>
              </a:defRPr>
            </a:lvl1pPr>
            <a:lvl2pPr indent="0" lvl="1" marL="0" rtl="0" algn="r">
              <a:buClr>
                <a:schemeClr val="dk2"/>
              </a:buClr>
              <a:buSzPts val="1000"/>
              <a:buFont typeface="Arial"/>
              <a:buNone/>
              <a:defRPr b="0" i="0" sz="1000" u="none" cap="none" strike="noStrike">
                <a:solidFill>
                  <a:schemeClr val="dk2"/>
                </a:solidFill>
                <a:latin typeface="Arial"/>
                <a:ea typeface="Arial"/>
                <a:cs typeface="Arial"/>
                <a:sym typeface="Arial"/>
              </a:defRPr>
            </a:lvl2pPr>
            <a:lvl3pPr indent="0" lvl="2" marL="0" rtl="0" algn="r">
              <a:buClr>
                <a:schemeClr val="dk2"/>
              </a:buClr>
              <a:buSzPts val="1000"/>
              <a:buFont typeface="Arial"/>
              <a:buNone/>
              <a:defRPr b="0" i="0" sz="1000" u="none" cap="none" strike="noStrike">
                <a:solidFill>
                  <a:schemeClr val="dk2"/>
                </a:solidFill>
                <a:latin typeface="Arial"/>
                <a:ea typeface="Arial"/>
                <a:cs typeface="Arial"/>
                <a:sym typeface="Arial"/>
              </a:defRPr>
            </a:lvl3pPr>
            <a:lvl4pPr indent="0" lvl="3" marL="0" rtl="0" algn="r">
              <a:buClr>
                <a:schemeClr val="dk2"/>
              </a:buClr>
              <a:buSzPts val="1000"/>
              <a:buFont typeface="Arial"/>
              <a:buNone/>
              <a:defRPr b="0" i="0" sz="1000" u="none" cap="none" strike="noStrike">
                <a:solidFill>
                  <a:schemeClr val="dk2"/>
                </a:solidFill>
                <a:latin typeface="Arial"/>
                <a:ea typeface="Arial"/>
                <a:cs typeface="Arial"/>
                <a:sym typeface="Arial"/>
              </a:defRPr>
            </a:lvl4pPr>
            <a:lvl5pPr indent="0" lvl="4" marL="0" rtl="0" algn="r">
              <a:buClr>
                <a:schemeClr val="dk2"/>
              </a:buClr>
              <a:buSzPts val="1000"/>
              <a:buFont typeface="Arial"/>
              <a:buNone/>
              <a:defRPr b="0" i="0" sz="1000" u="none" cap="none" strike="noStrike">
                <a:solidFill>
                  <a:schemeClr val="dk2"/>
                </a:solidFill>
                <a:latin typeface="Arial"/>
                <a:ea typeface="Arial"/>
                <a:cs typeface="Arial"/>
                <a:sym typeface="Arial"/>
              </a:defRPr>
            </a:lvl5pPr>
            <a:lvl6pPr indent="0" lvl="5" marL="0" rtl="0" algn="r">
              <a:buClr>
                <a:schemeClr val="dk2"/>
              </a:buClr>
              <a:buSzPts val="1000"/>
              <a:buFont typeface="Arial"/>
              <a:buNone/>
              <a:defRPr b="0" i="0" sz="1000" u="none" cap="none" strike="noStrike">
                <a:solidFill>
                  <a:schemeClr val="dk2"/>
                </a:solidFill>
                <a:latin typeface="Arial"/>
                <a:ea typeface="Arial"/>
                <a:cs typeface="Arial"/>
                <a:sym typeface="Arial"/>
              </a:defRPr>
            </a:lvl6pPr>
            <a:lvl7pPr indent="0" lvl="6" marL="0" rtl="0" algn="r">
              <a:buClr>
                <a:schemeClr val="dk2"/>
              </a:buClr>
              <a:buSzPts val="1000"/>
              <a:buFont typeface="Arial"/>
              <a:buNone/>
              <a:defRPr b="0" i="0" sz="1000" u="none" cap="none" strike="noStrike">
                <a:solidFill>
                  <a:schemeClr val="dk2"/>
                </a:solidFill>
                <a:latin typeface="Arial"/>
                <a:ea typeface="Arial"/>
                <a:cs typeface="Arial"/>
                <a:sym typeface="Arial"/>
              </a:defRPr>
            </a:lvl7pPr>
            <a:lvl8pPr indent="0" lvl="7" marL="0" rtl="0" algn="r">
              <a:buClr>
                <a:schemeClr val="dk2"/>
              </a:buClr>
              <a:buSzPts val="1000"/>
              <a:buFont typeface="Arial"/>
              <a:buNone/>
              <a:defRPr b="0" i="0" sz="1000" u="none" cap="none" strike="noStrike">
                <a:solidFill>
                  <a:schemeClr val="dk2"/>
                </a:solidFill>
                <a:latin typeface="Arial"/>
                <a:ea typeface="Arial"/>
                <a:cs typeface="Arial"/>
                <a:sym typeface="Arial"/>
              </a:defRPr>
            </a:lvl8pPr>
            <a:lvl9pPr indent="0" lvl="8" marL="0" rtl="0" algn="r">
              <a:buClr>
                <a:schemeClr val="dk2"/>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sp>
        <p:nvSpPr>
          <p:cNvPr id="183" name="Google Shape;183;p37"/>
          <p:cNvSpPr txBox="1"/>
          <p:nvPr>
            <p:ph type="title"/>
          </p:nvPr>
        </p:nvSpPr>
        <p:spPr>
          <a:xfrm>
            <a:off x="311700" y="555600"/>
            <a:ext cx="3982200" cy="755700"/>
          </a:xfrm>
          <a:prstGeom prst="rect">
            <a:avLst/>
          </a:prstGeom>
          <a:noFill/>
          <a:ln>
            <a:noFill/>
          </a:ln>
        </p:spPr>
        <p:txBody>
          <a:bodyPr anchorCtr="0" anchor="b" bIns="68575" lIns="68575" spcFirstLastPara="1" rIns="68575" wrap="square" tIns="68575">
            <a:noAutofit/>
          </a:bodyPr>
          <a:lstStyle>
            <a:lvl1pPr lvl="0" rtl="0" algn="l">
              <a:lnSpc>
                <a:spcPct val="100000"/>
              </a:lnSpc>
              <a:spcBef>
                <a:spcPts val="0"/>
              </a:spcBef>
              <a:spcAft>
                <a:spcPts val="0"/>
              </a:spcAft>
              <a:buSzPts val="1800"/>
              <a:buNone/>
              <a:defRPr sz="2400"/>
            </a:lvl1pPr>
            <a:lvl2pPr lvl="1" rtl="0" algn="l">
              <a:lnSpc>
                <a:spcPct val="100000"/>
              </a:lnSpc>
              <a:spcBef>
                <a:spcPts val="0"/>
              </a:spcBef>
              <a:spcAft>
                <a:spcPts val="0"/>
              </a:spcAft>
              <a:buSzPts val="1800"/>
              <a:buNone/>
              <a:defRPr sz="2400"/>
            </a:lvl2pPr>
            <a:lvl3pPr lvl="2" rtl="0" algn="l">
              <a:lnSpc>
                <a:spcPct val="100000"/>
              </a:lnSpc>
              <a:spcBef>
                <a:spcPts val="0"/>
              </a:spcBef>
              <a:spcAft>
                <a:spcPts val="0"/>
              </a:spcAft>
              <a:buSzPts val="1800"/>
              <a:buNone/>
              <a:defRPr sz="2400"/>
            </a:lvl3pPr>
            <a:lvl4pPr lvl="3" rtl="0" algn="l">
              <a:lnSpc>
                <a:spcPct val="100000"/>
              </a:lnSpc>
              <a:spcBef>
                <a:spcPts val="0"/>
              </a:spcBef>
              <a:spcAft>
                <a:spcPts val="0"/>
              </a:spcAft>
              <a:buSzPts val="1800"/>
              <a:buNone/>
              <a:defRPr sz="2400"/>
            </a:lvl4pPr>
            <a:lvl5pPr lvl="4" rtl="0" algn="l">
              <a:lnSpc>
                <a:spcPct val="100000"/>
              </a:lnSpc>
              <a:spcBef>
                <a:spcPts val="0"/>
              </a:spcBef>
              <a:spcAft>
                <a:spcPts val="0"/>
              </a:spcAft>
              <a:buSzPts val="1800"/>
              <a:buNone/>
              <a:defRPr sz="2400"/>
            </a:lvl5pPr>
            <a:lvl6pPr lvl="5" rtl="0" algn="l">
              <a:lnSpc>
                <a:spcPct val="100000"/>
              </a:lnSpc>
              <a:spcBef>
                <a:spcPts val="0"/>
              </a:spcBef>
              <a:spcAft>
                <a:spcPts val="0"/>
              </a:spcAft>
              <a:buSzPts val="1800"/>
              <a:buNone/>
              <a:defRPr sz="2400"/>
            </a:lvl6pPr>
            <a:lvl7pPr lvl="6" rtl="0" algn="l">
              <a:lnSpc>
                <a:spcPct val="100000"/>
              </a:lnSpc>
              <a:spcBef>
                <a:spcPts val="0"/>
              </a:spcBef>
              <a:spcAft>
                <a:spcPts val="0"/>
              </a:spcAft>
              <a:buSzPts val="1800"/>
              <a:buNone/>
              <a:defRPr sz="2400"/>
            </a:lvl7pPr>
            <a:lvl8pPr lvl="7" rtl="0" algn="l">
              <a:lnSpc>
                <a:spcPct val="100000"/>
              </a:lnSpc>
              <a:spcBef>
                <a:spcPts val="0"/>
              </a:spcBef>
              <a:spcAft>
                <a:spcPts val="0"/>
              </a:spcAft>
              <a:buSzPts val="1800"/>
              <a:buNone/>
              <a:defRPr sz="2400"/>
            </a:lvl8pPr>
            <a:lvl9pPr lvl="8" rtl="0" algn="l">
              <a:lnSpc>
                <a:spcPct val="100000"/>
              </a:lnSpc>
              <a:spcBef>
                <a:spcPts val="0"/>
              </a:spcBef>
              <a:spcAft>
                <a:spcPts val="0"/>
              </a:spcAft>
              <a:buSzPts val="1800"/>
              <a:buNone/>
              <a:defRPr sz="2400"/>
            </a:lvl9pPr>
          </a:lstStyle>
          <a:p/>
        </p:txBody>
      </p:sp>
      <p:sp>
        <p:nvSpPr>
          <p:cNvPr id="184" name="Google Shape;184;p37"/>
          <p:cNvSpPr txBox="1"/>
          <p:nvPr>
            <p:ph idx="1" type="body"/>
          </p:nvPr>
        </p:nvSpPr>
        <p:spPr>
          <a:xfrm>
            <a:off x="311700" y="1389600"/>
            <a:ext cx="3982200" cy="3179400"/>
          </a:xfrm>
          <a:prstGeom prst="rect">
            <a:avLst/>
          </a:prstGeom>
          <a:noFill/>
          <a:ln>
            <a:noFill/>
          </a:ln>
        </p:spPr>
        <p:txBody>
          <a:bodyPr anchorCtr="0" anchor="t" bIns="68575" lIns="68575" spcFirstLastPara="1" rIns="68575" wrap="square" tIns="68575">
            <a:noAutofit/>
          </a:bodyPr>
          <a:lstStyle>
            <a:lvl1pPr indent="-285750" lvl="0" marL="457200" rtl="0" algn="l">
              <a:lnSpc>
                <a:spcPct val="115000"/>
              </a:lnSpc>
              <a:spcBef>
                <a:spcPts val="0"/>
              </a:spcBef>
              <a:spcAft>
                <a:spcPts val="0"/>
              </a:spcAft>
              <a:buSzPts val="900"/>
              <a:buChar char="●"/>
              <a:defRPr sz="1200"/>
            </a:lvl1pPr>
            <a:lvl2pPr indent="-285750" lvl="1" marL="914400" rtl="0" algn="l">
              <a:lnSpc>
                <a:spcPct val="115000"/>
              </a:lnSpc>
              <a:spcBef>
                <a:spcPts val="1600"/>
              </a:spcBef>
              <a:spcAft>
                <a:spcPts val="0"/>
              </a:spcAft>
              <a:buSzPts val="900"/>
              <a:buChar char="○"/>
              <a:defRPr sz="1200"/>
            </a:lvl2pPr>
            <a:lvl3pPr indent="-285750" lvl="2" marL="1371600" rtl="0" algn="l">
              <a:lnSpc>
                <a:spcPct val="115000"/>
              </a:lnSpc>
              <a:spcBef>
                <a:spcPts val="1600"/>
              </a:spcBef>
              <a:spcAft>
                <a:spcPts val="0"/>
              </a:spcAft>
              <a:buSzPts val="900"/>
              <a:buChar char="■"/>
              <a:defRPr sz="1200"/>
            </a:lvl3pPr>
            <a:lvl4pPr indent="-285750" lvl="3" marL="1828800" rtl="0" algn="l">
              <a:lnSpc>
                <a:spcPct val="115000"/>
              </a:lnSpc>
              <a:spcBef>
                <a:spcPts val="1600"/>
              </a:spcBef>
              <a:spcAft>
                <a:spcPts val="0"/>
              </a:spcAft>
              <a:buSzPts val="900"/>
              <a:buChar char="●"/>
              <a:defRPr sz="1200"/>
            </a:lvl4pPr>
            <a:lvl5pPr indent="-285750" lvl="4" marL="2286000" rtl="0" algn="l">
              <a:lnSpc>
                <a:spcPct val="115000"/>
              </a:lnSpc>
              <a:spcBef>
                <a:spcPts val="1600"/>
              </a:spcBef>
              <a:spcAft>
                <a:spcPts val="0"/>
              </a:spcAft>
              <a:buSzPts val="900"/>
              <a:buChar char="○"/>
              <a:defRPr sz="1200"/>
            </a:lvl5pPr>
            <a:lvl6pPr indent="-285750" lvl="5" marL="2743200" rtl="0" algn="l">
              <a:lnSpc>
                <a:spcPct val="115000"/>
              </a:lnSpc>
              <a:spcBef>
                <a:spcPts val="1600"/>
              </a:spcBef>
              <a:spcAft>
                <a:spcPts val="0"/>
              </a:spcAft>
              <a:buSzPts val="900"/>
              <a:buChar char="■"/>
              <a:defRPr sz="1200"/>
            </a:lvl6pPr>
            <a:lvl7pPr indent="-285750" lvl="6" marL="3200400" rtl="0" algn="l">
              <a:lnSpc>
                <a:spcPct val="115000"/>
              </a:lnSpc>
              <a:spcBef>
                <a:spcPts val="1600"/>
              </a:spcBef>
              <a:spcAft>
                <a:spcPts val="0"/>
              </a:spcAft>
              <a:buSzPts val="900"/>
              <a:buChar char="●"/>
              <a:defRPr sz="1200"/>
            </a:lvl7pPr>
            <a:lvl8pPr indent="-285750" lvl="7" marL="3657600" rtl="0" algn="l">
              <a:lnSpc>
                <a:spcPct val="115000"/>
              </a:lnSpc>
              <a:spcBef>
                <a:spcPts val="1600"/>
              </a:spcBef>
              <a:spcAft>
                <a:spcPts val="0"/>
              </a:spcAft>
              <a:buSzPts val="900"/>
              <a:buChar char="○"/>
              <a:defRPr sz="1200"/>
            </a:lvl8pPr>
            <a:lvl9pPr indent="-285750" lvl="8" marL="4114800" rtl="0" algn="l">
              <a:lnSpc>
                <a:spcPct val="115000"/>
              </a:lnSpc>
              <a:spcBef>
                <a:spcPts val="1600"/>
              </a:spcBef>
              <a:spcAft>
                <a:spcPts val="1600"/>
              </a:spcAft>
              <a:buSzPts val="900"/>
              <a:buChar char="■"/>
              <a:defRPr sz="1200"/>
            </a:lvl9pPr>
          </a:lstStyle>
          <a:p/>
        </p:txBody>
      </p:sp>
      <p:sp>
        <p:nvSpPr>
          <p:cNvPr id="185" name="Google Shape;185;p37"/>
          <p:cNvSpPr txBox="1"/>
          <p:nvPr>
            <p:ph idx="2" type="title"/>
          </p:nvPr>
        </p:nvSpPr>
        <p:spPr>
          <a:xfrm>
            <a:off x="4866900" y="564925"/>
            <a:ext cx="3982200" cy="755700"/>
          </a:xfrm>
          <a:prstGeom prst="rect">
            <a:avLst/>
          </a:prstGeom>
          <a:noFill/>
          <a:ln>
            <a:noFill/>
          </a:ln>
        </p:spPr>
        <p:txBody>
          <a:bodyPr anchorCtr="0" anchor="b" bIns="68575" lIns="68575" spcFirstLastPara="1" rIns="68575" wrap="square" tIns="68575">
            <a:noAutofit/>
          </a:bodyPr>
          <a:lstStyle>
            <a:lvl1pPr lvl="0" rtl="0" algn="l">
              <a:lnSpc>
                <a:spcPct val="100000"/>
              </a:lnSpc>
              <a:spcBef>
                <a:spcPts val="0"/>
              </a:spcBef>
              <a:spcAft>
                <a:spcPts val="0"/>
              </a:spcAft>
              <a:buSzPts val="1800"/>
              <a:buNone/>
              <a:defRPr sz="2400"/>
            </a:lvl1pPr>
            <a:lvl2pPr lvl="1" rtl="0" algn="l">
              <a:lnSpc>
                <a:spcPct val="100000"/>
              </a:lnSpc>
              <a:spcBef>
                <a:spcPts val="0"/>
              </a:spcBef>
              <a:spcAft>
                <a:spcPts val="0"/>
              </a:spcAft>
              <a:buSzPts val="1800"/>
              <a:buNone/>
              <a:defRPr sz="2400"/>
            </a:lvl2pPr>
            <a:lvl3pPr lvl="2" rtl="0" algn="l">
              <a:lnSpc>
                <a:spcPct val="100000"/>
              </a:lnSpc>
              <a:spcBef>
                <a:spcPts val="0"/>
              </a:spcBef>
              <a:spcAft>
                <a:spcPts val="0"/>
              </a:spcAft>
              <a:buSzPts val="1800"/>
              <a:buNone/>
              <a:defRPr sz="2400"/>
            </a:lvl3pPr>
            <a:lvl4pPr lvl="3" rtl="0" algn="l">
              <a:lnSpc>
                <a:spcPct val="100000"/>
              </a:lnSpc>
              <a:spcBef>
                <a:spcPts val="0"/>
              </a:spcBef>
              <a:spcAft>
                <a:spcPts val="0"/>
              </a:spcAft>
              <a:buSzPts val="1800"/>
              <a:buNone/>
              <a:defRPr sz="2400"/>
            </a:lvl4pPr>
            <a:lvl5pPr lvl="4" rtl="0" algn="l">
              <a:lnSpc>
                <a:spcPct val="100000"/>
              </a:lnSpc>
              <a:spcBef>
                <a:spcPts val="0"/>
              </a:spcBef>
              <a:spcAft>
                <a:spcPts val="0"/>
              </a:spcAft>
              <a:buSzPts val="1800"/>
              <a:buNone/>
              <a:defRPr sz="2400"/>
            </a:lvl5pPr>
            <a:lvl6pPr lvl="5" rtl="0" algn="l">
              <a:lnSpc>
                <a:spcPct val="100000"/>
              </a:lnSpc>
              <a:spcBef>
                <a:spcPts val="0"/>
              </a:spcBef>
              <a:spcAft>
                <a:spcPts val="0"/>
              </a:spcAft>
              <a:buSzPts val="1800"/>
              <a:buNone/>
              <a:defRPr sz="2400"/>
            </a:lvl6pPr>
            <a:lvl7pPr lvl="6" rtl="0" algn="l">
              <a:lnSpc>
                <a:spcPct val="100000"/>
              </a:lnSpc>
              <a:spcBef>
                <a:spcPts val="0"/>
              </a:spcBef>
              <a:spcAft>
                <a:spcPts val="0"/>
              </a:spcAft>
              <a:buSzPts val="1800"/>
              <a:buNone/>
              <a:defRPr sz="2400"/>
            </a:lvl7pPr>
            <a:lvl8pPr lvl="7" rtl="0" algn="l">
              <a:lnSpc>
                <a:spcPct val="100000"/>
              </a:lnSpc>
              <a:spcBef>
                <a:spcPts val="0"/>
              </a:spcBef>
              <a:spcAft>
                <a:spcPts val="0"/>
              </a:spcAft>
              <a:buSzPts val="1800"/>
              <a:buNone/>
              <a:defRPr sz="2400"/>
            </a:lvl8pPr>
            <a:lvl9pPr lvl="8" rtl="0" algn="l">
              <a:lnSpc>
                <a:spcPct val="100000"/>
              </a:lnSpc>
              <a:spcBef>
                <a:spcPts val="0"/>
              </a:spcBef>
              <a:spcAft>
                <a:spcPts val="0"/>
              </a:spcAft>
              <a:buSzPts val="1800"/>
              <a:buNone/>
              <a:defRPr sz="2400"/>
            </a:lvl9pPr>
          </a:lstStyle>
          <a:p/>
        </p:txBody>
      </p:sp>
      <p:sp>
        <p:nvSpPr>
          <p:cNvPr id="186" name="Google Shape;186;p37"/>
          <p:cNvSpPr txBox="1"/>
          <p:nvPr>
            <p:ph idx="3" type="body"/>
          </p:nvPr>
        </p:nvSpPr>
        <p:spPr>
          <a:xfrm>
            <a:off x="4866900" y="1398925"/>
            <a:ext cx="3982200" cy="3179400"/>
          </a:xfrm>
          <a:prstGeom prst="rect">
            <a:avLst/>
          </a:prstGeom>
          <a:noFill/>
          <a:ln>
            <a:noFill/>
          </a:ln>
        </p:spPr>
        <p:txBody>
          <a:bodyPr anchorCtr="0" anchor="t" bIns="68575" lIns="68575" spcFirstLastPara="1" rIns="68575" wrap="square" tIns="68575">
            <a:noAutofit/>
          </a:bodyPr>
          <a:lstStyle>
            <a:lvl1pPr indent="-285750" lvl="0" marL="457200" rtl="0" algn="l">
              <a:lnSpc>
                <a:spcPct val="115000"/>
              </a:lnSpc>
              <a:spcBef>
                <a:spcPts val="0"/>
              </a:spcBef>
              <a:spcAft>
                <a:spcPts val="0"/>
              </a:spcAft>
              <a:buSzPts val="900"/>
              <a:buChar char="●"/>
              <a:defRPr sz="1200"/>
            </a:lvl1pPr>
            <a:lvl2pPr indent="-285750" lvl="1" marL="914400" rtl="0" algn="l">
              <a:lnSpc>
                <a:spcPct val="115000"/>
              </a:lnSpc>
              <a:spcBef>
                <a:spcPts val="1600"/>
              </a:spcBef>
              <a:spcAft>
                <a:spcPts val="0"/>
              </a:spcAft>
              <a:buSzPts val="900"/>
              <a:buChar char="○"/>
              <a:defRPr sz="1200"/>
            </a:lvl2pPr>
            <a:lvl3pPr indent="-285750" lvl="2" marL="1371600" rtl="0" algn="l">
              <a:lnSpc>
                <a:spcPct val="115000"/>
              </a:lnSpc>
              <a:spcBef>
                <a:spcPts val="1600"/>
              </a:spcBef>
              <a:spcAft>
                <a:spcPts val="0"/>
              </a:spcAft>
              <a:buSzPts val="900"/>
              <a:buChar char="■"/>
              <a:defRPr sz="1200"/>
            </a:lvl3pPr>
            <a:lvl4pPr indent="-285750" lvl="3" marL="1828800" rtl="0" algn="l">
              <a:lnSpc>
                <a:spcPct val="115000"/>
              </a:lnSpc>
              <a:spcBef>
                <a:spcPts val="1600"/>
              </a:spcBef>
              <a:spcAft>
                <a:spcPts val="0"/>
              </a:spcAft>
              <a:buSzPts val="900"/>
              <a:buChar char="●"/>
              <a:defRPr sz="1200"/>
            </a:lvl4pPr>
            <a:lvl5pPr indent="-285750" lvl="4" marL="2286000" rtl="0" algn="l">
              <a:lnSpc>
                <a:spcPct val="115000"/>
              </a:lnSpc>
              <a:spcBef>
                <a:spcPts val="1600"/>
              </a:spcBef>
              <a:spcAft>
                <a:spcPts val="0"/>
              </a:spcAft>
              <a:buSzPts val="900"/>
              <a:buChar char="○"/>
              <a:defRPr sz="1200"/>
            </a:lvl5pPr>
            <a:lvl6pPr indent="-285750" lvl="5" marL="2743200" rtl="0" algn="l">
              <a:lnSpc>
                <a:spcPct val="115000"/>
              </a:lnSpc>
              <a:spcBef>
                <a:spcPts val="1600"/>
              </a:spcBef>
              <a:spcAft>
                <a:spcPts val="0"/>
              </a:spcAft>
              <a:buSzPts val="900"/>
              <a:buChar char="■"/>
              <a:defRPr sz="1200"/>
            </a:lvl6pPr>
            <a:lvl7pPr indent="-285750" lvl="6" marL="3200400" rtl="0" algn="l">
              <a:lnSpc>
                <a:spcPct val="115000"/>
              </a:lnSpc>
              <a:spcBef>
                <a:spcPts val="1600"/>
              </a:spcBef>
              <a:spcAft>
                <a:spcPts val="0"/>
              </a:spcAft>
              <a:buSzPts val="900"/>
              <a:buChar char="●"/>
              <a:defRPr sz="1200"/>
            </a:lvl7pPr>
            <a:lvl8pPr indent="-285750" lvl="7" marL="3657600" rtl="0" algn="l">
              <a:lnSpc>
                <a:spcPct val="115000"/>
              </a:lnSpc>
              <a:spcBef>
                <a:spcPts val="1600"/>
              </a:spcBef>
              <a:spcAft>
                <a:spcPts val="0"/>
              </a:spcAft>
              <a:buSzPts val="900"/>
              <a:buChar char="○"/>
              <a:defRPr sz="1200"/>
            </a:lvl8pPr>
            <a:lvl9pPr indent="-285750" lvl="8" marL="4114800" rtl="0" algn="l">
              <a:lnSpc>
                <a:spcPct val="115000"/>
              </a:lnSpc>
              <a:spcBef>
                <a:spcPts val="1600"/>
              </a:spcBef>
              <a:spcAft>
                <a:spcPts val="1600"/>
              </a:spcAft>
              <a:buSzPts val="900"/>
              <a:buChar char="■"/>
              <a:defRPr sz="1200"/>
            </a:lvl9pPr>
          </a:lstStyle>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3">
  <p:cSld name="TITLE_3">
    <p:spTree>
      <p:nvGrpSpPr>
        <p:cNvPr id="187" name="Shape 187"/>
        <p:cNvGrpSpPr/>
        <p:nvPr/>
      </p:nvGrpSpPr>
      <p:grpSpPr>
        <a:xfrm>
          <a:off x="0" y="0"/>
          <a:ext cx="0" cy="0"/>
          <a:chOff x="0" y="0"/>
          <a:chExt cx="0" cy="0"/>
        </a:xfrm>
      </p:grpSpPr>
      <p:sp>
        <p:nvSpPr>
          <p:cNvPr id="188" name="Google Shape;188;p38"/>
          <p:cNvSpPr txBox="1"/>
          <p:nvPr>
            <p:ph type="ctrTitle"/>
          </p:nvPr>
        </p:nvSpPr>
        <p:spPr>
          <a:xfrm>
            <a:off x="311708" y="744575"/>
            <a:ext cx="8520600" cy="2052600"/>
          </a:xfrm>
          <a:prstGeom prst="rect">
            <a:avLst/>
          </a:prstGeom>
        </p:spPr>
        <p:txBody>
          <a:bodyPr anchorCtr="0" anchor="b" bIns="91425" lIns="91425" spcFirstLastPara="1" rIns="91425" wrap="square" tIns="91425">
            <a:noAutofit/>
          </a:bodyPr>
          <a:lstStyle>
            <a:lvl1pPr lvl="0" rtl="0" algn="ctr">
              <a:spcBef>
                <a:spcPts val="0"/>
              </a:spcBef>
              <a:spcAft>
                <a:spcPts val="0"/>
              </a:spcAft>
              <a:buSzPts val="5200"/>
              <a:buNone/>
              <a:defRPr sz="5200"/>
            </a:lvl1pPr>
            <a:lvl2pPr lvl="1" rtl="0" algn="ctr">
              <a:spcBef>
                <a:spcPts val="0"/>
              </a:spcBef>
              <a:spcAft>
                <a:spcPts val="0"/>
              </a:spcAft>
              <a:buSzPts val="5200"/>
              <a:buNone/>
              <a:defRPr sz="5200"/>
            </a:lvl2pPr>
            <a:lvl3pPr lvl="2" rtl="0" algn="ctr">
              <a:spcBef>
                <a:spcPts val="0"/>
              </a:spcBef>
              <a:spcAft>
                <a:spcPts val="0"/>
              </a:spcAft>
              <a:buSzPts val="5200"/>
              <a:buNone/>
              <a:defRPr sz="5200"/>
            </a:lvl3pPr>
            <a:lvl4pPr lvl="3" rtl="0" algn="ctr">
              <a:spcBef>
                <a:spcPts val="0"/>
              </a:spcBef>
              <a:spcAft>
                <a:spcPts val="0"/>
              </a:spcAft>
              <a:buSzPts val="5200"/>
              <a:buNone/>
              <a:defRPr sz="5200"/>
            </a:lvl4pPr>
            <a:lvl5pPr lvl="4" rtl="0" algn="ctr">
              <a:spcBef>
                <a:spcPts val="0"/>
              </a:spcBef>
              <a:spcAft>
                <a:spcPts val="0"/>
              </a:spcAft>
              <a:buSzPts val="5200"/>
              <a:buNone/>
              <a:defRPr sz="5200"/>
            </a:lvl5pPr>
            <a:lvl6pPr lvl="5" rtl="0" algn="ctr">
              <a:spcBef>
                <a:spcPts val="0"/>
              </a:spcBef>
              <a:spcAft>
                <a:spcPts val="0"/>
              </a:spcAft>
              <a:buSzPts val="5200"/>
              <a:buNone/>
              <a:defRPr sz="5200"/>
            </a:lvl6pPr>
            <a:lvl7pPr lvl="6" rtl="0" algn="ctr">
              <a:spcBef>
                <a:spcPts val="0"/>
              </a:spcBef>
              <a:spcAft>
                <a:spcPts val="0"/>
              </a:spcAft>
              <a:buSzPts val="5200"/>
              <a:buNone/>
              <a:defRPr sz="5200"/>
            </a:lvl7pPr>
            <a:lvl8pPr lvl="7" rtl="0" algn="ctr">
              <a:spcBef>
                <a:spcPts val="0"/>
              </a:spcBef>
              <a:spcAft>
                <a:spcPts val="0"/>
              </a:spcAft>
              <a:buSzPts val="5200"/>
              <a:buNone/>
              <a:defRPr sz="5200"/>
            </a:lvl8pPr>
            <a:lvl9pPr lvl="8" rtl="0" algn="ctr">
              <a:spcBef>
                <a:spcPts val="0"/>
              </a:spcBef>
              <a:spcAft>
                <a:spcPts val="0"/>
              </a:spcAft>
              <a:buSzPts val="5200"/>
              <a:buNone/>
              <a:defRPr sz="5200"/>
            </a:lvl9pPr>
          </a:lstStyle>
          <a:p/>
        </p:txBody>
      </p:sp>
      <p:sp>
        <p:nvSpPr>
          <p:cNvPr id="189" name="Google Shape;189;p38"/>
          <p:cNvSpPr txBox="1"/>
          <p:nvPr>
            <p:ph idx="1" type="subTitle"/>
          </p:nvPr>
        </p:nvSpPr>
        <p:spPr>
          <a:xfrm>
            <a:off x="311700" y="2834125"/>
            <a:ext cx="8520600" cy="7926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2800"/>
              <a:buNone/>
              <a:defRPr sz="2800"/>
            </a:lvl1pPr>
            <a:lvl2pPr lvl="1" rtl="0" algn="ctr">
              <a:lnSpc>
                <a:spcPct val="100000"/>
              </a:lnSpc>
              <a:spcBef>
                <a:spcPts val="0"/>
              </a:spcBef>
              <a:spcAft>
                <a:spcPts val="0"/>
              </a:spcAft>
              <a:buSzPts val="2800"/>
              <a:buNone/>
              <a:defRPr sz="2800"/>
            </a:lvl2pPr>
            <a:lvl3pPr lvl="2" rtl="0" algn="ctr">
              <a:lnSpc>
                <a:spcPct val="100000"/>
              </a:lnSpc>
              <a:spcBef>
                <a:spcPts val="0"/>
              </a:spcBef>
              <a:spcAft>
                <a:spcPts val="0"/>
              </a:spcAft>
              <a:buSzPts val="2800"/>
              <a:buNone/>
              <a:defRPr sz="2800"/>
            </a:lvl3pPr>
            <a:lvl4pPr lvl="3" rtl="0" algn="ctr">
              <a:lnSpc>
                <a:spcPct val="100000"/>
              </a:lnSpc>
              <a:spcBef>
                <a:spcPts val="0"/>
              </a:spcBef>
              <a:spcAft>
                <a:spcPts val="0"/>
              </a:spcAft>
              <a:buSzPts val="2800"/>
              <a:buNone/>
              <a:defRPr sz="2800"/>
            </a:lvl4pPr>
            <a:lvl5pPr lvl="4" rtl="0" algn="ctr">
              <a:lnSpc>
                <a:spcPct val="100000"/>
              </a:lnSpc>
              <a:spcBef>
                <a:spcPts val="0"/>
              </a:spcBef>
              <a:spcAft>
                <a:spcPts val="0"/>
              </a:spcAft>
              <a:buSzPts val="2800"/>
              <a:buNone/>
              <a:defRPr sz="2800"/>
            </a:lvl5pPr>
            <a:lvl6pPr lvl="5" rtl="0" algn="ctr">
              <a:lnSpc>
                <a:spcPct val="100000"/>
              </a:lnSpc>
              <a:spcBef>
                <a:spcPts val="0"/>
              </a:spcBef>
              <a:spcAft>
                <a:spcPts val="0"/>
              </a:spcAft>
              <a:buSzPts val="2800"/>
              <a:buNone/>
              <a:defRPr sz="2800"/>
            </a:lvl6pPr>
            <a:lvl7pPr lvl="6" rtl="0" algn="ctr">
              <a:lnSpc>
                <a:spcPct val="100000"/>
              </a:lnSpc>
              <a:spcBef>
                <a:spcPts val="0"/>
              </a:spcBef>
              <a:spcAft>
                <a:spcPts val="0"/>
              </a:spcAft>
              <a:buSzPts val="2800"/>
              <a:buNone/>
              <a:defRPr sz="2800"/>
            </a:lvl7pPr>
            <a:lvl8pPr lvl="7" rtl="0" algn="ctr">
              <a:lnSpc>
                <a:spcPct val="100000"/>
              </a:lnSpc>
              <a:spcBef>
                <a:spcPts val="0"/>
              </a:spcBef>
              <a:spcAft>
                <a:spcPts val="0"/>
              </a:spcAft>
              <a:buSzPts val="2800"/>
              <a:buNone/>
              <a:defRPr sz="2800"/>
            </a:lvl8pPr>
            <a:lvl9pPr lvl="8" rtl="0" algn="ctr">
              <a:lnSpc>
                <a:spcPct val="100000"/>
              </a:lnSpc>
              <a:spcBef>
                <a:spcPts val="0"/>
              </a:spcBef>
              <a:spcAft>
                <a:spcPts val="0"/>
              </a:spcAft>
              <a:buSzPts val="2800"/>
              <a:buNone/>
              <a:defRPr sz="2800"/>
            </a:lvl9pPr>
          </a:lstStyle>
          <a:p/>
        </p:txBody>
      </p:sp>
      <p:sp>
        <p:nvSpPr>
          <p:cNvPr id="190" name="Google Shape;190;p38"/>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branded" type="title">
  <p:cSld name="TITLE">
    <p:bg>
      <p:bgPr>
        <a:solidFill>
          <a:srgbClr val="FFFFFF"/>
        </a:solidFill>
      </p:bgPr>
    </p:bg>
    <p:spTree>
      <p:nvGrpSpPr>
        <p:cNvPr id="195" name="Shape 195"/>
        <p:cNvGrpSpPr/>
        <p:nvPr/>
      </p:nvGrpSpPr>
      <p:grpSpPr>
        <a:xfrm>
          <a:off x="0" y="0"/>
          <a:ext cx="0" cy="0"/>
          <a:chOff x="0" y="0"/>
          <a:chExt cx="0" cy="0"/>
        </a:xfrm>
      </p:grpSpPr>
      <p:sp>
        <p:nvSpPr>
          <p:cNvPr id="196" name="Google Shape;196;p40"/>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GB"/>
              <a:t>‹#›</a:t>
            </a:fld>
            <a:endParaRPr/>
          </a:p>
        </p:txBody>
      </p:sp>
      <p:grpSp>
        <p:nvGrpSpPr>
          <p:cNvPr id="197" name="Google Shape;197;p40"/>
          <p:cNvGrpSpPr/>
          <p:nvPr/>
        </p:nvGrpSpPr>
        <p:grpSpPr>
          <a:xfrm>
            <a:off x="630141" y="717397"/>
            <a:ext cx="2802942" cy="2182791"/>
            <a:chOff x="630150" y="717396"/>
            <a:chExt cx="2367350" cy="1914057"/>
          </a:xfrm>
        </p:grpSpPr>
        <p:pic>
          <p:nvPicPr>
            <p:cNvPr id="198" name="Google Shape;198;p40"/>
            <p:cNvPicPr preferRelativeResize="0"/>
            <p:nvPr/>
          </p:nvPicPr>
          <p:blipFill rotWithShape="1">
            <a:blip r:embed="rId2">
              <a:alphaModFix/>
            </a:blip>
            <a:srcRect b="0" l="46890" r="0" t="0"/>
            <a:stretch/>
          </p:blipFill>
          <p:spPr>
            <a:xfrm>
              <a:off x="630150" y="1556253"/>
              <a:ext cx="2367350" cy="1075200"/>
            </a:xfrm>
            <a:prstGeom prst="rect">
              <a:avLst/>
            </a:prstGeom>
            <a:noFill/>
            <a:ln>
              <a:noFill/>
            </a:ln>
          </p:spPr>
        </p:pic>
        <p:pic>
          <p:nvPicPr>
            <p:cNvPr id="199" name="Google Shape;199;p40"/>
            <p:cNvPicPr preferRelativeResize="0"/>
            <p:nvPr/>
          </p:nvPicPr>
          <p:blipFill rotWithShape="1">
            <a:blip r:embed="rId2">
              <a:alphaModFix/>
            </a:blip>
            <a:srcRect b="0" l="0" r="53108" t="0"/>
            <a:stretch/>
          </p:blipFill>
          <p:spPr>
            <a:xfrm>
              <a:off x="827371" y="717396"/>
              <a:ext cx="1926999" cy="991251"/>
            </a:xfrm>
            <a:prstGeom prst="rect">
              <a:avLst/>
            </a:prstGeom>
            <a:noFill/>
            <a:ln>
              <a:noFill/>
            </a:ln>
          </p:spPr>
        </p:pic>
      </p:grpSp>
      <p:pic>
        <p:nvPicPr>
          <p:cNvPr id="200" name="Google Shape;200;p40"/>
          <p:cNvPicPr preferRelativeResize="0"/>
          <p:nvPr/>
        </p:nvPicPr>
        <p:blipFill rotWithShape="1">
          <a:blip r:embed="rId3">
            <a:alphaModFix/>
          </a:blip>
          <a:srcRect b="0" l="13423" r="13423" t="0"/>
          <a:stretch/>
        </p:blipFill>
        <p:spPr>
          <a:xfrm>
            <a:off x="4571999" y="0"/>
            <a:ext cx="4575724" cy="3518525"/>
          </a:xfrm>
          <a:prstGeom prst="rect">
            <a:avLst/>
          </a:prstGeom>
          <a:noFill/>
          <a:ln>
            <a:noFill/>
          </a:ln>
        </p:spPr>
      </p:pic>
      <p:sp>
        <p:nvSpPr>
          <p:cNvPr id="201" name="Google Shape;201;p40"/>
          <p:cNvSpPr/>
          <p:nvPr/>
        </p:nvSpPr>
        <p:spPr>
          <a:xfrm>
            <a:off x="0" y="3518525"/>
            <a:ext cx="9144000" cy="1625100"/>
          </a:xfrm>
          <a:prstGeom prst="rect">
            <a:avLst/>
          </a:prstGeom>
          <a:solidFill>
            <a:schemeClr val="accent6"/>
          </a:solidFill>
          <a:ln>
            <a:noFill/>
          </a:ln>
        </p:spPr>
        <p:txBody>
          <a:bodyPr anchorCtr="0" anchor="ctr" bIns="39550" lIns="79125" spcFirstLastPara="1" rIns="79125" wrap="square" tIns="39550">
            <a:noAutofit/>
          </a:bodyPr>
          <a:lstStyle/>
          <a:p>
            <a:pPr indent="0" lvl="0" marL="0" marR="0" rtl="0" algn="ctr">
              <a:lnSpc>
                <a:spcPct val="100000"/>
              </a:lnSpc>
              <a:spcBef>
                <a:spcPts val="0"/>
              </a:spcBef>
              <a:spcAft>
                <a:spcPts val="0"/>
              </a:spcAft>
              <a:buNone/>
            </a:pPr>
            <a:r>
              <a:t/>
            </a:r>
            <a:endParaRPr b="0" i="0" sz="1200" u="none" cap="none" strike="noStrike">
              <a:solidFill>
                <a:schemeClr val="lt1"/>
              </a:solidFill>
              <a:latin typeface="Arial"/>
              <a:ea typeface="Arial"/>
              <a:cs typeface="Arial"/>
              <a:sym typeface="Arial"/>
            </a:endParaRPr>
          </a:p>
        </p:txBody>
      </p:sp>
      <p:sp>
        <p:nvSpPr>
          <p:cNvPr id="202" name="Google Shape;202;p40"/>
          <p:cNvSpPr txBox="1"/>
          <p:nvPr>
            <p:ph type="title"/>
          </p:nvPr>
        </p:nvSpPr>
        <p:spPr>
          <a:xfrm>
            <a:off x="998000" y="3899425"/>
            <a:ext cx="7084500" cy="778800"/>
          </a:xfrm>
          <a:prstGeom prst="rect">
            <a:avLst/>
          </a:prstGeom>
        </p:spPr>
        <p:txBody>
          <a:bodyPr anchorCtr="0" anchor="t" bIns="91425" lIns="91425" spcFirstLastPara="1" rIns="91425" wrap="square" tIns="91425">
            <a:noAutofit/>
          </a:bodyPr>
          <a:lstStyle>
            <a:lvl1pPr lvl="0" rtl="0" algn="ctr">
              <a:spcBef>
                <a:spcPts val="0"/>
              </a:spcBef>
              <a:spcAft>
                <a:spcPts val="0"/>
              </a:spcAft>
              <a:buNone/>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p:cSld name="CUSTOM_9">
    <p:spTree>
      <p:nvGrpSpPr>
        <p:cNvPr id="203" name="Shape 203"/>
        <p:cNvGrpSpPr/>
        <p:nvPr/>
      </p:nvGrpSpPr>
      <p:grpSpPr>
        <a:xfrm>
          <a:off x="0" y="0"/>
          <a:ext cx="0" cy="0"/>
          <a:chOff x="0" y="0"/>
          <a:chExt cx="0" cy="0"/>
        </a:xfrm>
      </p:grpSpPr>
      <p:sp>
        <p:nvSpPr>
          <p:cNvPr id="204" name="Google Shape;204;p41"/>
          <p:cNvSpPr txBox="1"/>
          <p:nvPr>
            <p:ph type="ctrTitle"/>
          </p:nvPr>
        </p:nvSpPr>
        <p:spPr>
          <a:xfrm>
            <a:off x="311708" y="744575"/>
            <a:ext cx="8520600" cy="2052600"/>
          </a:xfrm>
          <a:prstGeom prst="rect">
            <a:avLst/>
          </a:prstGeom>
        </p:spPr>
        <p:txBody>
          <a:bodyPr anchorCtr="0" anchor="b" bIns="91425" lIns="91425" spcFirstLastPara="1" rIns="91425" wrap="square" tIns="91425">
            <a:noAutofit/>
          </a:bodyPr>
          <a:lstStyle>
            <a:lvl1pPr lvl="0" rtl="0" algn="ctr">
              <a:spcBef>
                <a:spcPts val="0"/>
              </a:spcBef>
              <a:spcAft>
                <a:spcPts val="0"/>
              </a:spcAft>
              <a:buSzPts val="5200"/>
              <a:buNone/>
              <a:defRPr sz="5200"/>
            </a:lvl1pPr>
            <a:lvl2pPr lvl="1" rtl="0" algn="ctr">
              <a:spcBef>
                <a:spcPts val="0"/>
              </a:spcBef>
              <a:spcAft>
                <a:spcPts val="0"/>
              </a:spcAft>
              <a:buSzPts val="5200"/>
              <a:buNone/>
              <a:defRPr sz="5200"/>
            </a:lvl2pPr>
            <a:lvl3pPr lvl="2" rtl="0" algn="ctr">
              <a:spcBef>
                <a:spcPts val="0"/>
              </a:spcBef>
              <a:spcAft>
                <a:spcPts val="0"/>
              </a:spcAft>
              <a:buSzPts val="5200"/>
              <a:buNone/>
              <a:defRPr sz="5200"/>
            </a:lvl3pPr>
            <a:lvl4pPr lvl="3" rtl="0" algn="ctr">
              <a:spcBef>
                <a:spcPts val="0"/>
              </a:spcBef>
              <a:spcAft>
                <a:spcPts val="0"/>
              </a:spcAft>
              <a:buSzPts val="5200"/>
              <a:buNone/>
              <a:defRPr sz="5200"/>
            </a:lvl4pPr>
            <a:lvl5pPr lvl="4" rtl="0" algn="ctr">
              <a:spcBef>
                <a:spcPts val="0"/>
              </a:spcBef>
              <a:spcAft>
                <a:spcPts val="0"/>
              </a:spcAft>
              <a:buSzPts val="5200"/>
              <a:buNone/>
              <a:defRPr sz="5200"/>
            </a:lvl5pPr>
            <a:lvl6pPr lvl="5" rtl="0" algn="ctr">
              <a:spcBef>
                <a:spcPts val="0"/>
              </a:spcBef>
              <a:spcAft>
                <a:spcPts val="0"/>
              </a:spcAft>
              <a:buSzPts val="5200"/>
              <a:buNone/>
              <a:defRPr sz="5200"/>
            </a:lvl6pPr>
            <a:lvl7pPr lvl="6" rtl="0" algn="ctr">
              <a:spcBef>
                <a:spcPts val="0"/>
              </a:spcBef>
              <a:spcAft>
                <a:spcPts val="0"/>
              </a:spcAft>
              <a:buSzPts val="5200"/>
              <a:buNone/>
              <a:defRPr sz="5200"/>
            </a:lvl7pPr>
            <a:lvl8pPr lvl="7" rtl="0" algn="ctr">
              <a:spcBef>
                <a:spcPts val="0"/>
              </a:spcBef>
              <a:spcAft>
                <a:spcPts val="0"/>
              </a:spcAft>
              <a:buSzPts val="5200"/>
              <a:buNone/>
              <a:defRPr sz="5200"/>
            </a:lvl8pPr>
            <a:lvl9pPr lvl="8" rtl="0" algn="ctr">
              <a:spcBef>
                <a:spcPts val="0"/>
              </a:spcBef>
              <a:spcAft>
                <a:spcPts val="0"/>
              </a:spcAft>
              <a:buSzPts val="5200"/>
              <a:buNone/>
              <a:defRPr sz="5200"/>
            </a:lvl9pPr>
          </a:lstStyle>
          <a:p/>
        </p:txBody>
      </p:sp>
      <p:sp>
        <p:nvSpPr>
          <p:cNvPr id="205" name="Google Shape;205;p41"/>
          <p:cNvSpPr txBox="1"/>
          <p:nvPr>
            <p:ph idx="1" type="subTitle"/>
          </p:nvPr>
        </p:nvSpPr>
        <p:spPr>
          <a:xfrm>
            <a:off x="311700" y="2834125"/>
            <a:ext cx="8520600" cy="7926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2800"/>
              <a:buNone/>
              <a:defRPr sz="2800"/>
            </a:lvl1pPr>
            <a:lvl2pPr lvl="1" rtl="0" algn="ctr">
              <a:lnSpc>
                <a:spcPct val="100000"/>
              </a:lnSpc>
              <a:spcBef>
                <a:spcPts val="0"/>
              </a:spcBef>
              <a:spcAft>
                <a:spcPts val="0"/>
              </a:spcAft>
              <a:buSzPts val="2800"/>
              <a:buNone/>
              <a:defRPr sz="2800"/>
            </a:lvl2pPr>
            <a:lvl3pPr lvl="2" rtl="0" algn="ctr">
              <a:lnSpc>
                <a:spcPct val="100000"/>
              </a:lnSpc>
              <a:spcBef>
                <a:spcPts val="0"/>
              </a:spcBef>
              <a:spcAft>
                <a:spcPts val="0"/>
              </a:spcAft>
              <a:buSzPts val="2800"/>
              <a:buNone/>
              <a:defRPr sz="2800"/>
            </a:lvl3pPr>
            <a:lvl4pPr lvl="3" rtl="0" algn="ctr">
              <a:lnSpc>
                <a:spcPct val="100000"/>
              </a:lnSpc>
              <a:spcBef>
                <a:spcPts val="0"/>
              </a:spcBef>
              <a:spcAft>
                <a:spcPts val="0"/>
              </a:spcAft>
              <a:buSzPts val="2800"/>
              <a:buNone/>
              <a:defRPr sz="2800"/>
            </a:lvl4pPr>
            <a:lvl5pPr lvl="4" rtl="0" algn="ctr">
              <a:lnSpc>
                <a:spcPct val="100000"/>
              </a:lnSpc>
              <a:spcBef>
                <a:spcPts val="0"/>
              </a:spcBef>
              <a:spcAft>
                <a:spcPts val="0"/>
              </a:spcAft>
              <a:buSzPts val="2800"/>
              <a:buNone/>
              <a:defRPr sz="2800"/>
            </a:lvl5pPr>
            <a:lvl6pPr lvl="5" rtl="0" algn="ctr">
              <a:lnSpc>
                <a:spcPct val="100000"/>
              </a:lnSpc>
              <a:spcBef>
                <a:spcPts val="0"/>
              </a:spcBef>
              <a:spcAft>
                <a:spcPts val="0"/>
              </a:spcAft>
              <a:buSzPts val="2800"/>
              <a:buNone/>
              <a:defRPr sz="2800"/>
            </a:lvl6pPr>
            <a:lvl7pPr lvl="6" rtl="0" algn="ctr">
              <a:lnSpc>
                <a:spcPct val="100000"/>
              </a:lnSpc>
              <a:spcBef>
                <a:spcPts val="0"/>
              </a:spcBef>
              <a:spcAft>
                <a:spcPts val="0"/>
              </a:spcAft>
              <a:buSzPts val="2800"/>
              <a:buNone/>
              <a:defRPr sz="2800"/>
            </a:lvl7pPr>
            <a:lvl8pPr lvl="7" rtl="0" algn="ctr">
              <a:lnSpc>
                <a:spcPct val="100000"/>
              </a:lnSpc>
              <a:spcBef>
                <a:spcPts val="0"/>
              </a:spcBef>
              <a:spcAft>
                <a:spcPts val="0"/>
              </a:spcAft>
              <a:buSzPts val="2800"/>
              <a:buNone/>
              <a:defRPr sz="2800"/>
            </a:lvl8pPr>
            <a:lvl9pPr lvl="8" rtl="0" algn="ctr">
              <a:lnSpc>
                <a:spcPct val="100000"/>
              </a:lnSpc>
              <a:spcBef>
                <a:spcPts val="0"/>
              </a:spcBef>
              <a:spcAft>
                <a:spcPts val="0"/>
              </a:spcAft>
              <a:buSzPts val="2800"/>
              <a:buNone/>
              <a:defRPr sz="2800"/>
            </a:lvl9pPr>
          </a:lstStyle>
          <a:p/>
        </p:txBody>
      </p:sp>
      <p:sp>
        <p:nvSpPr>
          <p:cNvPr id="206" name="Google Shape;206;p41"/>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_1">
    <p:spTree>
      <p:nvGrpSpPr>
        <p:cNvPr id="24" name="Shape 24"/>
        <p:cNvGrpSpPr/>
        <p:nvPr/>
      </p:nvGrpSpPr>
      <p:grpSpPr>
        <a:xfrm>
          <a:off x="0" y="0"/>
          <a:ext cx="0" cy="0"/>
          <a:chOff x="0" y="0"/>
          <a:chExt cx="0" cy="0"/>
        </a:xfrm>
      </p:grpSpPr>
      <p:sp>
        <p:nvSpPr>
          <p:cNvPr id="25" name="Google Shape;25;p5"/>
          <p:cNvSpPr txBox="1"/>
          <p:nvPr>
            <p:ph type="title"/>
          </p:nvPr>
        </p:nvSpPr>
        <p:spPr>
          <a:xfrm>
            <a:off x="490250" y="450150"/>
            <a:ext cx="6367800" cy="4090800"/>
          </a:xfrm>
          <a:prstGeom prst="rect">
            <a:avLst/>
          </a:prstGeom>
        </p:spPr>
        <p:txBody>
          <a:bodyPr anchorCtr="0" anchor="ctr" bIns="91425" lIns="91425" spcFirstLastPara="1" rIns="91425" wrap="square" tIns="91425">
            <a:noAutofit/>
          </a:bodyPr>
          <a:lstStyle>
            <a:lvl1pPr lvl="0" rtl="0">
              <a:spcBef>
                <a:spcPts val="0"/>
              </a:spcBef>
              <a:spcAft>
                <a:spcPts val="0"/>
              </a:spcAft>
              <a:buSzPts val="4800"/>
              <a:buNone/>
              <a:defRPr sz="4800"/>
            </a:lvl1pPr>
            <a:lvl2pPr lvl="1" rtl="0">
              <a:spcBef>
                <a:spcPts val="0"/>
              </a:spcBef>
              <a:spcAft>
                <a:spcPts val="0"/>
              </a:spcAft>
              <a:buSzPts val="4800"/>
              <a:buNone/>
              <a:defRPr sz="4800"/>
            </a:lvl2pPr>
            <a:lvl3pPr lvl="2" rtl="0">
              <a:spcBef>
                <a:spcPts val="0"/>
              </a:spcBef>
              <a:spcAft>
                <a:spcPts val="0"/>
              </a:spcAft>
              <a:buSzPts val="4800"/>
              <a:buNone/>
              <a:defRPr sz="4800"/>
            </a:lvl3pPr>
            <a:lvl4pPr lvl="3" rtl="0">
              <a:spcBef>
                <a:spcPts val="0"/>
              </a:spcBef>
              <a:spcAft>
                <a:spcPts val="0"/>
              </a:spcAft>
              <a:buSzPts val="4800"/>
              <a:buNone/>
              <a:defRPr sz="4800"/>
            </a:lvl4pPr>
            <a:lvl5pPr lvl="4" rtl="0">
              <a:spcBef>
                <a:spcPts val="0"/>
              </a:spcBef>
              <a:spcAft>
                <a:spcPts val="0"/>
              </a:spcAft>
              <a:buSzPts val="4800"/>
              <a:buNone/>
              <a:defRPr sz="4800"/>
            </a:lvl5pPr>
            <a:lvl6pPr lvl="5" rtl="0">
              <a:spcBef>
                <a:spcPts val="0"/>
              </a:spcBef>
              <a:spcAft>
                <a:spcPts val="0"/>
              </a:spcAft>
              <a:buSzPts val="4800"/>
              <a:buNone/>
              <a:defRPr sz="4800"/>
            </a:lvl6pPr>
            <a:lvl7pPr lvl="6" rtl="0">
              <a:spcBef>
                <a:spcPts val="0"/>
              </a:spcBef>
              <a:spcAft>
                <a:spcPts val="0"/>
              </a:spcAft>
              <a:buSzPts val="4800"/>
              <a:buNone/>
              <a:defRPr sz="4800"/>
            </a:lvl7pPr>
            <a:lvl8pPr lvl="7" rtl="0">
              <a:spcBef>
                <a:spcPts val="0"/>
              </a:spcBef>
              <a:spcAft>
                <a:spcPts val="0"/>
              </a:spcAft>
              <a:buSzPts val="4800"/>
              <a:buNone/>
              <a:defRPr sz="4800"/>
            </a:lvl8pPr>
            <a:lvl9pPr lvl="8" rtl="0">
              <a:spcBef>
                <a:spcPts val="0"/>
              </a:spcBef>
              <a:spcAft>
                <a:spcPts val="0"/>
              </a:spcAft>
              <a:buSzPts val="4800"/>
              <a:buNone/>
              <a:defRPr sz="4800"/>
            </a:lvl9pPr>
          </a:lstStyle>
          <a:p/>
        </p:txBody>
      </p:sp>
      <p:sp>
        <p:nvSpPr>
          <p:cNvPr id="26" name="Google Shape;26;p5"/>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207" name="Shape 207"/>
        <p:cNvGrpSpPr/>
        <p:nvPr/>
      </p:nvGrpSpPr>
      <p:grpSpPr>
        <a:xfrm>
          <a:off x="0" y="0"/>
          <a:ext cx="0" cy="0"/>
          <a:chOff x="0" y="0"/>
          <a:chExt cx="0" cy="0"/>
        </a:xfrm>
      </p:grpSpPr>
      <p:sp>
        <p:nvSpPr>
          <p:cNvPr id="208" name="Google Shape;208;p42"/>
          <p:cNvSpPr txBox="1"/>
          <p:nvPr>
            <p:ph type="title"/>
          </p:nvPr>
        </p:nvSpPr>
        <p:spPr>
          <a:xfrm>
            <a:off x="311700" y="2150850"/>
            <a:ext cx="8520600" cy="841800"/>
          </a:xfrm>
          <a:prstGeom prst="rect">
            <a:avLst/>
          </a:prstGeom>
        </p:spPr>
        <p:txBody>
          <a:bodyPr anchorCtr="0" anchor="ctr" bIns="91425" lIns="91425" spcFirstLastPara="1" rIns="91425" wrap="square" tIns="91425">
            <a:noAutofit/>
          </a:bodyPr>
          <a:lstStyle>
            <a:lvl1pPr lvl="0" rtl="0" algn="ctr">
              <a:spcBef>
                <a:spcPts val="0"/>
              </a:spcBef>
              <a:spcAft>
                <a:spcPts val="0"/>
              </a:spcAft>
              <a:buSzPts val="3600"/>
              <a:buNone/>
              <a:defRPr sz="3600"/>
            </a:lvl1pPr>
            <a:lvl2pPr lvl="1" rtl="0" algn="ctr">
              <a:spcBef>
                <a:spcPts val="0"/>
              </a:spcBef>
              <a:spcAft>
                <a:spcPts val="0"/>
              </a:spcAft>
              <a:buSzPts val="3600"/>
              <a:buNone/>
              <a:defRPr sz="3600"/>
            </a:lvl2pPr>
            <a:lvl3pPr lvl="2" rtl="0" algn="ctr">
              <a:spcBef>
                <a:spcPts val="0"/>
              </a:spcBef>
              <a:spcAft>
                <a:spcPts val="0"/>
              </a:spcAft>
              <a:buSzPts val="3600"/>
              <a:buNone/>
              <a:defRPr sz="3600"/>
            </a:lvl3pPr>
            <a:lvl4pPr lvl="3" rtl="0" algn="ctr">
              <a:spcBef>
                <a:spcPts val="0"/>
              </a:spcBef>
              <a:spcAft>
                <a:spcPts val="0"/>
              </a:spcAft>
              <a:buSzPts val="3600"/>
              <a:buNone/>
              <a:defRPr sz="3600"/>
            </a:lvl4pPr>
            <a:lvl5pPr lvl="4" rtl="0" algn="ctr">
              <a:spcBef>
                <a:spcPts val="0"/>
              </a:spcBef>
              <a:spcAft>
                <a:spcPts val="0"/>
              </a:spcAft>
              <a:buSzPts val="3600"/>
              <a:buNone/>
              <a:defRPr sz="3600"/>
            </a:lvl5pPr>
            <a:lvl6pPr lvl="5" rtl="0" algn="ctr">
              <a:spcBef>
                <a:spcPts val="0"/>
              </a:spcBef>
              <a:spcAft>
                <a:spcPts val="0"/>
              </a:spcAft>
              <a:buSzPts val="3600"/>
              <a:buNone/>
              <a:defRPr sz="3600"/>
            </a:lvl6pPr>
            <a:lvl7pPr lvl="6" rtl="0" algn="ctr">
              <a:spcBef>
                <a:spcPts val="0"/>
              </a:spcBef>
              <a:spcAft>
                <a:spcPts val="0"/>
              </a:spcAft>
              <a:buSzPts val="3600"/>
              <a:buNone/>
              <a:defRPr sz="3600"/>
            </a:lvl7pPr>
            <a:lvl8pPr lvl="7" rtl="0" algn="ctr">
              <a:spcBef>
                <a:spcPts val="0"/>
              </a:spcBef>
              <a:spcAft>
                <a:spcPts val="0"/>
              </a:spcAft>
              <a:buSzPts val="3600"/>
              <a:buNone/>
              <a:defRPr sz="3600"/>
            </a:lvl8pPr>
            <a:lvl9pPr lvl="8" rtl="0" algn="ctr">
              <a:spcBef>
                <a:spcPts val="0"/>
              </a:spcBef>
              <a:spcAft>
                <a:spcPts val="0"/>
              </a:spcAft>
              <a:buSzPts val="3600"/>
              <a:buNone/>
              <a:defRPr sz="3600"/>
            </a:lvl9pPr>
          </a:lstStyle>
          <a:p/>
        </p:txBody>
      </p:sp>
      <p:sp>
        <p:nvSpPr>
          <p:cNvPr id="209" name="Google Shape;209;p4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_1">
    <p:spTree>
      <p:nvGrpSpPr>
        <p:cNvPr id="210" name="Shape 210"/>
        <p:cNvGrpSpPr/>
        <p:nvPr/>
      </p:nvGrpSpPr>
      <p:grpSpPr>
        <a:xfrm>
          <a:off x="0" y="0"/>
          <a:ext cx="0" cy="0"/>
          <a:chOff x="0" y="0"/>
          <a:chExt cx="0" cy="0"/>
        </a:xfrm>
      </p:grpSpPr>
      <p:sp>
        <p:nvSpPr>
          <p:cNvPr id="211" name="Google Shape;211;p43"/>
          <p:cNvSpPr txBox="1"/>
          <p:nvPr>
            <p:ph type="title"/>
          </p:nvPr>
        </p:nvSpPr>
        <p:spPr>
          <a:xfrm>
            <a:off x="490250" y="450150"/>
            <a:ext cx="6367800" cy="4090800"/>
          </a:xfrm>
          <a:prstGeom prst="rect">
            <a:avLst/>
          </a:prstGeom>
        </p:spPr>
        <p:txBody>
          <a:bodyPr anchorCtr="0" anchor="ctr" bIns="91425" lIns="91425" spcFirstLastPara="1" rIns="91425" wrap="square" tIns="91425">
            <a:noAutofit/>
          </a:bodyPr>
          <a:lstStyle>
            <a:lvl1pPr lvl="0" rtl="0">
              <a:spcBef>
                <a:spcPts val="0"/>
              </a:spcBef>
              <a:spcAft>
                <a:spcPts val="0"/>
              </a:spcAft>
              <a:buSzPts val="4800"/>
              <a:buNone/>
              <a:defRPr sz="4800"/>
            </a:lvl1pPr>
            <a:lvl2pPr lvl="1" rtl="0">
              <a:spcBef>
                <a:spcPts val="0"/>
              </a:spcBef>
              <a:spcAft>
                <a:spcPts val="0"/>
              </a:spcAft>
              <a:buSzPts val="4800"/>
              <a:buNone/>
              <a:defRPr sz="4800"/>
            </a:lvl2pPr>
            <a:lvl3pPr lvl="2" rtl="0">
              <a:spcBef>
                <a:spcPts val="0"/>
              </a:spcBef>
              <a:spcAft>
                <a:spcPts val="0"/>
              </a:spcAft>
              <a:buSzPts val="4800"/>
              <a:buNone/>
              <a:defRPr sz="4800"/>
            </a:lvl3pPr>
            <a:lvl4pPr lvl="3" rtl="0">
              <a:spcBef>
                <a:spcPts val="0"/>
              </a:spcBef>
              <a:spcAft>
                <a:spcPts val="0"/>
              </a:spcAft>
              <a:buSzPts val="4800"/>
              <a:buNone/>
              <a:defRPr sz="4800"/>
            </a:lvl4pPr>
            <a:lvl5pPr lvl="4" rtl="0">
              <a:spcBef>
                <a:spcPts val="0"/>
              </a:spcBef>
              <a:spcAft>
                <a:spcPts val="0"/>
              </a:spcAft>
              <a:buSzPts val="4800"/>
              <a:buNone/>
              <a:defRPr sz="4800"/>
            </a:lvl5pPr>
            <a:lvl6pPr lvl="5" rtl="0">
              <a:spcBef>
                <a:spcPts val="0"/>
              </a:spcBef>
              <a:spcAft>
                <a:spcPts val="0"/>
              </a:spcAft>
              <a:buSzPts val="4800"/>
              <a:buNone/>
              <a:defRPr sz="4800"/>
            </a:lvl6pPr>
            <a:lvl7pPr lvl="6" rtl="0">
              <a:spcBef>
                <a:spcPts val="0"/>
              </a:spcBef>
              <a:spcAft>
                <a:spcPts val="0"/>
              </a:spcAft>
              <a:buSzPts val="4800"/>
              <a:buNone/>
              <a:defRPr sz="4800"/>
            </a:lvl7pPr>
            <a:lvl8pPr lvl="7" rtl="0">
              <a:spcBef>
                <a:spcPts val="0"/>
              </a:spcBef>
              <a:spcAft>
                <a:spcPts val="0"/>
              </a:spcAft>
              <a:buSzPts val="4800"/>
              <a:buNone/>
              <a:defRPr sz="4800"/>
            </a:lvl8pPr>
            <a:lvl9pPr lvl="8" rtl="0">
              <a:spcBef>
                <a:spcPts val="0"/>
              </a:spcBef>
              <a:spcAft>
                <a:spcPts val="0"/>
              </a:spcAft>
              <a:buSzPts val="4800"/>
              <a:buNone/>
              <a:defRPr sz="4800"/>
            </a:lvl9pPr>
          </a:lstStyle>
          <a:p/>
        </p:txBody>
      </p:sp>
      <p:sp>
        <p:nvSpPr>
          <p:cNvPr id="212" name="Google Shape;212;p43"/>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_1">
    <p:spTree>
      <p:nvGrpSpPr>
        <p:cNvPr id="213" name="Shape 213"/>
        <p:cNvGrpSpPr/>
        <p:nvPr/>
      </p:nvGrpSpPr>
      <p:grpSpPr>
        <a:xfrm>
          <a:off x="0" y="0"/>
          <a:ext cx="0" cy="0"/>
          <a:chOff x="0" y="0"/>
          <a:chExt cx="0" cy="0"/>
        </a:xfrm>
      </p:grpSpPr>
      <p:sp>
        <p:nvSpPr>
          <p:cNvPr id="214" name="Google Shape;214;p44"/>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5" name="Google Shape;215;p44"/>
          <p:cNvSpPr txBox="1"/>
          <p:nvPr>
            <p:ph type="title"/>
          </p:nvPr>
        </p:nvSpPr>
        <p:spPr>
          <a:xfrm>
            <a:off x="265500" y="1233175"/>
            <a:ext cx="4045200" cy="1482300"/>
          </a:xfrm>
          <a:prstGeom prst="rect">
            <a:avLst/>
          </a:prstGeom>
        </p:spPr>
        <p:txBody>
          <a:bodyPr anchorCtr="0" anchor="b" bIns="91425" lIns="91425" spcFirstLastPara="1" rIns="91425" wrap="square" tIns="91425">
            <a:noAutofit/>
          </a:bodyPr>
          <a:lstStyle>
            <a:lvl1pPr lvl="0" rtl="0" algn="ctr">
              <a:spcBef>
                <a:spcPts val="0"/>
              </a:spcBef>
              <a:spcAft>
                <a:spcPts val="0"/>
              </a:spcAft>
              <a:buSzPts val="4200"/>
              <a:buNone/>
              <a:defRPr sz="4200"/>
            </a:lvl1pPr>
            <a:lvl2pPr lvl="1" rtl="0" algn="ctr">
              <a:spcBef>
                <a:spcPts val="0"/>
              </a:spcBef>
              <a:spcAft>
                <a:spcPts val="0"/>
              </a:spcAft>
              <a:buSzPts val="4200"/>
              <a:buNone/>
              <a:defRPr sz="4200"/>
            </a:lvl2pPr>
            <a:lvl3pPr lvl="2" rtl="0" algn="ctr">
              <a:spcBef>
                <a:spcPts val="0"/>
              </a:spcBef>
              <a:spcAft>
                <a:spcPts val="0"/>
              </a:spcAft>
              <a:buSzPts val="4200"/>
              <a:buNone/>
              <a:defRPr sz="4200"/>
            </a:lvl3pPr>
            <a:lvl4pPr lvl="3" rtl="0" algn="ctr">
              <a:spcBef>
                <a:spcPts val="0"/>
              </a:spcBef>
              <a:spcAft>
                <a:spcPts val="0"/>
              </a:spcAft>
              <a:buSzPts val="4200"/>
              <a:buNone/>
              <a:defRPr sz="4200"/>
            </a:lvl4pPr>
            <a:lvl5pPr lvl="4" rtl="0" algn="ctr">
              <a:spcBef>
                <a:spcPts val="0"/>
              </a:spcBef>
              <a:spcAft>
                <a:spcPts val="0"/>
              </a:spcAft>
              <a:buSzPts val="4200"/>
              <a:buNone/>
              <a:defRPr sz="4200"/>
            </a:lvl5pPr>
            <a:lvl6pPr lvl="5" rtl="0" algn="ctr">
              <a:spcBef>
                <a:spcPts val="0"/>
              </a:spcBef>
              <a:spcAft>
                <a:spcPts val="0"/>
              </a:spcAft>
              <a:buSzPts val="4200"/>
              <a:buNone/>
              <a:defRPr sz="4200"/>
            </a:lvl6pPr>
            <a:lvl7pPr lvl="6" rtl="0" algn="ctr">
              <a:spcBef>
                <a:spcPts val="0"/>
              </a:spcBef>
              <a:spcAft>
                <a:spcPts val="0"/>
              </a:spcAft>
              <a:buSzPts val="4200"/>
              <a:buNone/>
              <a:defRPr sz="4200"/>
            </a:lvl7pPr>
            <a:lvl8pPr lvl="7" rtl="0" algn="ctr">
              <a:spcBef>
                <a:spcPts val="0"/>
              </a:spcBef>
              <a:spcAft>
                <a:spcPts val="0"/>
              </a:spcAft>
              <a:buSzPts val="4200"/>
              <a:buNone/>
              <a:defRPr sz="4200"/>
            </a:lvl8pPr>
            <a:lvl9pPr lvl="8" rtl="0" algn="ctr">
              <a:spcBef>
                <a:spcPts val="0"/>
              </a:spcBef>
              <a:spcAft>
                <a:spcPts val="0"/>
              </a:spcAft>
              <a:buSzPts val="4200"/>
              <a:buNone/>
              <a:defRPr sz="4200"/>
            </a:lvl9pPr>
          </a:lstStyle>
          <a:p/>
        </p:txBody>
      </p:sp>
      <p:sp>
        <p:nvSpPr>
          <p:cNvPr id="216" name="Google Shape;216;p44"/>
          <p:cNvSpPr txBox="1"/>
          <p:nvPr>
            <p:ph idx="1" type="subTitle"/>
          </p:nvPr>
        </p:nvSpPr>
        <p:spPr>
          <a:xfrm>
            <a:off x="265500" y="2803075"/>
            <a:ext cx="4045200" cy="12351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2100"/>
              <a:buNone/>
              <a:defRPr sz="2100"/>
            </a:lvl1pPr>
            <a:lvl2pPr lvl="1" rtl="0" algn="ctr">
              <a:lnSpc>
                <a:spcPct val="100000"/>
              </a:lnSpc>
              <a:spcBef>
                <a:spcPts val="0"/>
              </a:spcBef>
              <a:spcAft>
                <a:spcPts val="0"/>
              </a:spcAft>
              <a:buSzPts val="2100"/>
              <a:buNone/>
              <a:defRPr sz="2100"/>
            </a:lvl2pPr>
            <a:lvl3pPr lvl="2" rtl="0" algn="ctr">
              <a:lnSpc>
                <a:spcPct val="100000"/>
              </a:lnSpc>
              <a:spcBef>
                <a:spcPts val="0"/>
              </a:spcBef>
              <a:spcAft>
                <a:spcPts val="0"/>
              </a:spcAft>
              <a:buSzPts val="2100"/>
              <a:buNone/>
              <a:defRPr sz="2100"/>
            </a:lvl3pPr>
            <a:lvl4pPr lvl="3" rtl="0" algn="ctr">
              <a:lnSpc>
                <a:spcPct val="100000"/>
              </a:lnSpc>
              <a:spcBef>
                <a:spcPts val="0"/>
              </a:spcBef>
              <a:spcAft>
                <a:spcPts val="0"/>
              </a:spcAft>
              <a:buSzPts val="2100"/>
              <a:buNone/>
              <a:defRPr sz="2100"/>
            </a:lvl4pPr>
            <a:lvl5pPr lvl="4" rtl="0" algn="ctr">
              <a:lnSpc>
                <a:spcPct val="100000"/>
              </a:lnSpc>
              <a:spcBef>
                <a:spcPts val="0"/>
              </a:spcBef>
              <a:spcAft>
                <a:spcPts val="0"/>
              </a:spcAft>
              <a:buSzPts val="2100"/>
              <a:buNone/>
              <a:defRPr sz="2100"/>
            </a:lvl5pPr>
            <a:lvl6pPr lvl="5" rtl="0" algn="ctr">
              <a:lnSpc>
                <a:spcPct val="100000"/>
              </a:lnSpc>
              <a:spcBef>
                <a:spcPts val="0"/>
              </a:spcBef>
              <a:spcAft>
                <a:spcPts val="0"/>
              </a:spcAft>
              <a:buSzPts val="2100"/>
              <a:buNone/>
              <a:defRPr sz="2100"/>
            </a:lvl6pPr>
            <a:lvl7pPr lvl="6" rtl="0" algn="ctr">
              <a:lnSpc>
                <a:spcPct val="100000"/>
              </a:lnSpc>
              <a:spcBef>
                <a:spcPts val="0"/>
              </a:spcBef>
              <a:spcAft>
                <a:spcPts val="0"/>
              </a:spcAft>
              <a:buSzPts val="2100"/>
              <a:buNone/>
              <a:defRPr sz="2100"/>
            </a:lvl7pPr>
            <a:lvl8pPr lvl="7" rtl="0" algn="ctr">
              <a:lnSpc>
                <a:spcPct val="100000"/>
              </a:lnSpc>
              <a:spcBef>
                <a:spcPts val="0"/>
              </a:spcBef>
              <a:spcAft>
                <a:spcPts val="0"/>
              </a:spcAft>
              <a:buSzPts val="2100"/>
              <a:buNone/>
              <a:defRPr sz="2100"/>
            </a:lvl8pPr>
            <a:lvl9pPr lvl="8" rtl="0" algn="ctr">
              <a:lnSpc>
                <a:spcPct val="100000"/>
              </a:lnSpc>
              <a:spcBef>
                <a:spcPts val="0"/>
              </a:spcBef>
              <a:spcAft>
                <a:spcPts val="0"/>
              </a:spcAft>
              <a:buSzPts val="2100"/>
              <a:buNone/>
              <a:defRPr sz="2100"/>
            </a:lvl9pPr>
          </a:lstStyle>
          <a:p/>
        </p:txBody>
      </p:sp>
      <p:sp>
        <p:nvSpPr>
          <p:cNvPr id="217" name="Google Shape;217;p44"/>
          <p:cNvSpPr txBox="1"/>
          <p:nvPr>
            <p:ph idx="2" type="body"/>
          </p:nvPr>
        </p:nvSpPr>
        <p:spPr>
          <a:xfrm>
            <a:off x="4939500" y="724075"/>
            <a:ext cx="3837000" cy="3695100"/>
          </a:xfrm>
          <a:prstGeom prst="rect">
            <a:avLst/>
          </a:prstGeom>
        </p:spPr>
        <p:txBody>
          <a:bodyPr anchorCtr="0" anchor="ctr" bIns="91425" lIns="91425" spcFirstLastPara="1" rIns="91425" wrap="square" tIns="91425">
            <a:noAutofit/>
          </a:bodyPr>
          <a:lstStyle>
            <a:lvl1pPr indent="-330200" lvl="0" marL="457200" rtl="0">
              <a:spcBef>
                <a:spcPts val="0"/>
              </a:spcBef>
              <a:spcAft>
                <a:spcPts val="0"/>
              </a:spcAft>
              <a:buSzPts val="1600"/>
              <a:buChar char="●"/>
              <a:defRPr/>
            </a:lvl1pPr>
            <a:lvl2pPr indent="-330200" lvl="1" marL="914400" rtl="0">
              <a:spcBef>
                <a:spcPts val="1600"/>
              </a:spcBef>
              <a:spcAft>
                <a:spcPts val="0"/>
              </a:spcAft>
              <a:buSzPts val="1600"/>
              <a:buChar char="○"/>
              <a:defRPr/>
            </a:lvl2pPr>
            <a:lvl3pPr indent="-330200" lvl="2" marL="1371600" rtl="0">
              <a:spcBef>
                <a:spcPts val="1600"/>
              </a:spcBef>
              <a:spcAft>
                <a:spcPts val="0"/>
              </a:spcAft>
              <a:buSzPts val="1600"/>
              <a:buChar char="■"/>
              <a:defRPr/>
            </a:lvl3pPr>
            <a:lvl4pPr indent="-330200" lvl="3" marL="1828800" rtl="0">
              <a:spcBef>
                <a:spcPts val="1600"/>
              </a:spcBef>
              <a:spcAft>
                <a:spcPts val="0"/>
              </a:spcAft>
              <a:buSzPts val="1600"/>
              <a:buChar char="●"/>
              <a:defRPr/>
            </a:lvl4pPr>
            <a:lvl5pPr indent="-330200" lvl="4" marL="2286000" rtl="0">
              <a:spcBef>
                <a:spcPts val="1600"/>
              </a:spcBef>
              <a:spcAft>
                <a:spcPts val="0"/>
              </a:spcAft>
              <a:buSzPts val="1600"/>
              <a:buChar char="○"/>
              <a:defRPr/>
            </a:lvl5pPr>
            <a:lvl6pPr indent="-330200" lvl="5" marL="2743200" rtl="0">
              <a:spcBef>
                <a:spcPts val="1600"/>
              </a:spcBef>
              <a:spcAft>
                <a:spcPts val="0"/>
              </a:spcAft>
              <a:buSzPts val="1600"/>
              <a:buChar char="■"/>
              <a:defRPr/>
            </a:lvl6pPr>
            <a:lvl7pPr indent="-330200" lvl="6" marL="3200400" rtl="0">
              <a:spcBef>
                <a:spcPts val="1600"/>
              </a:spcBef>
              <a:spcAft>
                <a:spcPts val="0"/>
              </a:spcAft>
              <a:buSzPts val="1600"/>
              <a:buChar char="●"/>
              <a:defRPr/>
            </a:lvl7pPr>
            <a:lvl8pPr indent="-330200" lvl="7" marL="3657600" rtl="0">
              <a:spcBef>
                <a:spcPts val="1600"/>
              </a:spcBef>
              <a:spcAft>
                <a:spcPts val="0"/>
              </a:spcAft>
              <a:buSzPts val="1600"/>
              <a:buChar char="○"/>
              <a:defRPr/>
            </a:lvl8pPr>
            <a:lvl9pPr indent="-330200" lvl="8" marL="4114800" rtl="0">
              <a:spcBef>
                <a:spcPts val="1600"/>
              </a:spcBef>
              <a:spcAft>
                <a:spcPts val="1600"/>
              </a:spcAft>
              <a:buSzPts val="1600"/>
              <a:buChar char="■"/>
              <a:defRPr/>
            </a:lvl9pPr>
          </a:lstStyle>
          <a:p/>
        </p:txBody>
      </p:sp>
      <p:sp>
        <p:nvSpPr>
          <p:cNvPr id="218" name="Google Shape;218;p44"/>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219" name="Shape 219"/>
        <p:cNvGrpSpPr/>
        <p:nvPr/>
      </p:nvGrpSpPr>
      <p:grpSpPr>
        <a:xfrm>
          <a:off x="0" y="0"/>
          <a:ext cx="0" cy="0"/>
          <a:chOff x="0" y="0"/>
          <a:chExt cx="0" cy="0"/>
        </a:xfrm>
      </p:grpSpPr>
      <p:sp>
        <p:nvSpPr>
          <p:cNvPr id="220" name="Google Shape;220;p45"/>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rtl="0">
              <a:spcBef>
                <a:spcPts val="0"/>
              </a:spcBef>
              <a:spcAft>
                <a:spcPts val="0"/>
              </a:spcAft>
              <a:buSzPts val="30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221" name="Google Shape;221;p45"/>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lvl1pPr indent="-330200" lvl="0" marL="457200" rtl="0">
              <a:spcBef>
                <a:spcPts val="0"/>
              </a:spcBef>
              <a:spcAft>
                <a:spcPts val="0"/>
              </a:spcAft>
              <a:buSzPts val="1600"/>
              <a:buChar char="●"/>
              <a:defRPr/>
            </a:lvl1pPr>
            <a:lvl2pPr indent="-330200" lvl="1" marL="914400" rtl="0">
              <a:spcBef>
                <a:spcPts val="1600"/>
              </a:spcBef>
              <a:spcAft>
                <a:spcPts val="0"/>
              </a:spcAft>
              <a:buSzPts val="1600"/>
              <a:buChar char="○"/>
              <a:defRPr/>
            </a:lvl2pPr>
            <a:lvl3pPr indent="-330200" lvl="2" marL="1371600" rtl="0">
              <a:spcBef>
                <a:spcPts val="1600"/>
              </a:spcBef>
              <a:spcAft>
                <a:spcPts val="0"/>
              </a:spcAft>
              <a:buSzPts val="1600"/>
              <a:buChar char="■"/>
              <a:defRPr/>
            </a:lvl3pPr>
            <a:lvl4pPr indent="-330200" lvl="3" marL="1828800" rtl="0">
              <a:spcBef>
                <a:spcPts val="1600"/>
              </a:spcBef>
              <a:spcAft>
                <a:spcPts val="0"/>
              </a:spcAft>
              <a:buSzPts val="1600"/>
              <a:buChar char="●"/>
              <a:defRPr/>
            </a:lvl4pPr>
            <a:lvl5pPr indent="-330200" lvl="4" marL="2286000" rtl="0">
              <a:spcBef>
                <a:spcPts val="1600"/>
              </a:spcBef>
              <a:spcAft>
                <a:spcPts val="0"/>
              </a:spcAft>
              <a:buSzPts val="1600"/>
              <a:buChar char="○"/>
              <a:defRPr/>
            </a:lvl5pPr>
            <a:lvl6pPr indent="-330200" lvl="5" marL="2743200" rtl="0">
              <a:spcBef>
                <a:spcPts val="1600"/>
              </a:spcBef>
              <a:spcAft>
                <a:spcPts val="0"/>
              </a:spcAft>
              <a:buSzPts val="1600"/>
              <a:buChar char="■"/>
              <a:defRPr/>
            </a:lvl6pPr>
            <a:lvl7pPr indent="-330200" lvl="6" marL="3200400" rtl="0">
              <a:spcBef>
                <a:spcPts val="1600"/>
              </a:spcBef>
              <a:spcAft>
                <a:spcPts val="0"/>
              </a:spcAft>
              <a:buSzPts val="1600"/>
              <a:buChar char="●"/>
              <a:defRPr/>
            </a:lvl7pPr>
            <a:lvl8pPr indent="-330200" lvl="7" marL="3657600" rtl="0">
              <a:spcBef>
                <a:spcPts val="1600"/>
              </a:spcBef>
              <a:spcAft>
                <a:spcPts val="0"/>
              </a:spcAft>
              <a:buSzPts val="1600"/>
              <a:buChar char="○"/>
              <a:defRPr/>
            </a:lvl8pPr>
            <a:lvl9pPr indent="-330200" lvl="8" marL="4114800" rtl="0">
              <a:spcBef>
                <a:spcPts val="1600"/>
              </a:spcBef>
              <a:spcAft>
                <a:spcPts val="1600"/>
              </a:spcAft>
              <a:buSzPts val="1600"/>
              <a:buChar char="■"/>
              <a:defRPr/>
            </a:lvl9pPr>
          </a:lstStyle>
          <a:p/>
        </p:txBody>
      </p:sp>
      <p:sp>
        <p:nvSpPr>
          <p:cNvPr id="222" name="Google Shape;222;p45"/>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one column">
  <p:cSld name="ONE_COLUMN_TEXT">
    <p:spTree>
      <p:nvGrpSpPr>
        <p:cNvPr id="223" name="Shape 223"/>
        <p:cNvGrpSpPr/>
        <p:nvPr/>
      </p:nvGrpSpPr>
      <p:grpSpPr>
        <a:xfrm>
          <a:off x="0" y="0"/>
          <a:ext cx="0" cy="0"/>
          <a:chOff x="0" y="0"/>
          <a:chExt cx="0" cy="0"/>
        </a:xfrm>
      </p:grpSpPr>
      <p:sp>
        <p:nvSpPr>
          <p:cNvPr id="224" name="Google Shape;224;p46"/>
          <p:cNvSpPr txBox="1"/>
          <p:nvPr>
            <p:ph type="title"/>
          </p:nvPr>
        </p:nvSpPr>
        <p:spPr>
          <a:xfrm>
            <a:off x="311700" y="555600"/>
            <a:ext cx="3982200" cy="755700"/>
          </a:xfrm>
          <a:prstGeom prst="rect">
            <a:avLst/>
          </a:prstGeom>
        </p:spPr>
        <p:txBody>
          <a:bodyPr anchorCtr="0" anchor="b" bIns="91425" lIns="91425" spcFirstLastPara="1" rIns="91425" wrap="square" tIns="91425">
            <a:noAutofit/>
          </a:bodyPr>
          <a:lstStyle>
            <a:lvl1pPr lvl="0" rtl="0">
              <a:spcBef>
                <a:spcPts val="0"/>
              </a:spcBef>
              <a:spcAft>
                <a:spcPts val="0"/>
              </a:spcAft>
              <a:buSzPts val="2400"/>
              <a:buNone/>
              <a:defRPr sz="2400"/>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p:txBody>
      </p:sp>
      <p:sp>
        <p:nvSpPr>
          <p:cNvPr id="225" name="Google Shape;225;p46"/>
          <p:cNvSpPr txBox="1"/>
          <p:nvPr>
            <p:ph idx="1" type="body"/>
          </p:nvPr>
        </p:nvSpPr>
        <p:spPr>
          <a:xfrm>
            <a:off x="311700" y="1389600"/>
            <a:ext cx="3982200" cy="3179400"/>
          </a:xfrm>
          <a:prstGeom prst="rect">
            <a:avLst/>
          </a:prstGeom>
        </p:spPr>
        <p:txBody>
          <a:bodyPr anchorCtr="0" anchor="t" bIns="91425" lIns="91425" spcFirstLastPara="1" rIns="91425" wrap="square" tIns="91425">
            <a:noAutofit/>
          </a:bodyPr>
          <a:lstStyle>
            <a:lvl1pPr indent="-304800" lvl="0" marL="457200" rtl="0">
              <a:spcBef>
                <a:spcPts val="0"/>
              </a:spcBef>
              <a:spcAft>
                <a:spcPts val="0"/>
              </a:spcAft>
              <a:buSzPts val="1200"/>
              <a:buChar char="●"/>
              <a:defRPr sz="1200"/>
            </a:lvl1pPr>
            <a:lvl2pPr indent="-304800" lvl="1" marL="914400" rtl="0">
              <a:spcBef>
                <a:spcPts val="1600"/>
              </a:spcBef>
              <a:spcAft>
                <a:spcPts val="0"/>
              </a:spcAft>
              <a:buSzPts val="1200"/>
              <a:buChar char="○"/>
              <a:defRPr sz="1200"/>
            </a:lvl2pPr>
            <a:lvl3pPr indent="-304800" lvl="2" marL="1371600" rtl="0">
              <a:spcBef>
                <a:spcPts val="1600"/>
              </a:spcBef>
              <a:spcAft>
                <a:spcPts val="0"/>
              </a:spcAft>
              <a:buSzPts val="1200"/>
              <a:buChar char="■"/>
              <a:defRPr sz="1200"/>
            </a:lvl3pPr>
            <a:lvl4pPr indent="-304800" lvl="3" marL="1828800" rtl="0">
              <a:spcBef>
                <a:spcPts val="1600"/>
              </a:spcBef>
              <a:spcAft>
                <a:spcPts val="0"/>
              </a:spcAft>
              <a:buSzPts val="1200"/>
              <a:buChar char="●"/>
              <a:defRPr sz="1200"/>
            </a:lvl4pPr>
            <a:lvl5pPr indent="-304800" lvl="4" marL="2286000" rtl="0">
              <a:spcBef>
                <a:spcPts val="1600"/>
              </a:spcBef>
              <a:spcAft>
                <a:spcPts val="0"/>
              </a:spcAft>
              <a:buSzPts val="1200"/>
              <a:buChar char="○"/>
              <a:defRPr sz="1200"/>
            </a:lvl5pPr>
            <a:lvl6pPr indent="-304800" lvl="5" marL="2743200" rtl="0">
              <a:spcBef>
                <a:spcPts val="1600"/>
              </a:spcBef>
              <a:spcAft>
                <a:spcPts val="0"/>
              </a:spcAft>
              <a:buSzPts val="1200"/>
              <a:buChar char="■"/>
              <a:defRPr sz="1200"/>
            </a:lvl6pPr>
            <a:lvl7pPr indent="-304800" lvl="6" marL="3200400" rtl="0">
              <a:spcBef>
                <a:spcPts val="1600"/>
              </a:spcBef>
              <a:spcAft>
                <a:spcPts val="0"/>
              </a:spcAft>
              <a:buSzPts val="1200"/>
              <a:buChar char="●"/>
              <a:defRPr sz="1200"/>
            </a:lvl7pPr>
            <a:lvl8pPr indent="-304800" lvl="7" marL="3657600" rtl="0">
              <a:spcBef>
                <a:spcPts val="1600"/>
              </a:spcBef>
              <a:spcAft>
                <a:spcPts val="0"/>
              </a:spcAft>
              <a:buSzPts val="1200"/>
              <a:buChar char="○"/>
              <a:defRPr sz="1200"/>
            </a:lvl8pPr>
            <a:lvl9pPr indent="-304800" lvl="8" marL="4114800" rtl="0">
              <a:spcBef>
                <a:spcPts val="1600"/>
              </a:spcBef>
              <a:spcAft>
                <a:spcPts val="1600"/>
              </a:spcAft>
              <a:buSzPts val="1200"/>
              <a:buChar char="■"/>
              <a:defRPr sz="1200"/>
            </a:lvl9pPr>
          </a:lstStyle>
          <a:p/>
        </p:txBody>
      </p:sp>
      <p:sp>
        <p:nvSpPr>
          <p:cNvPr id="226" name="Google Shape;226;p46"/>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27" name="Shape 227"/>
        <p:cNvGrpSpPr/>
        <p:nvPr/>
      </p:nvGrpSpPr>
      <p:grpSpPr>
        <a:xfrm>
          <a:off x="0" y="0"/>
          <a:ext cx="0" cy="0"/>
          <a:chOff x="0" y="0"/>
          <a:chExt cx="0" cy="0"/>
        </a:xfrm>
      </p:grpSpPr>
      <p:sp>
        <p:nvSpPr>
          <p:cNvPr id="228" name="Google Shape;228;p47"/>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rtl="0">
              <a:spcBef>
                <a:spcPts val="0"/>
              </a:spcBef>
              <a:spcAft>
                <a:spcPts val="0"/>
              </a:spcAft>
              <a:buSzPts val="30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229" name="Google Shape;229;p47"/>
          <p:cNvSpPr txBox="1"/>
          <p:nvPr>
            <p:ph idx="1" type="body"/>
          </p:nvPr>
        </p:nvSpPr>
        <p:spPr>
          <a:xfrm>
            <a:off x="311700" y="1152475"/>
            <a:ext cx="3999900" cy="3416400"/>
          </a:xfrm>
          <a:prstGeom prst="rect">
            <a:avLst/>
          </a:prstGeom>
        </p:spPr>
        <p:txBody>
          <a:bodyPr anchorCtr="0" anchor="t" bIns="91425" lIns="91425" spcFirstLastPara="1" rIns="91425" wrap="square" tIns="91425">
            <a:noAutofit/>
          </a:bodyPr>
          <a:lstStyle>
            <a:lvl1pPr indent="-317500" lvl="0" marL="457200" rtl="0">
              <a:spcBef>
                <a:spcPts val="0"/>
              </a:spcBef>
              <a:spcAft>
                <a:spcPts val="0"/>
              </a:spcAft>
              <a:buSzPts val="1400"/>
              <a:buChar char="●"/>
              <a:defRPr sz="1400"/>
            </a:lvl1pPr>
            <a:lvl2pPr indent="-304800" lvl="1" marL="914400" rtl="0">
              <a:spcBef>
                <a:spcPts val="1600"/>
              </a:spcBef>
              <a:spcAft>
                <a:spcPts val="0"/>
              </a:spcAft>
              <a:buSzPts val="1200"/>
              <a:buChar char="○"/>
              <a:defRPr sz="1200"/>
            </a:lvl2pPr>
            <a:lvl3pPr indent="-304800" lvl="2" marL="1371600" rtl="0">
              <a:spcBef>
                <a:spcPts val="1600"/>
              </a:spcBef>
              <a:spcAft>
                <a:spcPts val="0"/>
              </a:spcAft>
              <a:buSzPts val="1200"/>
              <a:buChar char="■"/>
              <a:defRPr sz="1200"/>
            </a:lvl3pPr>
            <a:lvl4pPr indent="-304800" lvl="3" marL="1828800" rtl="0">
              <a:spcBef>
                <a:spcPts val="1600"/>
              </a:spcBef>
              <a:spcAft>
                <a:spcPts val="0"/>
              </a:spcAft>
              <a:buSzPts val="1200"/>
              <a:buChar char="●"/>
              <a:defRPr sz="1200"/>
            </a:lvl4pPr>
            <a:lvl5pPr indent="-304800" lvl="4" marL="2286000" rtl="0">
              <a:spcBef>
                <a:spcPts val="1600"/>
              </a:spcBef>
              <a:spcAft>
                <a:spcPts val="0"/>
              </a:spcAft>
              <a:buSzPts val="1200"/>
              <a:buChar char="○"/>
              <a:defRPr sz="1200"/>
            </a:lvl5pPr>
            <a:lvl6pPr indent="-304800" lvl="5" marL="2743200" rtl="0">
              <a:spcBef>
                <a:spcPts val="1600"/>
              </a:spcBef>
              <a:spcAft>
                <a:spcPts val="0"/>
              </a:spcAft>
              <a:buSzPts val="1200"/>
              <a:buChar char="■"/>
              <a:defRPr sz="1200"/>
            </a:lvl6pPr>
            <a:lvl7pPr indent="-304800" lvl="6" marL="3200400" rtl="0">
              <a:spcBef>
                <a:spcPts val="1600"/>
              </a:spcBef>
              <a:spcAft>
                <a:spcPts val="0"/>
              </a:spcAft>
              <a:buSzPts val="1200"/>
              <a:buChar char="●"/>
              <a:defRPr sz="1200"/>
            </a:lvl7pPr>
            <a:lvl8pPr indent="-304800" lvl="7" marL="3657600" rtl="0">
              <a:spcBef>
                <a:spcPts val="1600"/>
              </a:spcBef>
              <a:spcAft>
                <a:spcPts val="0"/>
              </a:spcAft>
              <a:buSzPts val="1200"/>
              <a:buChar char="○"/>
              <a:defRPr sz="1200"/>
            </a:lvl8pPr>
            <a:lvl9pPr indent="-304800" lvl="8" marL="4114800" rtl="0">
              <a:spcBef>
                <a:spcPts val="1600"/>
              </a:spcBef>
              <a:spcAft>
                <a:spcPts val="1600"/>
              </a:spcAft>
              <a:buSzPts val="1200"/>
              <a:buChar char="■"/>
              <a:defRPr sz="1200"/>
            </a:lvl9pPr>
          </a:lstStyle>
          <a:p/>
        </p:txBody>
      </p:sp>
      <p:sp>
        <p:nvSpPr>
          <p:cNvPr id="230" name="Google Shape;230;p47"/>
          <p:cNvSpPr txBox="1"/>
          <p:nvPr>
            <p:ph idx="2" type="body"/>
          </p:nvPr>
        </p:nvSpPr>
        <p:spPr>
          <a:xfrm>
            <a:off x="4832400" y="1152475"/>
            <a:ext cx="3999900" cy="3416400"/>
          </a:xfrm>
          <a:prstGeom prst="rect">
            <a:avLst/>
          </a:prstGeom>
        </p:spPr>
        <p:txBody>
          <a:bodyPr anchorCtr="0" anchor="t" bIns="91425" lIns="91425" spcFirstLastPara="1" rIns="91425" wrap="square" tIns="91425">
            <a:noAutofit/>
          </a:bodyPr>
          <a:lstStyle>
            <a:lvl1pPr indent="-317500" lvl="0" marL="457200" rtl="0">
              <a:spcBef>
                <a:spcPts val="0"/>
              </a:spcBef>
              <a:spcAft>
                <a:spcPts val="0"/>
              </a:spcAft>
              <a:buSzPts val="1400"/>
              <a:buChar char="●"/>
              <a:defRPr sz="1400"/>
            </a:lvl1pPr>
            <a:lvl2pPr indent="-304800" lvl="1" marL="914400" rtl="0">
              <a:spcBef>
                <a:spcPts val="1600"/>
              </a:spcBef>
              <a:spcAft>
                <a:spcPts val="0"/>
              </a:spcAft>
              <a:buSzPts val="1200"/>
              <a:buChar char="○"/>
              <a:defRPr sz="1200"/>
            </a:lvl2pPr>
            <a:lvl3pPr indent="-304800" lvl="2" marL="1371600" rtl="0">
              <a:spcBef>
                <a:spcPts val="1600"/>
              </a:spcBef>
              <a:spcAft>
                <a:spcPts val="0"/>
              </a:spcAft>
              <a:buSzPts val="1200"/>
              <a:buChar char="■"/>
              <a:defRPr sz="1200"/>
            </a:lvl3pPr>
            <a:lvl4pPr indent="-304800" lvl="3" marL="1828800" rtl="0">
              <a:spcBef>
                <a:spcPts val="1600"/>
              </a:spcBef>
              <a:spcAft>
                <a:spcPts val="0"/>
              </a:spcAft>
              <a:buSzPts val="1200"/>
              <a:buChar char="●"/>
              <a:defRPr sz="1200"/>
            </a:lvl4pPr>
            <a:lvl5pPr indent="-304800" lvl="4" marL="2286000" rtl="0">
              <a:spcBef>
                <a:spcPts val="1600"/>
              </a:spcBef>
              <a:spcAft>
                <a:spcPts val="0"/>
              </a:spcAft>
              <a:buSzPts val="1200"/>
              <a:buChar char="○"/>
              <a:defRPr sz="1200"/>
            </a:lvl5pPr>
            <a:lvl6pPr indent="-304800" lvl="5" marL="2743200" rtl="0">
              <a:spcBef>
                <a:spcPts val="1600"/>
              </a:spcBef>
              <a:spcAft>
                <a:spcPts val="0"/>
              </a:spcAft>
              <a:buSzPts val="1200"/>
              <a:buChar char="■"/>
              <a:defRPr sz="1200"/>
            </a:lvl6pPr>
            <a:lvl7pPr indent="-304800" lvl="6" marL="3200400" rtl="0">
              <a:spcBef>
                <a:spcPts val="1600"/>
              </a:spcBef>
              <a:spcAft>
                <a:spcPts val="0"/>
              </a:spcAft>
              <a:buSzPts val="1200"/>
              <a:buChar char="●"/>
              <a:defRPr sz="1200"/>
            </a:lvl7pPr>
            <a:lvl8pPr indent="-304800" lvl="7" marL="3657600" rtl="0">
              <a:spcBef>
                <a:spcPts val="1600"/>
              </a:spcBef>
              <a:spcAft>
                <a:spcPts val="0"/>
              </a:spcAft>
              <a:buSzPts val="1200"/>
              <a:buChar char="○"/>
              <a:defRPr sz="1200"/>
            </a:lvl8pPr>
            <a:lvl9pPr indent="-304800" lvl="8" marL="4114800" rtl="0">
              <a:spcBef>
                <a:spcPts val="1600"/>
              </a:spcBef>
              <a:spcAft>
                <a:spcPts val="1600"/>
              </a:spcAft>
              <a:buSzPts val="1200"/>
              <a:buChar char="■"/>
              <a:defRPr sz="1200"/>
            </a:lvl9pPr>
          </a:lstStyle>
          <a:p/>
        </p:txBody>
      </p:sp>
      <p:sp>
        <p:nvSpPr>
          <p:cNvPr id="231" name="Google Shape;231;p47"/>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plit page A">
  <p:cSld name="SECTION_TITLE_AND_DESCRIPTION_1_1">
    <p:spTree>
      <p:nvGrpSpPr>
        <p:cNvPr id="232" name="Shape 232"/>
        <p:cNvGrpSpPr/>
        <p:nvPr/>
      </p:nvGrpSpPr>
      <p:grpSpPr>
        <a:xfrm>
          <a:off x="0" y="0"/>
          <a:ext cx="0" cy="0"/>
          <a:chOff x="0" y="0"/>
          <a:chExt cx="0" cy="0"/>
        </a:xfrm>
      </p:grpSpPr>
      <p:sp>
        <p:nvSpPr>
          <p:cNvPr id="233" name="Google Shape;233;p48"/>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4" name="Google Shape;234;p48"/>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GB"/>
              <a:t>‹#›</a:t>
            </a:fld>
            <a:endParaRPr/>
          </a:p>
        </p:txBody>
      </p:sp>
      <p:sp>
        <p:nvSpPr>
          <p:cNvPr id="235" name="Google Shape;235;p48"/>
          <p:cNvSpPr txBox="1"/>
          <p:nvPr>
            <p:ph type="title"/>
          </p:nvPr>
        </p:nvSpPr>
        <p:spPr>
          <a:xfrm>
            <a:off x="311700" y="555600"/>
            <a:ext cx="3982200" cy="755700"/>
          </a:xfrm>
          <a:prstGeom prst="rect">
            <a:avLst/>
          </a:prstGeom>
        </p:spPr>
        <p:txBody>
          <a:bodyPr anchorCtr="0" anchor="b" bIns="91425" lIns="91425" spcFirstLastPara="1" rIns="91425" wrap="square" tIns="91425">
            <a:noAutofit/>
          </a:bodyPr>
          <a:lstStyle>
            <a:lvl1pPr lvl="0" rtl="0">
              <a:spcBef>
                <a:spcPts val="0"/>
              </a:spcBef>
              <a:spcAft>
                <a:spcPts val="0"/>
              </a:spcAft>
              <a:buSzPts val="2400"/>
              <a:buNone/>
              <a:defRPr sz="2400"/>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p:txBody>
      </p:sp>
      <p:sp>
        <p:nvSpPr>
          <p:cNvPr id="236" name="Google Shape;236;p48"/>
          <p:cNvSpPr txBox="1"/>
          <p:nvPr>
            <p:ph idx="1" type="body"/>
          </p:nvPr>
        </p:nvSpPr>
        <p:spPr>
          <a:xfrm>
            <a:off x="311700" y="1389600"/>
            <a:ext cx="3982200" cy="3179400"/>
          </a:xfrm>
          <a:prstGeom prst="rect">
            <a:avLst/>
          </a:prstGeom>
        </p:spPr>
        <p:txBody>
          <a:bodyPr anchorCtr="0" anchor="t" bIns="91425" lIns="91425" spcFirstLastPara="1" rIns="91425" wrap="square" tIns="91425">
            <a:noAutofit/>
          </a:bodyPr>
          <a:lstStyle>
            <a:lvl1pPr indent="-304800" lvl="0" marL="457200" rtl="0">
              <a:spcBef>
                <a:spcPts val="0"/>
              </a:spcBef>
              <a:spcAft>
                <a:spcPts val="0"/>
              </a:spcAft>
              <a:buSzPts val="1200"/>
              <a:buChar char="●"/>
              <a:defRPr sz="1200"/>
            </a:lvl1pPr>
            <a:lvl2pPr indent="-304800" lvl="1" marL="914400" rtl="0">
              <a:spcBef>
                <a:spcPts val="1600"/>
              </a:spcBef>
              <a:spcAft>
                <a:spcPts val="0"/>
              </a:spcAft>
              <a:buSzPts val="1200"/>
              <a:buChar char="○"/>
              <a:defRPr sz="1200"/>
            </a:lvl2pPr>
            <a:lvl3pPr indent="-304800" lvl="2" marL="1371600" rtl="0">
              <a:spcBef>
                <a:spcPts val="1600"/>
              </a:spcBef>
              <a:spcAft>
                <a:spcPts val="0"/>
              </a:spcAft>
              <a:buSzPts val="1200"/>
              <a:buChar char="■"/>
              <a:defRPr sz="1200"/>
            </a:lvl3pPr>
            <a:lvl4pPr indent="-304800" lvl="3" marL="1828800" rtl="0">
              <a:spcBef>
                <a:spcPts val="1600"/>
              </a:spcBef>
              <a:spcAft>
                <a:spcPts val="0"/>
              </a:spcAft>
              <a:buSzPts val="1200"/>
              <a:buChar char="●"/>
              <a:defRPr sz="1200"/>
            </a:lvl4pPr>
            <a:lvl5pPr indent="-304800" lvl="4" marL="2286000" rtl="0">
              <a:spcBef>
                <a:spcPts val="1600"/>
              </a:spcBef>
              <a:spcAft>
                <a:spcPts val="0"/>
              </a:spcAft>
              <a:buSzPts val="1200"/>
              <a:buChar char="○"/>
              <a:defRPr sz="1200"/>
            </a:lvl5pPr>
            <a:lvl6pPr indent="-304800" lvl="5" marL="2743200" rtl="0">
              <a:spcBef>
                <a:spcPts val="1600"/>
              </a:spcBef>
              <a:spcAft>
                <a:spcPts val="0"/>
              </a:spcAft>
              <a:buSzPts val="1200"/>
              <a:buChar char="■"/>
              <a:defRPr sz="1200"/>
            </a:lvl6pPr>
            <a:lvl7pPr indent="-304800" lvl="6" marL="3200400" rtl="0">
              <a:spcBef>
                <a:spcPts val="1600"/>
              </a:spcBef>
              <a:spcAft>
                <a:spcPts val="0"/>
              </a:spcAft>
              <a:buSzPts val="1200"/>
              <a:buChar char="●"/>
              <a:defRPr sz="1200"/>
            </a:lvl7pPr>
            <a:lvl8pPr indent="-304800" lvl="7" marL="3657600" rtl="0">
              <a:spcBef>
                <a:spcPts val="1600"/>
              </a:spcBef>
              <a:spcAft>
                <a:spcPts val="0"/>
              </a:spcAft>
              <a:buSzPts val="1200"/>
              <a:buChar char="○"/>
              <a:defRPr sz="1200"/>
            </a:lvl8pPr>
            <a:lvl9pPr indent="-304800" lvl="8" marL="4114800" rtl="0">
              <a:spcBef>
                <a:spcPts val="1600"/>
              </a:spcBef>
              <a:spcAft>
                <a:spcPts val="1600"/>
              </a:spcAft>
              <a:buSzPts val="1200"/>
              <a:buChar char="■"/>
              <a:defRPr sz="1200"/>
            </a:lvl9pPr>
          </a:lstStyle>
          <a:p/>
        </p:txBody>
      </p:sp>
      <p:sp>
        <p:nvSpPr>
          <p:cNvPr id="237" name="Google Shape;237;p48"/>
          <p:cNvSpPr txBox="1"/>
          <p:nvPr>
            <p:ph idx="2" type="title"/>
          </p:nvPr>
        </p:nvSpPr>
        <p:spPr>
          <a:xfrm>
            <a:off x="4866900" y="564925"/>
            <a:ext cx="3982200" cy="755700"/>
          </a:xfrm>
          <a:prstGeom prst="rect">
            <a:avLst/>
          </a:prstGeom>
        </p:spPr>
        <p:txBody>
          <a:bodyPr anchorCtr="0" anchor="b" bIns="91425" lIns="91425" spcFirstLastPara="1" rIns="91425" wrap="square" tIns="91425">
            <a:noAutofit/>
          </a:bodyPr>
          <a:lstStyle>
            <a:lvl1pPr lvl="0" rtl="0">
              <a:spcBef>
                <a:spcPts val="0"/>
              </a:spcBef>
              <a:spcAft>
                <a:spcPts val="0"/>
              </a:spcAft>
              <a:buSzPts val="2400"/>
              <a:buNone/>
              <a:defRPr sz="2400"/>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p:txBody>
      </p:sp>
      <p:sp>
        <p:nvSpPr>
          <p:cNvPr id="238" name="Google Shape;238;p48"/>
          <p:cNvSpPr txBox="1"/>
          <p:nvPr>
            <p:ph idx="3" type="body"/>
          </p:nvPr>
        </p:nvSpPr>
        <p:spPr>
          <a:xfrm>
            <a:off x="4866900" y="1398925"/>
            <a:ext cx="3982200" cy="3179400"/>
          </a:xfrm>
          <a:prstGeom prst="rect">
            <a:avLst/>
          </a:prstGeom>
        </p:spPr>
        <p:txBody>
          <a:bodyPr anchorCtr="0" anchor="t" bIns="91425" lIns="91425" spcFirstLastPara="1" rIns="91425" wrap="square" tIns="91425">
            <a:noAutofit/>
          </a:bodyPr>
          <a:lstStyle>
            <a:lvl1pPr indent="-304800" lvl="0" marL="457200" rtl="0">
              <a:spcBef>
                <a:spcPts val="0"/>
              </a:spcBef>
              <a:spcAft>
                <a:spcPts val="0"/>
              </a:spcAft>
              <a:buSzPts val="1200"/>
              <a:buChar char="●"/>
              <a:defRPr sz="1200"/>
            </a:lvl1pPr>
            <a:lvl2pPr indent="-304800" lvl="1" marL="914400" rtl="0">
              <a:spcBef>
                <a:spcPts val="1600"/>
              </a:spcBef>
              <a:spcAft>
                <a:spcPts val="0"/>
              </a:spcAft>
              <a:buSzPts val="1200"/>
              <a:buChar char="○"/>
              <a:defRPr sz="1200"/>
            </a:lvl2pPr>
            <a:lvl3pPr indent="-304800" lvl="2" marL="1371600" rtl="0">
              <a:spcBef>
                <a:spcPts val="1600"/>
              </a:spcBef>
              <a:spcAft>
                <a:spcPts val="0"/>
              </a:spcAft>
              <a:buSzPts val="1200"/>
              <a:buChar char="■"/>
              <a:defRPr sz="1200"/>
            </a:lvl3pPr>
            <a:lvl4pPr indent="-304800" lvl="3" marL="1828800" rtl="0">
              <a:spcBef>
                <a:spcPts val="1600"/>
              </a:spcBef>
              <a:spcAft>
                <a:spcPts val="0"/>
              </a:spcAft>
              <a:buSzPts val="1200"/>
              <a:buChar char="●"/>
              <a:defRPr sz="1200"/>
            </a:lvl4pPr>
            <a:lvl5pPr indent="-304800" lvl="4" marL="2286000" rtl="0">
              <a:spcBef>
                <a:spcPts val="1600"/>
              </a:spcBef>
              <a:spcAft>
                <a:spcPts val="0"/>
              </a:spcAft>
              <a:buSzPts val="1200"/>
              <a:buChar char="○"/>
              <a:defRPr sz="1200"/>
            </a:lvl5pPr>
            <a:lvl6pPr indent="-304800" lvl="5" marL="2743200" rtl="0">
              <a:spcBef>
                <a:spcPts val="1600"/>
              </a:spcBef>
              <a:spcAft>
                <a:spcPts val="0"/>
              </a:spcAft>
              <a:buSzPts val="1200"/>
              <a:buChar char="■"/>
              <a:defRPr sz="1200"/>
            </a:lvl6pPr>
            <a:lvl7pPr indent="-304800" lvl="6" marL="3200400" rtl="0">
              <a:spcBef>
                <a:spcPts val="1600"/>
              </a:spcBef>
              <a:spcAft>
                <a:spcPts val="0"/>
              </a:spcAft>
              <a:buSzPts val="1200"/>
              <a:buChar char="●"/>
              <a:defRPr sz="1200"/>
            </a:lvl7pPr>
            <a:lvl8pPr indent="-304800" lvl="7" marL="3657600" rtl="0">
              <a:spcBef>
                <a:spcPts val="1600"/>
              </a:spcBef>
              <a:spcAft>
                <a:spcPts val="0"/>
              </a:spcAft>
              <a:buSzPts val="1200"/>
              <a:buChar char="○"/>
              <a:defRPr sz="1200"/>
            </a:lvl8pPr>
            <a:lvl9pPr indent="-304800" lvl="8" marL="4114800" rtl="0">
              <a:spcBef>
                <a:spcPts val="1600"/>
              </a:spcBef>
              <a:spcAft>
                <a:spcPts val="1600"/>
              </a:spcAft>
              <a:buSzPts val="1200"/>
              <a:buChar char="■"/>
              <a:defRPr sz="1200"/>
            </a:lvl9pPr>
          </a:lstStyle>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plit page B">
  <p:cSld name="SECTION_TITLE_AND_DESCRIPTION_1_1_1">
    <p:spTree>
      <p:nvGrpSpPr>
        <p:cNvPr id="239" name="Shape 239"/>
        <p:cNvGrpSpPr/>
        <p:nvPr/>
      </p:nvGrpSpPr>
      <p:grpSpPr>
        <a:xfrm>
          <a:off x="0" y="0"/>
          <a:ext cx="0" cy="0"/>
          <a:chOff x="0" y="0"/>
          <a:chExt cx="0" cy="0"/>
        </a:xfrm>
      </p:grpSpPr>
      <p:sp>
        <p:nvSpPr>
          <p:cNvPr id="240" name="Google Shape;240;p49"/>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GB"/>
              <a:t>‹#›</a:t>
            </a:fld>
            <a:endParaRPr/>
          </a:p>
        </p:txBody>
      </p:sp>
      <p:sp>
        <p:nvSpPr>
          <p:cNvPr id="241" name="Google Shape;241;p49"/>
          <p:cNvSpPr txBox="1"/>
          <p:nvPr>
            <p:ph type="title"/>
          </p:nvPr>
        </p:nvSpPr>
        <p:spPr>
          <a:xfrm>
            <a:off x="311700" y="555600"/>
            <a:ext cx="3982200" cy="755700"/>
          </a:xfrm>
          <a:prstGeom prst="rect">
            <a:avLst/>
          </a:prstGeom>
        </p:spPr>
        <p:txBody>
          <a:bodyPr anchorCtr="0" anchor="b" bIns="91425" lIns="91425" spcFirstLastPara="1" rIns="91425" wrap="square" tIns="91425">
            <a:noAutofit/>
          </a:bodyPr>
          <a:lstStyle>
            <a:lvl1pPr lvl="0" rtl="0">
              <a:spcBef>
                <a:spcPts val="0"/>
              </a:spcBef>
              <a:spcAft>
                <a:spcPts val="0"/>
              </a:spcAft>
              <a:buSzPts val="2400"/>
              <a:buNone/>
              <a:defRPr sz="2400"/>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p:txBody>
      </p:sp>
      <p:sp>
        <p:nvSpPr>
          <p:cNvPr id="242" name="Google Shape;242;p49"/>
          <p:cNvSpPr txBox="1"/>
          <p:nvPr>
            <p:ph idx="1" type="body"/>
          </p:nvPr>
        </p:nvSpPr>
        <p:spPr>
          <a:xfrm>
            <a:off x="311700" y="1389600"/>
            <a:ext cx="3982200" cy="3179400"/>
          </a:xfrm>
          <a:prstGeom prst="rect">
            <a:avLst/>
          </a:prstGeom>
        </p:spPr>
        <p:txBody>
          <a:bodyPr anchorCtr="0" anchor="t" bIns="91425" lIns="91425" spcFirstLastPara="1" rIns="91425" wrap="square" tIns="91425">
            <a:noAutofit/>
          </a:bodyPr>
          <a:lstStyle>
            <a:lvl1pPr indent="-304800" lvl="0" marL="457200" rtl="0">
              <a:spcBef>
                <a:spcPts val="0"/>
              </a:spcBef>
              <a:spcAft>
                <a:spcPts val="0"/>
              </a:spcAft>
              <a:buSzPts val="1200"/>
              <a:buChar char="●"/>
              <a:defRPr sz="1200"/>
            </a:lvl1pPr>
            <a:lvl2pPr indent="-304800" lvl="1" marL="914400" rtl="0">
              <a:spcBef>
                <a:spcPts val="1600"/>
              </a:spcBef>
              <a:spcAft>
                <a:spcPts val="0"/>
              </a:spcAft>
              <a:buSzPts val="1200"/>
              <a:buChar char="○"/>
              <a:defRPr sz="1200"/>
            </a:lvl2pPr>
            <a:lvl3pPr indent="-304800" lvl="2" marL="1371600" rtl="0">
              <a:spcBef>
                <a:spcPts val="1600"/>
              </a:spcBef>
              <a:spcAft>
                <a:spcPts val="0"/>
              </a:spcAft>
              <a:buSzPts val="1200"/>
              <a:buChar char="■"/>
              <a:defRPr sz="1200"/>
            </a:lvl3pPr>
            <a:lvl4pPr indent="-304800" lvl="3" marL="1828800" rtl="0">
              <a:spcBef>
                <a:spcPts val="1600"/>
              </a:spcBef>
              <a:spcAft>
                <a:spcPts val="0"/>
              </a:spcAft>
              <a:buSzPts val="1200"/>
              <a:buChar char="●"/>
              <a:defRPr sz="1200"/>
            </a:lvl4pPr>
            <a:lvl5pPr indent="-304800" lvl="4" marL="2286000" rtl="0">
              <a:spcBef>
                <a:spcPts val="1600"/>
              </a:spcBef>
              <a:spcAft>
                <a:spcPts val="0"/>
              </a:spcAft>
              <a:buSzPts val="1200"/>
              <a:buChar char="○"/>
              <a:defRPr sz="1200"/>
            </a:lvl5pPr>
            <a:lvl6pPr indent="-304800" lvl="5" marL="2743200" rtl="0">
              <a:spcBef>
                <a:spcPts val="1600"/>
              </a:spcBef>
              <a:spcAft>
                <a:spcPts val="0"/>
              </a:spcAft>
              <a:buSzPts val="1200"/>
              <a:buChar char="■"/>
              <a:defRPr sz="1200"/>
            </a:lvl6pPr>
            <a:lvl7pPr indent="-304800" lvl="6" marL="3200400" rtl="0">
              <a:spcBef>
                <a:spcPts val="1600"/>
              </a:spcBef>
              <a:spcAft>
                <a:spcPts val="0"/>
              </a:spcAft>
              <a:buSzPts val="1200"/>
              <a:buChar char="●"/>
              <a:defRPr sz="1200"/>
            </a:lvl7pPr>
            <a:lvl8pPr indent="-304800" lvl="7" marL="3657600" rtl="0">
              <a:spcBef>
                <a:spcPts val="1600"/>
              </a:spcBef>
              <a:spcAft>
                <a:spcPts val="0"/>
              </a:spcAft>
              <a:buSzPts val="1200"/>
              <a:buChar char="○"/>
              <a:defRPr sz="1200"/>
            </a:lvl8pPr>
            <a:lvl9pPr indent="-304800" lvl="8" marL="4114800" rtl="0">
              <a:spcBef>
                <a:spcPts val="1600"/>
              </a:spcBef>
              <a:spcAft>
                <a:spcPts val="1600"/>
              </a:spcAft>
              <a:buSzPts val="1200"/>
              <a:buChar char="■"/>
              <a:defRPr sz="1200"/>
            </a:lvl9pPr>
          </a:lstStyle>
          <a:p/>
        </p:txBody>
      </p:sp>
      <p:sp>
        <p:nvSpPr>
          <p:cNvPr id="243" name="Google Shape;243;p49"/>
          <p:cNvSpPr txBox="1"/>
          <p:nvPr>
            <p:ph idx="2" type="title"/>
          </p:nvPr>
        </p:nvSpPr>
        <p:spPr>
          <a:xfrm>
            <a:off x="4866900" y="564925"/>
            <a:ext cx="3982200" cy="755700"/>
          </a:xfrm>
          <a:prstGeom prst="rect">
            <a:avLst/>
          </a:prstGeom>
        </p:spPr>
        <p:txBody>
          <a:bodyPr anchorCtr="0" anchor="b" bIns="91425" lIns="91425" spcFirstLastPara="1" rIns="91425" wrap="square" tIns="91425">
            <a:noAutofit/>
          </a:bodyPr>
          <a:lstStyle>
            <a:lvl1pPr lvl="0" rtl="0">
              <a:spcBef>
                <a:spcPts val="0"/>
              </a:spcBef>
              <a:spcAft>
                <a:spcPts val="0"/>
              </a:spcAft>
              <a:buSzPts val="2400"/>
              <a:buNone/>
              <a:defRPr sz="2400"/>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p:txBody>
      </p:sp>
      <p:sp>
        <p:nvSpPr>
          <p:cNvPr id="244" name="Google Shape;244;p49"/>
          <p:cNvSpPr txBox="1"/>
          <p:nvPr>
            <p:ph idx="3" type="body"/>
          </p:nvPr>
        </p:nvSpPr>
        <p:spPr>
          <a:xfrm>
            <a:off x="4866900" y="1398925"/>
            <a:ext cx="3982200" cy="3179400"/>
          </a:xfrm>
          <a:prstGeom prst="rect">
            <a:avLst/>
          </a:prstGeom>
        </p:spPr>
        <p:txBody>
          <a:bodyPr anchorCtr="0" anchor="t" bIns="91425" lIns="91425" spcFirstLastPara="1" rIns="91425" wrap="square" tIns="91425">
            <a:noAutofit/>
          </a:bodyPr>
          <a:lstStyle>
            <a:lvl1pPr indent="-304800" lvl="0" marL="457200" rtl="0">
              <a:spcBef>
                <a:spcPts val="0"/>
              </a:spcBef>
              <a:spcAft>
                <a:spcPts val="0"/>
              </a:spcAft>
              <a:buSzPts val="1200"/>
              <a:buChar char="●"/>
              <a:defRPr sz="1200"/>
            </a:lvl1pPr>
            <a:lvl2pPr indent="-304800" lvl="1" marL="914400" rtl="0">
              <a:spcBef>
                <a:spcPts val="1600"/>
              </a:spcBef>
              <a:spcAft>
                <a:spcPts val="0"/>
              </a:spcAft>
              <a:buSzPts val="1200"/>
              <a:buChar char="○"/>
              <a:defRPr sz="1200"/>
            </a:lvl2pPr>
            <a:lvl3pPr indent="-304800" lvl="2" marL="1371600" rtl="0">
              <a:spcBef>
                <a:spcPts val="1600"/>
              </a:spcBef>
              <a:spcAft>
                <a:spcPts val="0"/>
              </a:spcAft>
              <a:buSzPts val="1200"/>
              <a:buChar char="■"/>
              <a:defRPr sz="1200"/>
            </a:lvl3pPr>
            <a:lvl4pPr indent="-304800" lvl="3" marL="1828800" rtl="0">
              <a:spcBef>
                <a:spcPts val="1600"/>
              </a:spcBef>
              <a:spcAft>
                <a:spcPts val="0"/>
              </a:spcAft>
              <a:buSzPts val="1200"/>
              <a:buChar char="●"/>
              <a:defRPr sz="1200"/>
            </a:lvl4pPr>
            <a:lvl5pPr indent="-304800" lvl="4" marL="2286000" rtl="0">
              <a:spcBef>
                <a:spcPts val="1600"/>
              </a:spcBef>
              <a:spcAft>
                <a:spcPts val="0"/>
              </a:spcAft>
              <a:buSzPts val="1200"/>
              <a:buChar char="○"/>
              <a:defRPr sz="1200"/>
            </a:lvl5pPr>
            <a:lvl6pPr indent="-304800" lvl="5" marL="2743200" rtl="0">
              <a:spcBef>
                <a:spcPts val="1600"/>
              </a:spcBef>
              <a:spcAft>
                <a:spcPts val="0"/>
              </a:spcAft>
              <a:buSzPts val="1200"/>
              <a:buChar char="■"/>
              <a:defRPr sz="1200"/>
            </a:lvl6pPr>
            <a:lvl7pPr indent="-304800" lvl="6" marL="3200400" rtl="0">
              <a:spcBef>
                <a:spcPts val="1600"/>
              </a:spcBef>
              <a:spcAft>
                <a:spcPts val="0"/>
              </a:spcAft>
              <a:buSzPts val="1200"/>
              <a:buChar char="●"/>
              <a:defRPr sz="1200"/>
            </a:lvl7pPr>
            <a:lvl8pPr indent="-304800" lvl="7" marL="3657600" rtl="0">
              <a:spcBef>
                <a:spcPts val="1600"/>
              </a:spcBef>
              <a:spcAft>
                <a:spcPts val="0"/>
              </a:spcAft>
              <a:buSzPts val="1200"/>
              <a:buChar char="○"/>
              <a:defRPr sz="1200"/>
            </a:lvl8pPr>
            <a:lvl9pPr indent="-304800" lvl="8" marL="4114800" rtl="0">
              <a:spcBef>
                <a:spcPts val="1600"/>
              </a:spcBef>
              <a:spcAft>
                <a:spcPts val="1600"/>
              </a:spcAft>
              <a:buSzPts val="1200"/>
              <a:buChar char="■"/>
              <a:defRPr sz="1200"/>
            </a:lvl9pPr>
          </a:lstStyle>
          <a:p/>
        </p:txBody>
      </p:sp>
    </p:spTree>
  </p:cSld>
  <p:clrMapOvr>
    <a:masterClrMapping/>
  </p:clrMapOvr>
</p:sldLayout>
</file>

<file path=ppt/slideLayouts/slideLayout4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plit page C">
  <p:cSld name="SECTION_TITLE_AND_DESCRIPTION_1_1_1_1">
    <p:bg>
      <p:bgPr>
        <a:solidFill>
          <a:schemeClr val="lt2"/>
        </a:solidFill>
      </p:bgPr>
    </p:bg>
    <p:spTree>
      <p:nvGrpSpPr>
        <p:cNvPr id="245" name="Shape 245"/>
        <p:cNvGrpSpPr/>
        <p:nvPr/>
      </p:nvGrpSpPr>
      <p:grpSpPr>
        <a:xfrm>
          <a:off x="0" y="0"/>
          <a:ext cx="0" cy="0"/>
          <a:chOff x="0" y="0"/>
          <a:chExt cx="0" cy="0"/>
        </a:xfrm>
      </p:grpSpPr>
      <p:sp>
        <p:nvSpPr>
          <p:cNvPr id="246" name="Google Shape;246;p50"/>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GB"/>
              <a:t>‹#›</a:t>
            </a:fld>
            <a:endParaRPr/>
          </a:p>
        </p:txBody>
      </p:sp>
      <p:sp>
        <p:nvSpPr>
          <p:cNvPr id="247" name="Google Shape;247;p50"/>
          <p:cNvSpPr txBox="1"/>
          <p:nvPr>
            <p:ph type="title"/>
          </p:nvPr>
        </p:nvSpPr>
        <p:spPr>
          <a:xfrm>
            <a:off x="311700" y="555600"/>
            <a:ext cx="3982200" cy="755700"/>
          </a:xfrm>
          <a:prstGeom prst="rect">
            <a:avLst/>
          </a:prstGeom>
        </p:spPr>
        <p:txBody>
          <a:bodyPr anchorCtr="0" anchor="b" bIns="91425" lIns="91425" spcFirstLastPara="1" rIns="91425" wrap="square" tIns="91425">
            <a:noAutofit/>
          </a:bodyPr>
          <a:lstStyle>
            <a:lvl1pPr lvl="0" rtl="0">
              <a:spcBef>
                <a:spcPts val="0"/>
              </a:spcBef>
              <a:spcAft>
                <a:spcPts val="0"/>
              </a:spcAft>
              <a:buSzPts val="2400"/>
              <a:buNone/>
              <a:defRPr sz="2400"/>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p:txBody>
      </p:sp>
      <p:sp>
        <p:nvSpPr>
          <p:cNvPr id="248" name="Google Shape;248;p50"/>
          <p:cNvSpPr txBox="1"/>
          <p:nvPr>
            <p:ph idx="1" type="body"/>
          </p:nvPr>
        </p:nvSpPr>
        <p:spPr>
          <a:xfrm>
            <a:off x="311700" y="1389600"/>
            <a:ext cx="3982200" cy="3179400"/>
          </a:xfrm>
          <a:prstGeom prst="rect">
            <a:avLst/>
          </a:prstGeom>
        </p:spPr>
        <p:txBody>
          <a:bodyPr anchorCtr="0" anchor="t" bIns="91425" lIns="91425" spcFirstLastPara="1" rIns="91425" wrap="square" tIns="91425">
            <a:noAutofit/>
          </a:bodyPr>
          <a:lstStyle>
            <a:lvl1pPr indent="-304800" lvl="0" marL="457200" rtl="0">
              <a:spcBef>
                <a:spcPts val="0"/>
              </a:spcBef>
              <a:spcAft>
                <a:spcPts val="0"/>
              </a:spcAft>
              <a:buSzPts val="1200"/>
              <a:buChar char="●"/>
              <a:defRPr sz="1200"/>
            </a:lvl1pPr>
            <a:lvl2pPr indent="-304800" lvl="1" marL="914400" rtl="0">
              <a:spcBef>
                <a:spcPts val="1600"/>
              </a:spcBef>
              <a:spcAft>
                <a:spcPts val="0"/>
              </a:spcAft>
              <a:buSzPts val="1200"/>
              <a:buChar char="○"/>
              <a:defRPr sz="1200"/>
            </a:lvl2pPr>
            <a:lvl3pPr indent="-304800" lvl="2" marL="1371600" rtl="0">
              <a:spcBef>
                <a:spcPts val="1600"/>
              </a:spcBef>
              <a:spcAft>
                <a:spcPts val="0"/>
              </a:spcAft>
              <a:buSzPts val="1200"/>
              <a:buChar char="■"/>
              <a:defRPr sz="1200"/>
            </a:lvl3pPr>
            <a:lvl4pPr indent="-304800" lvl="3" marL="1828800" rtl="0">
              <a:spcBef>
                <a:spcPts val="1600"/>
              </a:spcBef>
              <a:spcAft>
                <a:spcPts val="0"/>
              </a:spcAft>
              <a:buSzPts val="1200"/>
              <a:buChar char="●"/>
              <a:defRPr sz="1200"/>
            </a:lvl4pPr>
            <a:lvl5pPr indent="-304800" lvl="4" marL="2286000" rtl="0">
              <a:spcBef>
                <a:spcPts val="1600"/>
              </a:spcBef>
              <a:spcAft>
                <a:spcPts val="0"/>
              </a:spcAft>
              <a:buSzPts val="1200"/>
              <a:buChar char="○"/>
              <a:defRPr sz="1200"/>
            </a:lvl5pPr>
            <a:lvl6pPr indent="-304800" lvl="5" marL="2743200" rtl="0">
              <a:spcBef>
                <a:spcPts val="1600"/>
              </a:spcBef>
              <a:spcAft>
                <a:spcPts val="0"/>
              </a:spcAft>
              <a:buSzPts val="1200"/>
              <a:buChar char="■"/>
              <a:defRPr sz="1200"/>
            </a:lvl6pPr>
            <a:lvl7pPr indent="-304800" lvl="6" marL="3200400" rtl="0">
              <a:spcBef>
                <a:spcPts val="1600"/>
              </a:spcBef>
              <a:spcAft>
                <a:spcPts val="0"/>
              </a:spcAft>
              <a:buSzPts val="1200"/>
              <a:buChar char="●"/>
              <a:defRPr sz="1200"/>
            </a:lvl7pPr>
            <a:lvl8pPr indent="-304800" lvl="7" marL="3657600" rtl="0">
              <a:spcBef>
                <a:spcPts val="1600"/>
              </a:spcBef>
              <a:spcAft>
                <a:spcPts val="0"/>
              </a:spcAft>
              <a:buSzPts val="1200"/>
              <a:buChar char="○"/>
              <a:defRPr sz="1200"/>
            </a:lvl8pPr>
            <a:lvl9pPr indent="-304800" lvl="8" marL="4114800" rtl="0">
              <a:spcBef>
                <a:spcPts val="1600"/>
              </a:spcBef>
              <a:spcAft>
                <a:spcPts val="1600"/>
              </a:spcAft>
              <a:buSzPts val="1200"/>
              <a:buChar char="■"/>
              <a:defRPr sz="1200"/>
            </a:lvl9pPr>
          </a:lstStyle>
          <a:p/>
        </p:txBody>
      </p:sp>
      <p:sp>
        <p:nvSpPr>
          <p:cNvPr id="249" name="Google Shape;249;p50"/>
          <p:cNvSpPr txBox="1"/>
          <p:nvPr>
            <p:ph idx="2" type="title"/>
          </p:nvPr>
        </p:nvSpPr>
        <p:spPr>
          <a:xfrm>
            <a:off x="4866900" y="564925"/>
            <a:ext cx="3982200" cy="755700"/>
          </a:xfrm>
          <a:prstGeom prst="rect">
            <a:avLst/>
          </a:prstGeom>
        </p:spPr>
        <p:txBody>
          <a:bodyPr anchorCtr="0" anchor="b" bIns="91425" lIns="91425" spcFirstLastPara="1" rIns="91425" wrap="square" tIns="91425">
            <a:noAutofit/>
          </a:bodyPr>
          <a:lstStyle>
            <a:lvl1pPr lvl="0" rtl="0">
              <a:spcBef>
                <a:spcPts val="0"/>
              </a:spcBef>
              <a:spcAft>
                <a:spcPts val="0"/>
              </a:spcAft>
              <a:buSzPts val="2400"/>
              <a:buNone/>
              <a:defRPr sz="2400"/>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p:txBody>
      </p:sp>
      <p:sp>
        <p:nvSpPr>
          <p:cNvPr id="250" name="Google Shape;250;p50"/>
          <p:cNvSpPr txBox="1"/>
          <p:nvPr>
            <p:ph idx="3" type="body"/>
          </p:nvPr>
        </p:nvSpPr>
        <p:spPr>
          <a:xfrm>
            <a:off x="4866900" y="1398925"/>
            <a:ext cx="3982200" cy="3179400"/>
          </a:xfrm>
          <a:prstGeom prst="rect">
            <a:avLst/>
          </a:prstGeom>
        </p:spPr>
        <p:txBody>
          <a:bodyPr anchorCtr="0" anchor="t" bIns="91425" lIns="91425" spcFirstLastPara="1" rIns="91425" wrap="square" tIns="91425">
            <a:noAutofit/>
          </a:bodyPr>
          <a:lstStyle>
            <a:lvl1pPr indent="-304800" lvl="0" marL="457200" rtl="0">
              <a:spcBef>
                <a:spcPts val="0"/>
              </a:spcBef>
              <a:spcAft>
                <a:spcPts val="0"/>
              </a:spcAft>
              <a:buSzPts val="1200"/>
              <a:buChar char="●"/>
              <a:defRPr sz="1200"/>
            </a:lvl1pPr>
            <a:lvl2pPr indent="-304800" lvl="1" marL="914400" rtl="0">
              <a:spcBef>
                <a:spcPts val="1600"/>
              </a:spcBef>
              <a:spcAft>
                <a:spcPts val="0"/>
              </a:spcAft>
              <a:buSzPts val="1200"/>
              <a:buChar char="○"/>
              <a:defRPr sz="1200"/>
            </a:lvl2pPr>
            <a:lvl3pPr indent="-304800" lvl="2" marL="1371600" rtl="0">
              <a:spcBef>
                <a:spcPts val="1600"/>
              </a:spcBef>
              <a:spcAft>
                <a:spcPts val="0"/>
              </a:spcAft>
              <a:buSzPts val="1200"/>
              <a:buChar char="■"/>
              <a:defRPr sz="1200"/>
            </a:lvl3pPr>
            <a:lvl4pPr indent="-304800" lvl="3" marL="1828800" rtl="0">
              <a:spcBef>
                <a:spcPts val="1600"/>
              </a:spcBef>
              <a:spcAft>
                <a:spcPts val="0"/>
              </a:spcAft>
              <a:buSzPts val="1200"/>
              <a:buChar char="●"/>
              <a:defRPr sz="1200"/>
            </a:lvl4pPr>
            <a:lvl5pPr indent="-304800" lvl="4" marL="2286000" rtl="0">
              <a:spcBef>
                <a:spcPts val="1600"/>
              </a:spcBef>
              <a:spcAft>
                <a:spcPts val="0"/>
              </a:spcAft>
              <a:buSzPts val="1200"/>
              <a:buChar char="○"/>
              <a:defRPr sz="1200"/>
            </a:lvl5pPr>
            <a:lvl6pPr indent="-304800" lvl="5" marL="2743200" rtl="0">
              <a:spcBef>
                <a:spcPts val="1600"/>
              </a:spcBef>
              <a:spcAft>
                <a:spcPts val="0"/>
              </a:spcAft>
              <a:buSzPts val="1200"/>
              <a:buChar char="■"/>
              <a:defRPr sz="1200"/>
            </a:lvl6pPr>
            <a:lvl7pPr indent="-304800" lvl="6" marL="3200400" rtl="0">
              <a:spcBef>
                <a:spcPts val="1600"/>
              </a:spcBef>
              <a:spcAft>
                <a:spcPts val="0"/>
              </a:spcAft>
              <a:buSzPts val="1200"/>
              <a:buChar char="●"/>
              <a:defRPr sz="1200"/>
            </a:lvl7pPr>
            <a:lvl8pPr indent="-304800" lvl="7" marL="3657600" rtl="0">
              <a:spcBef>
                <a:spcPts val="1600"/>
              </a:spcBef>
              <a:spcAft>
                <a:spcPts val="0"/>
              </a:spcAft>
              <a:buSzPts val="1200"/>
              <a:buChar char="○"/>
              <a:defRPr sz="1200"/>
            </a:lvl8pPr>
            <a:lvl9pPr indent="-304800" lvl="8" marL="4114800" rtl="0">
              <a:spcBef>
                <a:spcPts val="1600"/>
              </a:spcBef>
              <a:spcAft>
                <a:spcPts val="1600"/>
              </a:spcAft>
              <a:buSzPts val="1200"/>
              <a:buChar char="■"/>
              <a:defRPr sz="1200"/>
            </a:lvl9pPr>
          </a:lstStyle>
          <a:p/>
        </p:txBody>
      </p:sp>
    </p:spTree>
  </p:cSld>
  <p:clrMapOvr>
    <a:masterClrMapping/>
  </p:clrMapOvr>
</p:sldLayout>
</file>

<file path=ppt/slideLayouts/slideLayout4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51" name="Shape 251"/>
        <p:cNvGrpSpPr/>
        <p:nvPr/>
      </p:nvGrpSpPr>
      <p:grpSpPr>
        <a:xfrm>
          <a:off x="0" y="0"/>
          <a:ext cx="0" cy="0"/>
          <a:chOff x="0" y="0"/>
          <a:chExt cx="0" cy="0"/>
        </a:xfrm>
      </p:grpSpPr>
      <p:sp>
        <p:nvSpPr>
          <p:cNvPr id="252" name="Google Shape;252;p51"/>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rtl="0">
              <a:spcBef>
                <a:spcPts val="0"/>
              </a:spcBef>
              <a:spcAft>
                <a:spcPts val="0"/>
              </a:spcAft>
              <a:buSzPts val="30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253" name="Google Shape;253;p51"/>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_1">
    <p:spTree>
      <p:nvGrpSpPr>
        <p:cNvPr id="27" name="Shape 27"/>
        <p:cNvGrpSpPr/>
        <p:nvPr/>
      </p:nvGrpSpPr>
      <p:grpSpPr>
        <a:xfrm>
          <a:off x="0" y="0"/>
          <a:ext cx="0" cy="0"/>
          <a:chOff x="0" y="0"/>
          <a:chExt cx="0" cy="0"/>
        </a:xfrm>
      </p:grpSpPr>
      <p:sp>
        <p:nvSpPr>
          <p:cNvPr id="28" name="Google Shape;28;p6"/>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 name="Google Shape;29;p6"/>
          <p:cNvSpPr txBox="1"/>
          <p:nvPr>
            <p:ph type="title"/>
          </p:nvPr>
        </p:nvSpPr>
        <p:spPr>
          <a:xfrm>
            <a:off x="265500" y="1233175"/>
            <a:ext cx="4045200" cy="1482300"/>
          </a:xfrm>
          <a:prstGeom prst="rect">
            <a:avLst/>
          </a:prstGeom>
        </p:spPr>
        <p:txBody>
          <a:bodyPr anchorCtr="0" anchor="b" bIns="91425" lIns="91425" spcFirstLastPara="1" rIns="91425" wrap="square" tIns="91425">
            <a:noAutofit/>
          </a:bodyPr>
          <a:lstStyle>
            <a:lvl1pPr lvl="0" rtl="0" algn="ctr">
              <a:spcBef>
                <a:spcPts val="0"/>
              </a:spcBef>
              <a:spcAft>
                <a:spcPts val="0"/>
              </a:spcAft>
              <a:buSzPts val="4200"/>
              <a:buNone/>
              <a:defRPr sz="4200"/>
            </a:lvl1pPr>
            <a:lvl2pPr lvl="1" rtl="0" algn="ctr">
              <a:spcBef>
                <a:spcPts val="0"/>
              </a:spcBef>
              <a:spcAft>
                <a:spcPts val="0"/>
              </a:spcAft>
              <a:buSzPts val="4200"/>
              <a:buNone/>
              <a:defRPr sz="4200"/>
            </a:lvl2pPr>
            <a:lvl3pPr lvl="2" rtl="0" algn="ctr">
              <a:spcBef>
                <a:spcPts val="0"/>
              </a:spcBef>
              <a:spcAft>
                <a:spcPts val="0"/>
              </a:spcAft>
              <a:buSzPts val="4200"/>
              <a:buNone/>
              <a:defRPr sz="4200"/>
            </a:lvl3pPr>
            <a:lvl4pPr lvl="3" rtl="0" algn="ctr">
              <a:spcBef>
                <a:spcPts val="0"/>
              </a:spcBef>
              <a:spcAft>
                <a:spcPts val="0"/>
              </a:spcAft>
              <a:buSzPts val="4200"/>
              <a:buNone/>
              <a:defRPr sz="4200"/>
            </a:lvl4pPr>
            <a:lvl5pPr lvl="4" rtl="0" algn="ctr">
              <a:spcBef>
                <a:spcPts val="0"/>
              </a:spcBef>
              <a:spcAft>
                <a:spcPts val="0"/>
              </a:spcAft>
              <a:buSzPts val="4200"/>
              <a:buNone/>
              <a:defRPr sz="4200"/>
            </a:lvl5pPr>
            <a:lvl6pPr lvl="5" rtl="0" algn="ctr">
              <a:spcBef>
                <a:spcPts val="0"/>
              </a:spcBef>
              <a:spcAft>
                <a:spcPts val="0"/>
              </a:spcAft>
              <a:buSzPts val="4200"/>
              <a:buNone/>
              <a:defRPr sz="4200"/>
            </a:lvl6pPr>
            <a:lvl7pPr lvl="6" rtl="0" algn="ctr">
              <a:spcBef>
                <a:spcPts val="0"/>
              </a:spcBef>
              <a:spcAft>
                <a:spcPts val="0"/>
              </a:spcAft>
              <a:buSzPts val="4200"/>
              <a:buNone/>
              <a:defRPr sz="4200"/>
            </a:lvl7pPr>
            <a:lvl8pPr lvl="7" rtl="0" algn="ctr">
              <a:spcBef>
                <a:spcPts val="0"/>
              </a:spcBef>
              <a:spcAft>
                <a:spcPts val="0"/>
              </a:spcAft>
              <a:buSzPts val="4200"/>
              <a:buNone/>
              <a:defRPr sz="4200"/>
            </a:lvl8pPr>
            <a:lvl9pPr lvl="8" rtl="0" algn="ctr">
              <a:spcBef>
                <a:spcPts val="0"/>
              </a:spcBef>
              <a:spcAft>
                <a:spcPts val="0"/>
              </a:spcAft>
              <a:buSzPts val="4200"/>
              <a:buNone/>
              <a:defRPr sz="4200"/>
            </a:lvl9pPr>
          </a:lstStyle>
          <a:p/>
        </p:txBody>
      </p:sp>
      <p:sp>
        <p:nvSpPr>
          <p:cNvPr id="30" name="Google Shape;30;p6"/>
          <p:cNvSpPr txBox="1"/>
          <p:nvPr>
            <p:ph idx="1" type="subTitle"/>
          </p:nvPr>
        </p:nvSpPr>
        <p:spPr>
          <a:xfrm>
            <a:off x="265500" y="2803075"/>
            <a:ext cx="4045200" cy="12351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2100"/>
              <a:buNone/>
              <a:defRPr sz="2100"/>
            </a:lvl1pPr>
            <a:lvl2pPr lvl="1" rtl="0" algn="ctr">
              <a:lnSpc>
                <a:spcPct val="100000"/>
              </a:lnSpc>
              <a:spcBef>
                <a:spcPts val="0"/>
              </a:spcBef>
              <a:spcAft>
                <a:spcPts val="0"/>
              </a:spcAft>
              <a:buSzPts val="2100"/>
              <a:buNone/>
              <a:defRPr sz="2100"/>
            </a:lvl2pPr>
            <a:lvl3pPr lvl="2" rtl="0" algn="ctr">
              <a:lnSpc>
                <a:spcPct val="100000"/>
              </a:lnSpc>
              <a:spcBef>
                <a:spcPts val="0"/>
              </a:spcBef>
              <a:spcAft>
                <a:spcPts val="0"/>
              </a:spcAft>
              <a:buSzPts val="2100"/>
              <a:buNone/>
              <a:defRPr sz="2100"/>
            </a:lvl3pPr>
            <a:lvl4pPr lvl="3" rtl="0" algn="ctr">
              <a:lnSpc>
                <a:spcPct val="100000"/>
              </a:lnSpc>
              <a:spcBef>
                <a:spcPts val="0"/>
              </a:spcBef>
              <a:spcAft>
                <a:spcPts val="0"/>
              </a:spcAft>
              <a:buSzPts val="2100"/>
              <a:buNone/>
              <a:defRPr sz="2100"/>
            </a:lvl4pPr>
            <a:lvl5pPr lvl="4" rtl="0" algn="ctr">
              <a:lnSpc>
                <a:spcPct val="100000"/>
              </a:lnSpc>
              <a:spcBef>
                <a:spcPts val="0"/>
              </a:spcBef>
              <a:spcAft>
                <a:spcPts val="0"/>
              </a:spcAft>
              <a:buSzPts val="2100"/>
              <a:buNone/>
              <a:defRPr sz="2100"/>
            </a:lvl5pPr>
            <a:lvl6pPr lvl="5" rtl="0" algn="ctr">
              <a:lnSpc>
                <a:spcPct val="100000"/>
              </a:lnSpc>
              <a:spcBef>
                <a:spcPts val="0"/>
              </a:spcBef>
              <a:spcAft>
                <a:spcPts val="0"/>
              </a:spcAft>
              <a:buSzPts val="2100"/>
              <a:buNone/>
              <a:defRPr sz="2100"/>
            </a:lvl6pPr>
            <a:lvl7pPr lvl="6" rtl="0" algn="ctr">
              <a:lnSpc>
                <a:spcPct val="100000"/>
              </a:lnSpc>
              <a:spcBef>
                <a:spcPts val="0"/>
              </a:spcBef>
              <a:spcAft>
                <a:spcPts val="0"/>
              </a:spcAft>
              <a:buSzPts val="2100"/>
              <a:buNone/>
              <a:defRPr sz="2100"/>
            </a:lvl7pPr>
            <a:lvl8pPr lvl="7" rtl="0" algn="ctr">
              <a:lnSpc>
                <a:spcPct val="100000"/>
              </a:lnSpc>
              <a:spcBef>
                <a:spcPts val="0"/>
              </a:spcBef>
              <a:spcAft>
                <a:spcPts val="0"/>
              </a:spcAft>
              <a:buSzPts val="2100"/>
              <a:buNone/>
              <a:defRPr sz="2100"/>
            </a:lvl8pPr>
            <a:lvl9pPr lvl="8" rtl="0" algn="ctr">
              <a:lnSpc>
                <a:spcPct val="100000"/>
              </a:lnSpc>
              <a:spcBef>
                <a:spcPts val="0"/>
              </a:spcBef>
              <a:spcAft>
                <a:spcPts val="0"/>
              </a:spcAft>
              <a:buSzPts val="2100"/>
              <a:buNone/>
              <a:defRPr sz="2100"/>
            </a:lvl9pPr>
          </a:lstStyle>
          <a:p/>
        </p:txBody>
      </p:sp>
      <p:sp>
        <p:nvSpPr>
          <p:cNvPr id="31" name="Google Shape;31;p6"/>
          <p:cNvSpPr txBox="1"/>
          <p:nvPr>
            <p:ph idx="2" type="body"/>
          </p:nvPr>
        </p:nvSpPr>
        <p:spPr>
          <a:xfrm>
            <a:off x="4939500" y="724075"/>
            <a:ext cx="3837000" cy="3695100"/>
          </a:xfrm>
          <a:prstGeom prst="rect">
            <a:avLst/>
          </a:prstGeom>
        </p:spPr>
        <p:txBody>
          <a:bodyPr anchorCtr="0" anchor="ctr" bIns="91425" lIns="91425" spcFirstLastPara="1" rIns="91425" wrap="square" tIns="91425">
            <a:noAutofit/>
          </a:bodyPr>
          <a:lstStyle>
            <a:lvl1pPr indent="-330200" lvl="0" marL="457200" rtl="0">
              <a:spcBef>
                <a:spcPts val="0"/>
              </a:spcBef>
              <a:spcAft>
                <a:spcPts val="0"/>
              </a:spcAft>
              <a:buSzPts val="1600"/>
              <a:buChar char="●"/>
              <a:defRPr/>
            </a:lvl1pPr>
            <a:lvl2pPr indent="-330200" lvl="1" marL="914400" rtl="0">
              <a:spcBef>
                <a:spcPts val="1600"/>
              </a:spcBef>
              <a:spcAft>
                <a:spcPts val="0"/>
              </a:spcAft>
              <a:buSzPts val="1600"/>
              <a:buChar char="○"/>
              <a:defRPr/>
            </a:lvl2pPr>
            <a:lvl3pPr indent="-330200" lvl="2" marL="1371600" rtl="0">
              <a:spcBef>
                <a:spcPts val="1600"/>
              </a:spcBef>
              <a:spcAft>
                <a:spcPts val="0"/>
              </a:spcAft>
              <a:buSzPts val="1600"/>
              <a:buChar char="■"/>
              <a:defRPr/>
            </a:lvl3pPr>
            <a:lvl4pPr indent="-330200" lvl="3" marL="1828800" rtl="0">
              <a:spcBef>
                <a:spcPts val="1600"/>
              </a:spcBef>
              <a:spcAft>
                <a:spcPts val="0"/>
              </a:spcAft>
              <a:buSzPts val="1600"/>
              <a:buChar char="●"/>
              <a:defRPr/>
            </a:lvl4pPr>
            <a:lvl5pPr indent="-330200" lvl="4" marL="2286000" rtl="0">
              <a:spcBef>
                <a:spcPts val="1600"/>
              </a:spcBef>
              <a:spcAft>
                <a:spcPts val="0"/>
              </a:spcAft>
              <a:buSzPts val="1600"/>
              <a:buChar char="○"/>
              <a:defRPr/>
            </a:lvl5pPr>
            <a:lvl6pPr indent="-330200" lvl="5" marL="2743200" rtl="0">
              <a:spcBef>
                <a:spcPts val="1600"/>
              </a:spcBef>
              <a:spcAft>
                <a:spcPts val="0"/>
              </a:spcAft>
              <a:buSzPts val="1600"/>
              <a:buChar char="■"/>
              <a:defRPr/>
            </a:lvl6pPr>
            <a:lvl7pPr indent="-330200" lvl="6" marL="3200400" rtl="0">
              <a:spcBef>
                <a:spcPts val="1600"/>
              </a:spcBef>
              <a:spcAft>
                <a:spcPts val="0"/>
              </a:spcAft>
              <a:buSzPts val="1600"/>
              <a:buChar char="●"/>
              <a:defRPr/>
            </a:lvl7pPr>
            <a:lvl8pPr indent="-330200" lvl="7" marL="3657600" rtl="0">
              <a:spcBef>
                <a:spcPts val="1600"/>
              </a:spcBef>
              <a:spcAft>
                <a:spcPts val="0"/>
              </a:spcAft>
              <a:buSzPts val="1600"/>
              <a:buChar char="○"/>
              <a:defRPr/>
            </a:lvl8pPr>
            <a:lvl9pPr indent="-330200" lvl="8" marL="4114800" rtl="0">
              <a:spcBef>
                <a:spcPts val="1600"/>
              </a:spcBef>
              <a:spcAft>
                <a:spcPts val="1600"/>
              </a:spcAft>
              <a:buSzPts val="1600"/>
              <a:buChar char="■"/>
              <a:defRPr/>
            </a:lvl9pPr>
          </a:lstStyle>
          <a:p/>
        </p:txBody>
      </p:sp>
      <p:sp>
        <p:nvSpPr>
          <p:cNvPr id="32" name="Google Shape;32;p6"/>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254" name="Shape 254"/>
        <p:cNvGrpSpPr/>
        <p:nvPr/>
      </p:nvGrpSpPr>
      <p:grpSpPr>
        <a:xfrm>
          <a:off x="0" y="0"/>
          <a:ext cx="0" cy="0"/>
          <a:chOff x="0" y="0"/>
          <a:chExt cx="0" cy="0"/>
        </a:xfrm>
      </p:grpSpPr>
      <p:sp>
        <p:nvSpPr>
          <p:cNvPr id="255" name="Google Shape;255;p52"/>
          <p:cNvSpPr txBox="1"/>
          <p:nvPr>
            <p:ph idx="1" type="body"/>
          </p:nvPr>
        </p:nvSpPr>
        <p:spPr>
          <a:xfrm>
            <a:off x="311700" y="4230575"/>
            <a:ext cx="5998800" cy="605100"/>
          </a:xfrm>
          <a:prstGeom prst="rect">
            <a:avLst/>
          </a:prstGeom>
        </p:spPr>
        <p:txBody>
          <a:bodyPr anchorCtr="0" anchor="ctr" bIns="91425" lIns="91425" spcFirstLastPara="1" rIns="91425" wrap="square" tIns="91425">
            <a:noAutofit/>
          </a:bodyPr>
          <a:lstStyle>
            <a:lvl1pPr indent="-228600" lvl="0" marL="457200" rtl="0">
              <a:lnSpc>
                <a:spcPct val="100000"/>
              </a:lnSpc>
              <a:spcBef>
                <a:spcPts val="0"/>
              </a:spcBef>
              <a:spcAft>
                <a:spcPts val="0"/>
              </a:spcAft>
              <a:buSzPts val="1600"/>
              <a:buNone/>
              <a:defRPr/>
            </a:lvl1pPr>
          </a:lstStyle>
          <a:p/>
        </p:txBody>
      </p:sp>
      <p:sp>
        <p:nvSpPr>
          <p:cNvPr id="256" name="Google Shape;256;p5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5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257" name="Shape 257"/>
        <p:cNvGrpSpPr/>
        <p:nvPr/>
      </p:nvGrpSpPr>
      <p:grpSpPr>
        <a:xfrm>
          <a:off x="0" y="0"/>
          <a:ext cx="0" cy="0"/>
          <a:chOff x="0" y="0"/>
          <a:chExt cx="0" cy="0"/>
        </a:xfrm>
      </p:grpSpPr>
      <p:sp>
        <p:nvSpPr>
          <p:cNvPr id="258" name="Google Shape;258;p53"/>
          <p:cNvSpPr txBox="1"/>
          <p:nvPr>
            <p:ph hasCustomPrompt="1" type="title"/>
          </p:nvPr>
        </p:nvSpPr>
        <p:spPr>
          <a:xfrm>
            <a:off x="311700" y="1106125"/>
            <a:ext cx="8520600" cy="1963500"/>
          </a:xfrm>
          <a:prstGeom prst="rect">
            <a:avLst/>
          </a:prstGeom>
        </p:spPr>
        <p:txBody>
          <a:bodyPr anchorCtr="0" anchor="b" bIns="91425" lIns="91425" spcFirstLastPara="1" rIns="91425" wrap="square" tIns="91425">
            <a:noAutofit/>
          </a:bodyPr>
          <a:lstStyle>
            <a:lvl1pPr lvl="0" rtl="0" algn="ctr">
              <a:spcBef>
                <a:spcPts val="0"/>
              </a:spcBef>
              <a:spcAft>
                <a:spcPts val="0"/>
              </a:spcAft>
              <a:buSzPts val="12000"/>
              <a:buNone/>
              <a:defRPr sz="12000"/>
            </a:lvl1pPr>
            <a:lvl2pPr lvl="1" rtl="0" algn="ctr">
              <a:spcBef>
                <a:spcPts val="0"/>
              </a:spcBef>
              <a:spcAft>
                <a:spcPts val="0"/>
              </a:spcAft>
              <a:buSzPts val="12000"/>
              <a:buNone/>
              <a:defRPr sz="12000"/>
            </a:lvl2pPr>
            <a:lvl3pPr lvl="2" rtl="0" algn="ctr">
              <a:spcBef>
                <a:spcPts val="0"/>
              </a:spcBef>
              <a:spcAft>
                <a:spcPts val="0"/>
              </a:spcAft>
              <a:buSzPts val="12000"/>
              <a:buNone/>
              <a:defRPr sz="12000"/>
            </a:lvl3pPr>
            <a:lvl4pPr lvl="3" rtl="0" algn="ctr">
              <a:spcBef>
                <a:spcPts val="0"/>
              </a:spcBef>
              <a:spcAft>
                <a:spcPts val="0"/>
              </a:spcAft>
              <a:buSzPts val="12000"/>
              <a:buNone/>
              <a:defRPr sz="12000"/>
            </a:lvl4pPr>
            <a:lvl5pPr lvl="4" rtl="0" algn="ctr">
              <a:spcBef>
                <a:spcPts val="0"/>
              </a:spcBef>
              <a:spcAft>
                <a:spcPts val="0"/>
              </a:spcAft>
              <a:buSzPts val="12000"/>
              <a:buNone/>
              <a:defRPr sz="12000"/>
            </a:lvl5pPr>
            <a:lvl6pPr lvl="5" rtl="0" algn="ctr">
              <a:spcBef>
                <a:spcPts val="0"/>
              </a:spcBef>
              <a:spcAft>
                <a:spcPts val="0"/>
              </a:spcAft>
              <a:buSzPts val="12000"/>
              <a:buNone/>
              <a:defRPr sz="12000"/>
            </a:lvl6pPr>
            <a:lvl7pPr lvl="6" rtl="0" algn="ctr">
              <a:spcBef>
                <a:spcPts val="0"/>
              </a:spcBef>
              <a:spcAft>
                <a:spcPts val="0"/>
              </a:spcAft>
              <a:buSzPts val="12000"/>
              <a:buNone/>
              <a:defRPr sz="12000"/>
            </a:lvl7pPr>
            <a:lvl8pPr lvl="7" rtl="0" algn="ctr">
              <a:spcBef>
                <a:spcPts val="0"/>
              </a:spcBef>
              <a:spcAft>
                <a:spcPts val="0"/>
              </a:spcAft>
              <a:buSzPts val="12000"/>
              <a:buNone/>
              <a:defRPr sz="12000"/>
            </a:lvl8pPr>
            <a:lvl9pPr lvl="8" rtl="0" algn="ctr">
              <a:spcBef>
                <a:spcPts val="0"/>
              </a:spcBef>
              <a:spcAft>
                <a:spcPts val="0"/>
              </a:spcAft>
              <a:buSzPts val="12000"/>
              <a:buNone/>
              <a:defRPr sz="12000"/>
            </a:lvl9pPr>
          </a:lstStyle>
          <a:p>
            <a:r>
              <a:t>xx%</a:t>
            </a:r>
          </a:p>
        </p:txBody>
      </p:sp>
      <p:sp>
        <p:nvSpPr>
          <p:cNvPr id="259" name="Google Shape;259;p53"/>
          <p:cNvSpPr txBox="1"/>
          <p:nvPr>
            <p:ph idx="1" type="body"/>
          </p:nvPr>
        </p:nvSpPr>
        <p:spPr>
          <a:xfrm>
            <a:off x="311700" y="3152225"/>
            <a:ext cx="8520600" cy="1300800"/>
          </a:xfrm>
          <a:prstGeom prst="rect">
            <a:avLst/>
          </a:prstGeom>
        </p:spPr>
        <p:txBody>
          <a:bodyPr anchorCtr="0" anchor="t" bIns="91425" lIns="91425" spcFirstLastPara="1" rIns="91425" wrap="square" tIns="91425">
            <a:noAutofit/>
          </a:bodyPr>
          <a:lstStyle>
            <a:lvl1pPr indent="-330200" lvl="0" marL="457200" rtl="0" algn="ctr">
              <a:spcBef>
                <a:spcPts val="0"/>
              </a:spcBef>
              <a:spcAft>
                <a:spcPts val="0"/>
              </a:spcAft>
              <a:buSzPts val="1600"/>
              <a:buChar char="●"/>
              <a:defRPr/>
            </a:lvl1pPr>
            <a:lvl2pPr indent="-330200" lvl="1" marL="914400" rtl="0" algn="ctr">
              <a:spcBef>
                <a:spcPts val="1600"/>
              </a:spcBef>
              <a:spcAft>
                <a:spcPts val="0"/>
              </a:spcAft>
              <a:buSzPts val="1600"/>
              <a:buChar char="○"/>
              <a:defRPr/>
            </a:lvl2pPr>
            <a:lvl3pPr indent="-330200" lvl="2" marL="1371600" rtl="0" algn="ctr">
              <a:spcBef>
                <a:spcPts val="1600"/>
              </a:spcBef>
              <a:spcAft>
                <a:spcPts val="0"/>
              </a:spcAft>
              <a:buSzPts val="1600"/>
              <a:buChar char="■"/>
              <a:defRPr/>
            </a:lvl3pPr>
            <a:lvl4pPr indent="-330200" lvl="3" marL="1828800" rtl="0" algn="ctr">
              <a:spcBef>
                <a:spcPts val="1600"/>
              </a:spcBef>
              <a:spcAft>
                <a:spcPts val="0"/>
              </a:spcAft>
              <a:buSzPts val="1600"/>
              <a:buChar char="●"/>
              <a:defRPr/>
            </a:lvl4pPr>
            <a:lvl5pPr indent="-330200" lvl="4" marL="2286000" rtl="0" algn="ctr">
              <a:spcBef>
                <a:spcPts val="1600"/>
              </a:spcBef>
              <a:spcAft>
                <a:spcPts val="0"/>
              </a:spcAft>
              <a:buSzPts val="1600"/>
              <a:buChar char="○"/>
              <a:defRPr/>
            </a:lvl5pPr>
            <a:lvl6pPr indent="-330200" lvl="5" marL="2743200" rtl="0" algn="ctr">
              <a:spcBef>
                <a:spcPts val="1600"/>
              </a:spcBef>
              <a:spcAft>
                <a:spcPts val="0"/>
              </a:spcAft>
              <a:buSzPts val="1600"/>
              <a:buChar char="■"/>
              <a:defRPr/>
            </a:lvl6pPr>
            <a:lvl7pPr indent="-330200" lvl="6" marL="3200400" rtl="0" algn="ctr">
              <a:spcBef>
                <a:spcPts val="1600"/>
              </a:spcBef>
              <a:spcAft>
                <a:spcPts val="0"/>
              </a:spcAft>
              <a:buSzPts val="1600"/>
              <a:buChar char="●"/>
              <a:defRPr/>
            </a:lvl7pPr>
            <a:lvl8pPr indent="-330200" lvl="7" marL="3657600" rtl="0" algn="ctr">
              <a:spcBef>
                <a:spcPts val="1600"/>
              </a:spcBef>
              <a:spcAft>
                <a:spcPts val="0"/>
              </a:spcAft>
              <a:buSzPts val="1600"/>
              <a:buChar char="○"/>
              <a:defRPr/>
            </a:lvl8pPr>
            <a:lvl9pPr indent="-330200" lvl="8" marL="4114800" rtl="0" algn="ctr">
              <a:spcBef>
                <a:spcPts val="1600"/>
              </a:spcBef>
              <a:spcAft>
                <a:spcPts val="1600"/>
              </a:spcAft>
              <a:buSzPts val="1600"/>
              <a:buChar char="■"/>
              <a:defRPr/>
            </a:lvl9pPr>
          </a:lstStyle>
          <a:p/>
        </p:txBody>
      </p:sp>
      <p:sp>
        <p:nvSpPr>
          <p:cNvPr id="260" name="Google Shape;260;p53"/>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5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261" name="Shape 261"/>
        <p:cNvGrpSpPr/>
        <p:nvPr/>
      </p:nvGrpSpPr>
      <p:grpSpPr>
        <a:xfrm>
          <a:off x="0" y="0"/>
          <a:ext cx="0" cy="0"/>
          <a:chOff x="0" y="0"/>
          <a:chExt cx="0" cy="0"/>
        </a:xfrm>
      </p:grpSpPr>
      <p:sp>
        <p:nvSpPr>
          <p:cNvPr id="262" name="Google Shape;262;p54"/>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extLst>
    <p:ext uri="{DCECCB84-F9BA-43D5-87BE-67443E8EF086}">
      <p15:sldGuideLst>
        <p15:guide id="1" orient="horz" pos="1620">
          <p15:clr>
            <a:srgbClr val="FA7B17"/>
          </p15:clr>
        </p15:guide>
        <p15:guide id="2" pos="2880">
          <p15:clr>
            <a:srgbClr val="FA7B17"/>
          </p15:clr>
        </p15:guide>
      </p15:sldGuideLst>
    </p:ext>
  </p:extLst>
</p:sldLayout>
</file>

<file path=ppt/slideLayouts/slideLayout5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Alternative">
  <p:cSld name="CUSTOM">
    <p:bg>
      <p:bgPr>
        <a:solidFill>
          <a:schemeClr val="lt2"/>
        </a:solidFill>
      </p:bgPr>
    </p:bg>
    <p:spTree>
      <p:nvGrpSpPr>
        <p:cNvPr id="263" name="Shape 263"/>
        <p:cNvGrpSpPr/>
        <p:nvPr/>
      </p:nvGrpSpPr>
      <p:grpSpPr>
        <a:xfrm>
          <a:off x="0" y="0"/>
          <a:ext cx="0" cy="0"/>
          <a:chOff x="0" y="0"/>
          <a:chExt cx="0" cy="0"/>
        </a:xfrm>
      </p:grpSpPr>
      <p:sp>
        <p:nvSpPr>
          <p:cNvPr id="264" name="Google Shape;264;p55"/>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rtl="0">
              <a:spcBef>
                <a:spcPts val="0"/>
              </a:spcBef>
              <a:spcAft>
                <a:spcPts val="0"/>
              </a:spcAft>
              <a:buNone/>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p:txBody>
      </p:sp>
      <p:sp>
        <p:nvSpPr>
          <p:cNvPr id="265" name="Google Shape;265;p55"/>
          <p:cNvSpPr txBox="1"/>
          <p:nvPr>
            <p:ph idx="1" type="body"/>
          </p:nvPr>
        </p:nvSpPr>
        <p:spPr>
          <a:xfrm>
            <a:off x="478825" y="1297450"/>
            <a:ext cx="7923900" cy="3197400"/>
          </a:xfrm>
          <a:prstGeom prst="rect">
            <a:avLst/>
          </a:prstGeom>
        </p:spPr>
        <p:txBody>
          <a:bodyPr anchorCtr="0" anchor="t" bIns="91425" lIns="91425" spcFirstLastPara="1" rIns="91425" wrap="square" tIns="91425">
            <a:noAutofit/>
          </a:bodyPr>
          <a:lstStyle>
            <a:lvl1pPr indent="-330200" lvl="0" marL="457200" rtl="0">
              <a:spcBef>
                <a:spcPts val="0"/>
              </a:spcBef>
              <a:spcAft>
                <a:spcPts val="0"/>
              </a:spcAft>
              <a:buSzPts val="1600"/>
              <a:buChar char="●"/>
              <a:defRPr/>
            </a:lvl1pPr>
            <a:lvl2pPr indent="-330200" lvl="1" marL="914400" rtl="0">
              <a:spcBef>
                <a:spcPts val="1600"/>
              </a:spcBef>
              <a:spcAft>
                <a:spcPts val="0"/>
              </a:spcAft>
              <a:buSzPts val="1600"/>
              <a:buChar char="○"/>
              <a:defRPr/>
            </a:lvl2pPr>
            <a:lvl3pPr indent="-330200" lvl="2" marL="1371600" rtl="0">
              <a:spcBef>
                <a:spcPts val="1600"/>
              </a:spcBef>
              <a:spcAft>
                <a:spcPts val="0"/>
              </a:spcAft>
              <a:buSzPts val="1600"/>
              <a:buChar char="■"/>
              <a:defRPr/>
            </a:lvl3pPr>
            <a:lvl4pPr indent="-330200" lvl="3" marL="1828800" rtl="0">
              <a:spcBef>
                <a:spcPts val="1600"/>
              </a:spcBef>
              <a:spcAft>
                <a:spcPts val="0"/>
              </a:spcAft>
              <a:buSzPts val="1600"/>
              <a:buChar char="●"/>
              <a:defRPr/>
            </a:lvl4pPr>
            <a:lvl5pPr indent="-330200" lvl="4" marL="2286000" rtl="0">
              <a:spcBef>
                <a:spcPts val="1600"/>
              </a:spcBef>
              <a:spcAft>
                <a:spcPts val="0"/>
              </a:spcAft>
              <a:buSzPts val="1600"/>
              <a:buChar char="○"/>
              <a:defRPr/>
            </a:lvl5pPr>
            <a:lvl6pPr indent="-330200" lvl="5" marL="2743200" rtl="0">
              <a:spcBef>
                <a:spcPts val="1600"/>
              </a:spcBef>
              <a:spcAft>
                <a:spcPts val="0"/>
              </a:spcAft>
              <a:buSzPts val="1600"/>
              <a:buChar char="■"/>
              <a:defRPr/>
            </a:lvl6pPr>
            <a:lvl7pPr indent="-330200" lvl="6" marL="3200400" rtl="0">
              <a:spcBef>
                <a:spcPts val="1600"/>
              </a:spcBef>
              <a:spcAft>
                <a:spcPts val="0"/>
              </a:spcAft>
              <a:buSzPts val="1600"/>
              <a:buChar char="●"/>
              <a:defRPr/>
            </a:lvl7pPr>
            <a:lvl8pPr indent="-330200" lvl="7" marL="3657600" rtl="0">
              <a:spcBef>
                <a:spcPts val="1600"/>
              </a:spcBef>
              <a:spcAft>
                <a:spcPts val="0"/>
              </a:spcAft>
              <a:buSzPts val="1600"/>
              <a:buChar char="○"/>
              <a:defRPr/>
            </a:lvl8pPr>
            <a:lvl9pPr indent="-330200" lvl="8" marL="4114800" rtl="0">
              <a:spcBef>
                <a:spcPts val="1600"/>
              </a:spcBef>
              <a:spcAft>
                <a:spcPts val="1600"/>
              </a:spcAft>
              <a:buSzPts val="1600"/>
              <a:buChar char="■"/>
              <a:defRPr/>
            </a:lvl9pPr>
          </a:lstStyle>
          <a:p/>
        </p:txBody>
      </p:sp>
    </p:spTree>
  </p:cSld>
  <p:clrMapOvr>
    <a:masterClrMapping/>
  </p:clrMapOvr>
</p:sldLayout>
</file>

<file path=ppt/slideLayouts/slideLayout5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one column Alternative">
  <p:cSld name="ONE_COLUMN_TEXT_1">
    <p:bg>
      <p:bgPr>
        <a:solidFill>
          <a:schemeClr val="lt2"/>
        </a:solidFill>
      </p:bgPr>
    </p:bg>
    <p:spTree>
      <p:nvGrpSpPr>
        <p:cNvPr id="266" name="Shape 266"/>
        <p:cNvGrpSpPr/>
        <p:nvPr/>
      </p:nvGrpSpPr>
      <p:grpSpPr>
        <a:xfrm>
          <a:off x="0" y="0"/>
          <a:ext cx="0" cy="0"/>
          <a:chOff x="0" y="0"/>
          <a:chExt cx="0" cy="0"/>
        </a:xfrm>
      </p:grpSpPr>
      <p:sp>
        <p:nvSpPr>
          <p:cNvPr id="267" name="Google Shape;267;p56"/>
          <p:cNvSpPr txBox="1"/>
          <p:nvPr>
            <p:ph type="title"/>
          </p:nvPr>
        </p:nvSpPr>
        <p:spPr>
          <a:xfrm>
            <a:off x="311700" y="555600"/>
            <a:ext cx="3982200" cy="755700"/>
          </a:xfrm>
          <a:prstGeom prst="rect">
            <a:avLst/>
          </a:prstGeom>
        </p:spPr>
        <p:txBody>
          <a:bodyPr anchorCtr="0" anchor="b" bIns="91425" lIns="91425" spcFirstLastPara="1" rIns="91425" wrap="square" tIns="91425">
            <a:noAutofit/>
          </a:bodyPr>
          <a:lstStyle>
            <a:lvl1pPr lvl="0" rtl="0">
              <a:spcBef>
                <a:spcPts val="0"/>
              </a:spcBef>
              <a:spcAft>
                <a:spcPts val="0"/>
              </a:spcAft>
              <a:buSzPts val="2400"/>
              <a:buNone/>
              <a:defRPr sz="2400"/>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p:txBody>
      </p:sp>
      <p:sp>
        <p:nvSpPr>
          <p:cNvPr id="268" name="Google Shape;268;p56"/>
          <p:cNvSpPr txBox="1"/>
          <p:nvPr>
            <p:ph idx="1" type="body"/>
          </p:nvPr>
        </p:nvSpPr>
        <p:spPr>
          <a:xfrm>
            <a:off x="311700" y="1389600"/>
            <a:ext cx="3982200" cy="3179400"/>
          </a:xfrm>
          <a:prstGeom prst="rect">
            <a:avLst/>
          </a:prstGeom>
        </p:spPr>
        <p:txBody>
          <a:bodyPr anchorCtr="0" anchor="t" bIns="91425" lIns="91425" spcFirstLastPara="1" rIns="91425" wrap="square" tIns="91425">
            <a:noAutofit/>
          </a:bodyPr>
          <a:lstStyle>
            <a:lvl1pPr indent="-304800" lvl="0" marL="457200" rtl="0">
              <a:spcBef>
                <a:spcPts val="0"/>
              </a:spcBef>
              <a:spcAft>
                <a:spcPts val="0"/>
              </a:spcAft>
              <a:buSzPts val="1200"/>
              <a:buChar char="●"/>
              <a:defRPr sz="1200"/>
            </a:lvl1pPr>
            <a:lvl2pPr indent="-304800" lvl="1" marL="914400" rtl="0">
              <a:spcBef>
                <a:spcPts val="1600"/>
              </a:spcBef>
              <a:spcAft>
                <a:spcPts val="0"/>
              </a:spcAft>
              <a:buSzPts val="1200"/>
              <a:buChar char="○"/>
              <a:defRPr sz="1200"/>
            </a:lvl2pPr>
            <a:lvl3pPr indent="-304800" lvl="2" marL="1371600" rtl="0">
              <a:spcBef>
                <a:spcPts val="1600"/>
              </a:spcBef>
              <a:spcAft>
                <a:spcPts val="0"/>
              </a:spcAft>
              <a:buSzPts val="1200"/>
              <a:buChar char="■"/>
              <a:defRPr sz="1200"/>
            </a:lvl3pPr>
            <a:lvl4pPr indent="-304800" lvl="3" marL="1828800" rtl="0">
              <a:spcBef>
                <a:spcPts val="1600"/>
              </a:spcBef>
              <a:spcAft>
                <a:spcPts val="0"/>
              </a:spcAft>
              <a:buSzPts val="1200"/>
              <a:buChar char="●"/>
              <a:defRPr sz="1200"/>
            </a:lvl4pPr>
            <a:lvl5pPr indent="-304800" lvl="4" marL="2286000" rtl="0">
              <a:spcBef>
                <a:spcPts val="1600"/>
              </a:spcBef>
              <a:spcAft>
                <a:spcPts val="0"/>
              </a:spcAft>
              <a:buSzPts val="1200"/>
              <a:buChar char="○"/>
              <a:defRPr sz="1200"/>
            </a:lvl5pPr>
            <a:lvl6pPr indent="-304800" lvl="5" marL="2743200" rtl="0">
              <a:spcBef>
                <a:spcPts val="1600"/>
              </a:spcBef>
              <a:spcAft>
                <a:spcPts val="0"/>
              </a:spcAft>
              <a:buSzPts val="1200"/>
              <a:buChar char="■"/>
              <a:defRPr sz="1200"/>
            </a:lvl6pPr>
            <a:lvl7pPr indent="-304800" lvl="6" marL="3200400" rtl="0">
              <a:spcBef>
                <a:spcPts val="1600"/>
              </a:spcBef>
              <a:spcAft>
                <a:spcPts val="0"/>
              </a:spcAft>
              <a:buSzPts val="1200"/>
              <a:buChar char="●"/>
              <a:defRPr sz="1200"/>
            </a:lvl7pPr>
            <a:lvl8pPr indent="-304800" lvl="7" marL="3657600" rtl="0">
              <a:spcBef>
                <a:spcPts val="1600"/>
              </a:spcBef>
              <a:spcAft>
                <a:spcPts val="0"/>
              </a:spcAft>
              <a:buSzPts val="1200"/>
              <a:buChar char="○"/>
              <a:defRPr sz="1200"/>
            </a:lvl8pPr>
            <a:lvl9pPr indent="-304800" lvl="8" marL="4114800" rtl="0">
              <a:spcBef>
                <a:spcPts val="1600"/>
              </a:spcBef>
              <a:spcAft>
                <a:spcPts val="1600"/>
              </a:spcAft>
              <a:buSzPts val="1200"/>
              <a:buChar char="■"/>
              <a:defRPr sz="1200"/>
            </a:lvl9pPr>
          </a:lstStyle>
          <a:p/>
        </p:txBody>
      </p:sp>
      <p:sp>
        <p:nvSpPr>
          <p:cNvPr id="269" name="Google Shape;269;p56"/>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5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Alternative">
  <p:cSld name="TITLE_AND_TWO_COLUMNS_1">
    <p:bg>
      <p:bgPr>
        <a:solidFill>
          <a:schemeClr val="lt2"/>
        </a:solidFill>
      </p:bgPr>
    </p:bg>
    <p:spTree>
      <p:nvGrpSpPr>
        <p:cNvPr id="270" name="Shape 270"/>
        <p:cNvGrpSpPr/>
        <p:nvPr/>
      </p:nvGrpSpPr>
      <p:grpSpPr>
        <a:xfrm>
          <a:off x="0" y="0"/>
          <a:ext cx="0" cy="0"/>
          <a:chOff x="0" y="0"/>
          <a:chExt cx="0" cy="0"/>
        </a:xfrm>
      </p:grpSpPr>
      <p:sp>
        <p:nvSpPr>
          <p:cNvPr id="271" name="Google Shape;271;p57"/>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rtl="0">
              <a:spcBef>
                <a:spcPts val="0"/>
              </a:spcBef>
              <a:spcAft>
                <a:spcPts val="0"/>
              </a:spcAft>
              <a:buSzPts val="30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272" name="Google Shape;272;p57"/>
          <p:cNvSpPr txBox="1"/>
          <p:nvPr>
            <p:ph idx="1" type="body"/>
          </p:nvPr>
        </p:nvSpPr>
        <p:spPr>
          <a:xfrm>
            <a:off x="311700" y="1152475"/>
            <a:ext cx="3999900" cy="3416400"/>
          </a:xfrm>
          <a:prstGeom prst="rect">
            <a:avLst/>
          </a:prstGeom>
        </p:spPr>
        <p:txBody>
          <a:bodyPr anchorCtr="0" anchor="t" bIns="91425" lIns="91425" spcFirstLastPara="1" rIns="91425" wrap="square" tIns="91425">
            <a:noAutofit/>
          </a:bodyPr>
          <a:lstStyle>
            <a:lvl1pPr indent="-317500" lvl="0" marL="457200" rtl="0">
              <a:spcBef>
                <a:spcPts val="0"/>
              </a:spcBef>
              <a:spcAft>
                <a:spcPts val="0"/>
              </a:spcAft>
              <a:buSzPts val="1400"/>
              <a:buChar char="●"/>
              <a:defRPr sz="1400"/>
            </a:lvl1pPr>
            <a:lvl2pPr indent="-304800" lvl="1" marL="914400" rtl="0">
              <a:spcBef>
                <a:spcPts val="1600"/>
              </a:spcBef>
              <a:spcAft>
                <a:spcPts val="0"/>
              </a:spcAft>
              <a:buSzPts val="1200"/>
              <a:buChar char="○"/>
              <a:defRPr sz="1200"/>
            </a:lvl2pPr>
            <a:lvl3pPr indent="-304800" lvl="2" marL="1371600" rtl="0">
              <a:spcBef>
                <a:spcPts val="1600"/>
              </a:spcBef>
              <a:spcAft>
                <a:spcPts val="0"/>
              </a:spcAft>
              <a:buSzPts val="1200"/>
              <a:buChar char="■"/>
              <a:defRPr sz="1200"/>
            </a:lvl3pPr>
            <a:lvl4pPr indent="-304800" lvl="3" marL="1828800" rtl="0">
              <a:spcBef>
                <a:spcPts val="1600"/>
              </a:spcBef>
              <a:spcAft>
                <a:spcPts val="0"/>
              </a:spcAft>
              <a:buSzPts val="1200"/>
              <a:buChar char="●"/>
              <a:defRPr sz="1200"/>
            </a:lvl4pPr>
            <a:lvl5pPr indent="-304800" lvl="4" marL="2286000" rtl="0">
              <a:spcBef>
                <a:spcPts val="1600"/>
              </a:spcBef>
              <a:spcAft>
                <a:spcPts val="0"/>
              </a:spcAft>
              <a:buSzPts val="1200"/>
              <a:buChar char="○"/>
              <a:defRPr sz="1200"/>
            </a:lvl5pPr>
            <a:lvl6pPr indent="-304800" lvl="5" marL="2743200" rtl="0">
              <a:spcBef>
                <a:spcPts val="1600"/>
              </a:spcBef>
              <a:spcAft>
                <a:spcPts val="0"/>
              </a:spcAft>
              <a:buSzPts val="1200"/>
              <a:buChar char="■"/>
              <a:defRPr sz="1200"/>
            </a:lvl6pPr>
            <a:lvl7pPr indent="-304800" lvl="6" marL="3200400" rtl="0">
              <a:spcBef>
                <a:spcPts val="1600"/>
              </a:spcBef>
              <a:spcAft>
                <a:spcPts val="0"/>
              </a:spcAft>
              <a:buSzPts val="1200"/>
              <a:buChar char="●"/>
              <a:defRPr sz="1200"/>
            </a:lvl7pPr>
            <a:lvl8pPr indent="-304800" lvl="7" marL="3657600" rtl="0">
              <a:spcBef>
                <a:spcPts val="1600"/>
              </a:spcBef>
              <a:spcAft>
                <a:spcPts val="0"/>
              </a:spcAft>
              <a:buSzPts val="1200"/>
              <a:buChar char="○"/>
              <a:defRPr sz="1200"/>
            </a:lvl8pPr>
            <a:lvl9pPr indent="-304800" lvl="8" marL="4114800" rtl="0">
              <a:spcBef>
                <a:spcPts val="1600"/>
              </a:spcBef>
              <a:spcAft>
                <a:spcPts val="1600"/>
              </a:spcAft>
              <a:buSzPts val="1200"/>
              <a:buChar char="■"/>
              <a:defRPr sz="1200"/>
            </a:lvl9pPr>
          </a:lstStyle>
          <a:p/>
        </p:txBody>
      </p:sp>
      <p:sp>
        <p:nvSpPr>
          <p:cNvPr id="273" name="Google Shape;273;p57"/>
          <p:cNvSpPr txBox="1"/>
          <p:nvPr>
            <p:ph idx="2" type="body"/>
          </p:nvPr>
        </p:nvSpPr>
        <p:spPr>
          <a:xfrm>
            <a:off x="4832400" y="1152475"/>
            <a:ext cx="3999900" cy="3416400"/>
          </a:xfrm>
          <a:prstGeom prst="rect">
            <a:avLst/>
          </a:prstGeom>
        </p:spPr>
        <p:txBody>
          <a:bodyPr anchorCtr="0" anchor="t" bIns="91425" lIns="91425" spcFirstLastPara="1" rIns="91425" wrap="square" tIns="91425">
            <a:noAutofit/>
          </a:bodyPr>
          <a:lstStyle>
            <a:lvl1pPr indent="-317500" lvl="0" marL="457200" rtl="0">
              <a:spcBef>
                <a:spcPts val="0"/>
              </a:spcBef>
              <a:spcAft>
                <a:spcPts val="0"/>
              </a:spcAft>
              <a:buSzPts val="1400"/>
              <a:buChar char="●"/>
              <a:defRPr sz="1400"/>
            </a:lvl1pPr>
            <a:lvl2pPr indent="-304800" lvl="1" marL="914400" rtl="0">
              <a:spcBef>
                <a:spcPts val="1600"/>
              </a:spcBef>
              <a:spcAft>
                <a:spcPts val="0"/>
              </a:spcAft>
              <a:buSzPts val="1200"/>
              <a:buChar char="○"/>
              <a:defRPr sz="1200"/>
            </a:lvl2pPr>
            <a:lvl3pPr indent="-304800" lvl="2" marL="1371600" rtl="0">
              <a:spcBef>
                <a:spcPts val="1600"/>
              </a:spcBef>
              <a:spcAft>
                <a:spcPts val="0"/>
              </a:spcAft>
              <a:buSzPts val="1200"/>
              <a:buChar char="■"/>
              <a:defRPr sz="1200"/>
            </a:lvl3pPr>
            <a:lvl4pPr indent="-304800" lvl="3" marL="1828800" rtl="0">
              <a:spcBef>
                <a:spcPts val="1600"/>
              </a:spcBef>
              <a:spcAft>
                <a:spcPts val="0"/>
              </a:spcAft>
              <a:buSzPts val="1200"/>
              <a:buChar char="●"/>
              <a:defRPr sz="1200"/>
            </a:lvl4pPr>
            <a:lvl5pPr indent="-304800" lvl="4" marL="2286000" rtl="0">
              <a:spcBef>
                <a:spcPts val="1600"/>
              </a:spcBef>
              <a:spcAft>
                <a:spcPts val="0"/>
              </a:spcAft>
              <a:buSzPts val="1200"/>
              <a:buChar char="○"/>
              <a:defRPr sz="1200"/>
            </a:lvl5pPr>
            <a:lvl6pPr indent="-304800" lvl="5" marL="2743200" rtl="0">
              <a:spcBef>
                <a:spcPts val="1600"/>
              </a:spcBef>
              <a:spcAft>
                <a:spcPts val="0"/>
              </a:spcAft>
              <a:buSzPts val="1200"/>
              <a:buChar char="■"/>
              <a:defRPr sz="1200"/>
            </a:lvl6pPr>
            <a:lvl7pPr indent="-304800" lvl="6" marL="3200400" rtl="0">
              <a:spcBef>
                <a:spcPts val="1600"/>
              </a:spcBef>
              <a:spcAft>
                <a:spcPts val="0"/>
              </a:spcAft>
              <a:buSzPts val="1200"/>
              <a:buChar char="●"/>
              <a:defRPr sz="1200"/>
            </a:lvl7pPr>
            <a:lvl8pPr indent="-304800" lvl="7" marL="3657600" rtl="0">
              <a:spcBef>
                <a:spcPts val="1600"/>
              </a:spcBef>
              <a:spcAft>
                <a:spcPts val="0"/>
              </a:spcAft>
              <a:buSzPts val="1200"/>
              <a:buChar char="○"/>
              <a:defRPr sz="1200"/>
            </a:lvl8pPr>
            <a:lvl9pPr indent="-304800" lvl="8" marL="4114800" rtl="0">
              <a:spcBef>
                <a:spcPts val="1600"/>
              </a:spcBef>
              <a:spcAft>
                <a:spcPts val="1600"/>
              </a:spcAft>
              <a:buSzPts val="1200"/>
              <a:buChar char="■"/>
              <a:defRPr sz="1200"/>
            </a:lvl9pPr>
          </a:lstStyle>
          <a:p/>
        </p:txBody>
      </p:sp>
      <p:sp>
        <p:nvSpPr>
          <p:cNvPr id="274" name="Google Shape;274;p57"/>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5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First page">
  <p:cSld name="CUSTOM_1">
    <p:bg>
      <p:bgPr>
        <a:solidFill>
          <a:srgbClr val="FFFFFF"/>
        </a:solidFill>
      </p:bgPr>
    </p:bg>
    <p:spTree>
      <p:nvGrpSpPr>
        <p:cNvPr id="275" name="Shape 275"/>
        <p:cNvGrpSpPr/>
        <p:nvPr/>
      </p:nvGrpSpPr>
      <p:grpSpPr>
        <a:xfrm>
          <a:off x="0" y="0"/>
          <a:ext cx="0" cy="0"/>
          <a:chOff x="0" y="0"/>
          <a:chExt cx="0" cy="0"/>
        </a:xfrm>
      </p:grpSpPr>
      <p:grpSp>
        <p:nvGrpSpPr>
          <p:cNvPr id="276" name="Google Shape;276;p58"/>
          <p:cNvGrpSpPr/>
          <p:nvPr/>
        </p:nvGrpSpPr>
        <p:grpSpPr>
          <a:xfrm>
            <a:off x="630141" y="717397"/>
            <a:ext cx="2802942" cy="2182791"/>
            <a:chOff x="630150" y="717396"/>
            <a:chExt cx="2367350" cy="1914057"/>
          </a:xfrm>
        </p:grpSpPr>
        <p:pic>
          <p:nvPicPr>
            <p:cNvPr id="277" name="Google Shape;277;p58"/>
            <p:cNvPicPr preferRelativeResize="0"/>
            <p:nvPr/>
          </p:nvPicPr>
          <p:blipFill rotWithShape="1">
            <a:blip r:embed="rId2">
              <a:alphaModFix/>
            </a:blip>
            <a:srcRect b="0" l="46890" r="0" t="0"/>
            <a:stretch/>
          </p:blipFill>
          <p:spPr>
            <a:xfrm>
              <a:off x="630150" y="1556253"/>
              <a:ext cx="2367350" cy="1075200"/>
            </a:xfrm>
            <a:prstGeom prst="rect">
              <a:avLst/>
            </a:prstGeom>
            <a:noFill/>
            <a:ln>
              <a:noFill/>
            </a:ln>
          </p:spPr>
        </p:pic>
        <p:pic>
          <p:nvPicPr>
            <p:cNvPr id="278" name="Google Shape;278;p58"/>
            <p:cNvPicPr preferRelativeResize="0"/>
            <p:nvPr/>
          </p:nvPicPr>
          <p:blipFill rotWithShape="1">
            <a:blip r:embed="rId2">
              <a:alphaModFix/>
            </a:blip>
            <a:srcRect b="0" l="0" r="53108" t="0"/>
            <a:stretch/>
          </p:blipFill>
          <p:spPr>
            <a:xfrm>
              <a:off x="827371" y="717396"/>
              <a:ext cx="1926999" cy="991251"/>
            </a:xfrm>
            <a:prstGeom prst="rect">
              <a:avLst/>
            </a:prstGeom>
            <a:noFill/>
            <a:ln>
              <a:noFill/>
            </a:ln>
          </p:spPr>
        </p:pic>
      </p:grpSp>
      <p:pic>
        <p:nvPicPr>
          <p:cNvPr id="279" name="Google Shape;279;p58"/>
          <p:cNvPicPr preferRelativeResize="0"/>
          <p:nvPr/>
        </p:nvPicPr>
        <p:blipFill rotWithShape="1">
          <a:blip r:embed="rId3">
            <a:alphaModFix/>
          </a:blip>
          <a:srcRect b="0" l="13423" r="13423" t="0"/>
          <a:stretch/>
        </p:blipFill>
        <p:spPr>
          <a:xfrm>
            <a:off x="4571999" y="0"/>
            <a:ext cx="4575724" cy="3518525"/>
          </a:xfrm>
          <a:prstGeom prst="rect">
            <a:avLst/>
          </a:prstGeom>
          <a:noFill/>
          <a:ln>
            <a:noFill/>
          </a:ln>
        </p:spPr>
      </p:pic>
      <p:sp>
        <p:nvSpPr>
          <p:cNvPr id="280" name="Google Shape;280;p58"/>
          <p:cNvSpPr/>
          <p:nvPr/>
        </p:nvSpPr>
        <p:spPr>
          <a:xfrm>
            <a:off x="0" y="3518525"/>
            <a:ext cx="9144000" cy="1625100"/>
          </a:xfrm>
          <a:prstGeom prst="rect">
            <a:avLst/>
          </a:prstGeom>
          <a:solidFill>
            <a:schemeClr val="accent6"/>
          </a:solidFill>
          <a:ln>
            <a:noFill/>
          </a:ln>
        </p:spPr>
        <p:txBody>
          <a:bodyPr anchorCtr="0" anchor="ctr" bIns="39550" lIns="79125" spcFirstLastPara="1" rIns="79125" wrap="square" tIns="39550">
            <a:noAutofit/>
          </a:bodyPr>
          <a:lstStyle/>
          <a:p>
            <a:pPr indent="0" lvl="0" marL="0" marR="0" rtl="0" algn="ctr">
              <a:lnSpc>
                <a:spcPct val="100000"/>
              </a:lnSpc>
              <a:spcBef>
                <a:spcPts val="0"/>
              </a:spcBef>
              <a:spcAft>
                <a:spcPts val="0"/>
              </a:spcAft>
              <a:buNone/>
            </a:pPr>
            <a:r>
              <a:t/>
            </a:r>
            <a:endParaRPr b="0" i="0" sz="1200" u="none" cap="none" strike="noStrike">
              <a:solidFill>
                <a:schemeClr val="lt1"/>
              </a:solidFill>
              <a:latin typeface="Arial"/>
              <a:ea typeface="Arial"/>
              <a:cs typeface="Arial"/>
              <a:sym typeface="Arial"/>
            </a:endParaRPr>
          </a:p>
        </p:txBody>
      </p:sp>
      <p:sp>
        <p:nvSpPr>
          <p:cNvPr id="281" name="Google Shape;281;p58"/>
          <p:cNvSpPr txBox="1"/>
          <p:nvPr>
            <p:ph type="title"/>
          </p:nvPr>
        </p:nvSpPr>
        <p:spPr>
          <a:xfrm>
            <a:off x="998000" y="3899425"/>
            <a:ext cx="7084500" cy="778800"/>
          </a:xfrm>
          <a:prstGeom prst="rect">
            <a:avLst/>
          </a:prstGeom>
        </p:spPr>
        <p:txBody>
          <a:bodyPr anchorCtr="0" anchor="t" bIns="91425" lIns="91425" spcFirstLastPara="1" rIns="91425" wrap="square" tIns="91425">
            <a:noAutofit/>
          </a:bodyPr>
          <a:lstStyle>
            <a:lvl1pPr lvl="0" rtl="0" algn="ctr">
              <a:spcBef>
                <a:spcPts val="0"/>
              </a:spcBef>
              <a:spcAft>
                <a:spcPts val="0"/>
              </a:spcAft>
              <a:buNone/>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p:txBody>
      </p:sp>
    </p:spTree>
  </p:cSld>
  <p:clrMapOvr>
    <a:masterClrMapping/>
  </p:clrMapOvr>
</p:sldLayout>
</file>

<file path=ppt/slideLayouts/slideLayout5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Half page with image">
  <p:cSld name="CUSTOM_2">
    <p:spTree>
      <p:nvGrpSpPr>
        <p:cNvPr id="282" name="Shape 282"/>
        <p:cNvGrpSpPr/>
        <p:nvPr/>
      </p:nvGrpSpPr>
      <p:grpSpPr>
        <a:xfrm>
          <a:off x="0" y="0"/>
          <a:ext cx="0" cy="0"/>
          <a:chOff x="0" y="0"/>
          <a:chExt cx="0" cy="0"/>
        </a:xfrm>
      </p:grpSpPr>
      <p:sp>
        <p:nvSpPr>
          <p:cNvPr id="283" name="Google Shape;283;p59"/>
          <p:cNvSpPr txBox="1"/>
          <p:nvPr>
            <p:ph type="title"/>
          </p:nvPr>
        </p:nvSpPr>
        <p:spPr>
          <a:xfrm>
            <a:off x="311700" y="370250"/>
            <a:ext cx="3982200" cy="755700"/>
          </a:xfrm>
          <a:prstGeom prst="rect">
            <a:avLst/>
          </a:prstGeom>
        </p:spPr>
        <p:txBody>
          <a:bodyPr anchorCtr="0" anchor="t" bIns="91425" lIns="91425" spcFirstLastPara="1" rIns="91425" wrap="square" tIns="91425">
            <a:noAutofit/>
          </a:bodyPr>
          <a:lstStyle>
            <a:lvl1pPr lvl="0" rtl="0">
              <a:spcBef>
                <a:spcPts val="0"/>
              </a:spcBef>
              <a:spcAft>
                <a:spcPts val="0"/>
              </a:spcAft>
              <a:buNone/>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p:txBody>
      </p:sp>
      <p:sp>
        <p:nvSpPr>
          <p:cNvPr id="284" name="Google Shape;284;p59"/>
          <p:cNvSpPr txBox="1"/>
          <p:nvPr>
            <p:ph idx="1" type="body"/>
          </p:nvPr>
        </p:nvSpPr>
        <p:spPr>
          <a:xfrm>
            <a:off x="311700" y="1389600"/>
            <a:ext cx="3982200" cy="3179400"/>
          </a:xfrm>
          <a:prstGeom prst="rect">
            <a:avLst/>
          </a:prstGeom>
        </p:spPr>
        <p:txBody>
          <a:bodyPr anchorCtr="0" anchor="t" bIns="91425" lIns="91425" spcFirstLastPara="1" rIns="91425" wrap="square" tIns="91425">
            <a:noAutofit/>
          </a:bodyPr>
          <a:lstStyle>
            <a:lvl1pPr indent="-330200" lvl="0" marL="457200" rtl="0">
              <a:spcBef>
                <a:spcPts val="0"/>
              </a:spcBef>
              <a:spcAft>
                <a:spcPts val="0"/>
              </a:spcAft>
              <a:buSzPts val="1600"/>
              <a:buChar char="●"/>
              <a:defRPr/>
            </a:lvl1pPr>
            <a:lvl2pPr indent="-330200" lvl="1" marL="914400" rtl="0">
              <a:spcBef>
                <a:spcPts val="1600"/>
              </a:spcBef>
              <a:spcAft>
                <a:spcPts val="0"/>
              </a:spcAft>
              <a:buSzPts val="1600"/>
              <a:buChar char="○"/>
              <a:defRPr/>
            </a:lvl2pPr>
            <a:lvl3pPr indent="-330200" lvl="2" marL="1371600" rtl="0">
              <a:spcBef>
                <a:spcPts val="1600"/>
              </a:spcBef>
              <a:spcAft>
                <a:spcPts val="0"/>
              </a:spcAft>
              <a:buSzPts val="1600"/>
              <a:buChar char="■"/>
              <a:defRPr/>
            </a:lvl3pPr>
            <a:lvl4pPr indent="-330200" lvl="3" marL="1828800" rtl="0">
              <a:spcBef>
                <a:spcPts val="1600"/>
              </a:spcBef>
              <a:spcAft>
                <a:spcPts val="0"/>
              </a:spcAft>
              <a:buSzPts val="1600"/>
              <a:buChar char="●"/>
              <a:defRPr/>
            </a:lvl4pPr>
            <a:lvl5pPr indent="-330200" lvl="4" marL="2286000" rtl="0">
              <a:spcBef>
                <a:spcPts val="1600"/>
              </a:spcBef>
              <a:spcAft>
                <a:spcPts val="0"/>
              </a:spcAft>
              <a:buSzPts val="1600"/>
              <a:buChar char="○"/>
              <a:defRPr/>
            </a:lvl5pPr>
            <a:lvl6pPr indent="-330200" lvl="5" marL="2743200" rtl="0">
              <a:spcBef>
                <a:spcPts val="1600"/>
              </a:spcBef>
              <a:spcAft>
                <a:spcPts val="0"/>
              </a:spcAft>
              <a:buSzPts val="1600"/>
              <a:buChar char="■"/>
              <a:defRPr/>
            </a:lvl6pPr>
            <a:lvl7pPr indent="-330200" lvl="6" marL="3200400" rtl="0">
              <a:spcBef>
                <a:spcPts val="1600"/>
              </a:spcBef>
              <a:spcAft>
                <a:spcPts val="0"/>
              </a:spcAft>
              <a:buSzPts val="1600"/>
              <a:buChar char="●"/>
              <a:defRPr/>
            </a:lvl7pPr>
            <a:lvl8pPr indent="-330200" lvl="7" marL="3657600" rtl="0">
              <a:spcBef>
                <a:spcPts val="1600"/>
              </a:spcBef>
              <a:spcAft>
                <a:spcPts val="0"/>
              </a:spcAft>
              <a:buSzPts val="1600"/>
              <a:buChar char="○"/>
              <a:defRPr/>
            </a:lvl8pPr>
            <a:lvl9pPr indent="-330200" lvl="8" marL="4114800" rtl="0">
              <a:spcBef>
                <a:spcPts val="1600"/>
              </a:spcBef>
              <a:spcAft>
                <a:spcPts val="1600"/>
              </a:spcAft>
              <a:buSzPts val="1600"/>
              <a:buChar char="■"/>
              <a:defRPr/>
            </a:lvl9pPr>
          </a:lstStyle>
          <a:p/>
        </p:txBody>
      </p:sp>
      <p:pic>
        <p:nvPicPr>
          <p:cNvPr id="285" name="Google Shape;285;p59"/>
          <p:cNvPicPr preferRelativeResize="0"/>
          <p:nvPr/>
        </p:nvPicPr>
        <p:blipFill rotWithShape="1">
          <a:blip r:embed="rId2">
            <a:alphaModFix/>
          </a:blip>
          <a:srcRect b="0" l="15818" r="15818" t="4761"/>
          <a:stretch/>
        </p:blipFill>
        <p:spPr>
          <a:xfrm>
            <a:off x="5081525" y="370250"/>
            <a:ext cx="3910077" cy="4356625"/>
          </a:xfrm>
          <a:prstGeom prst="rect">
            <a:avLst/>
          </a:prstGeom>
          <a:noFill/>
          <a:ln>
            <a:noFill/>
          </a:ln>
        </p:spPr>
      </p:pic>
    </p:spTree>
  </p:cSld>
  <p:clrMapOvr>
    <a:masterClrMapping/>
  </p:clrMapOvr>
</p:sldLayout>
</file>

<file path=ppt/slideLayouts/slideLayout5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Half page with image 1">
  <p:cSld name="CUSTOM_2_1">
    <p:spTree>
      <p:nvGrpSpPr>
        <p:cNvPr id="286" name="Shape 286"/>
        <p:cNvGrpSpPr/>
        <p:nvPr/>
      </p:nvGrpSpPr>
      <p:grpSpPr>
        <a:xfrm>
          <a:off x="0" y="0"/>
          <a:ext cx="0" cy="0"/>
          <a:chOff x="0" y="0"/>
          <a:chExt cx="0" cy="0"/>
        </a:xfrm>
      </p:grpSpPr>
      <p:sp>
        <p:nvSpPr>
          <p:cNvPr id="287" name="Google Shape;287;p60"/>
          <p:cNvSpPr txBox="1"/>
          <p:nvPr>
            <p:ph type="title"/>
          </p:nvPr>
        </p:nvSpPr>
        <p:spPr>
          <a:xfrm>
            <a:off x="311700" y="370250"/>
            <a:ext cx="3982200" cy="755700"/>
          </a:xfrm>
          <a:prstGeom prst="rect">
            <a:avLst/>
          </a:prstGeom>
        </p:spPr>
        <p:txBody>
          <a:bodyPr anchorCtr="0" anchor="t" bIns="91425" lIns="91425" spcFirstLastPara="1" rIns="91425" wrap="square" tIns="91425">
            <a:noAutofit/>
          </a:bodyPr>
          <a:lstStyle>
            <a:lvl1pPr lvl="0" rtl="0">
              <a:spcBef>
                <a:spcPts val="0"/>
              </a:spcBef>
              <a:spcAft>
                <a:spcPts val="0"/>
              </a:spcAft>
              <a:buNone/>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p:txBody>
      </p:sp>
      <p:sp>
        <p:nvSpPr>
          <p:cNvPr id="288" name="Google Shape;288;p60"/>
          <p:cNvSpPr txBox="1"/>
          <p:nvPr>
            <p:ph idx="1" type="body"/>
          </p:nvPr>
        </p:nvSpPr>
        <p:spPr>
          <a:xfrm>
            <a:off x="311700" y="1389600"/>
            <a:ext cx="3982200" cy="3179400"/>
          </a:xfrm>
          <a:prstGeom prst="rect">
            <a:avLst/>
          </a:prstGeom>
        </p:spPr>
        <p:txBody>
          <a:bodyPr anchorCtr="0" anchor="t" bIns="91425" lIns="91425" spcFirstLastPara="1" rIns="91425" wrap="square" tIns="91425">
            <a:noAutofit/>
          </a:bodyPr>
          <a:lstStyle>
            <a:lvl1pPr indent="-330200" lvl="0" marL="457200" rtl="0">
              <a:spcBef>
                <a:spcPts val="0"/>
              </a:spcBef>
              <a:spcAft>
                <a:spcPts val="0"/>
              </a:spcAft>
              <a:buSzPts val="1600"/>
              <a:buChar char="●"/>
              <a:defRPr/>
            </a:lvl1pPr>
            <a:lvl2pPr indent="-330200" lvl="1" marL="914400" rtl="0">
              <a:spcBef>
                <a:spcPts val="1600"/>
              </a:spcBef>
              <a:spcAft>
                <a:spcPts val="0"/>
              </a:spcAft>
              <a:buSzPts val="1600"/>
              <a:buChar char="○"/>
              <a:defRPr/>
            </a:lvl2pPr>
            <a:lvl3pPr indent="-330200" lvl="2" marL="1371600" rtl="0">
              <a:spcBef>
                <a:spcPts val="1600"/>
              </a:spcBef>
              <a:spcAft>
                <a:spcPts val="0"/>
              </a:spcAft>
              <a:buSzPts val="1600"/>
              <a:buChar char="■"/>
              <a:defRPr/>
            </a:lvl3pPr>
            <a:lvl4pPr indent="-330200" lvl="3" marL="1828800" rtl="0">
              <a:spcBef>
                <a:spcPts val="1600"/>
              </a:spcBef>
              <a:spcAft>
                <a:spcPts val="0"/>
              </a:spcAft>
              <a:buSzPts val="1600"/>
              <a:buChar char="●"/>
              <a:defRPr/>
            </a:lvl4pPr>
            <a:lvl5pPr indent="-330200" lvl="4" marL="2286000" rtl="0">
              <a:spcBef>
                <a:spcPts val="1600"/>
              </a:spcBef>
              <a:spcAft>
                <a:spcPts val="0"/>
              </a:spcAft>
              <a:buSzPts val="1600"/>
              <a:buChar char="○"/>
              <a:defRPr/>
            </a:lvl5pPr>
            <a:lvl6pPr indent="-330200" lvl="5" marL="2743200" rtl="0">
              <a:spcBef>
                <a:spcPts val="1600"/>
              </a:spcBef>
              <a:spcAft>
                <a:spcPts val="0"/>
              </a:spcAft>
              <a:buSzPts val="1600"/>
              <a:buChar char="■"/>
              <a:defRPr/>
            </a:lvl6pPr>
            <a:lvl7pPr indent="-330200" lvl="6" marL="3200400" rtl="0">
              <a:spcBef>
                <a:spcPts val="1600"/>
              </a:spcBef>
              <a:spcAft>
                <a:spcPts val="0"/>
              </a:spcAft>
              <a:buSzPts val="1600"/>
              <a:buChar char="●"/>
              <a:defRPr/>
            </a:lvl7pPr>
            <a:lvl8pPr indent="-330200" lvl="7" marL="3657600" rtl="0">
              <a:spcBef>
                <a:spcPts val="1600"/>
              </a:spcBef>
              <a:spcAft>
                <a:spcPts val="0"/>
              </a:spcAft>
              <a:buSzPts val="1600"/>
              <a:buChar char="○"/>
              <a:defRPr/>
            </a:lvl8pPr>
            <a:lvl9pPr indent="-330200" lvl="8" marL="4114800" rtl="0">
              <a:spcBef>
                <a:spcPts val="1600"/>
              </a:spcBef>
              <a:spcAft>
                <a:spcPts val="1600"/>
              </a:spcAft>
              <a:buSzPts val="1600"/>
              <a:buChar char="■"/>
              <a:defRPr/>
            </a:lvl9pPr>
          </a:lstStyle>
          <a:p/>
        </p:txBody>
      </p:sp>
      <p:pic>
        <p:nvPicPr>
          <p:cNvPr id="289" name="Google Shape;289;p60"/>
          <p:cNvPicPr preferRelativeResize="0"/>
          <p:nvPr/>
        </p:nvPicPr>
        <p:blipFill>
          <a:blip r:embed="rId2">
            <a:alphaModFix/>
          </a:blip>
          <a:stretch>
            <a:fillRect/>
          </a:stretch>
        </p:blipFill>
        <p:spPr>
          <a:xfrm>
            <a:off x="4540350" y="754075"/>
            <a:ext cx="4298849" cy="3438248"/>
          </a:xfrm>
          <a:prstGeom prst="rect">
            <a:avLst/>
          </a:prstGeom>
          <a:noFill/>
          <a:ln>
            <a:noFill/>
          </a:ln>
        </p:spPr>
      </p:pic>
    </p:spTree>
  </p:cSld>
  <p:clrMapOvr>
    <a:masterClrMapping/>
  </p:clrMapOvr>
</p:sldLayout>
</file>

<file path=ppt/slideLayouts/slideLayout5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Half page with image alternative">
  <p:cSld name="CUSTOM_3">
    <p:bg>
      <p:bgPr>
        <a:solidFill>
          <a:schemeClr val="lt2"/>
        </a:solidFill>
      </p:bgPr>
    </p:bg>
    <p:spTree>
      <p:nvGrpSpPr>
        <p:cNvPr id="290" name="Shape 290"/>
        <p:cNvGrpSpPr/>
        <p:nvPr/>
      </p:nvGrpSpPr>
      <p:grpSpPr>
        <a:xfrm>
          <a:off x="0" y="0"/>
          <a:ext cx="0" cy="0"/>
          <a:chOff x="0" y="0"/>
          <a:chExt cx="0" cy="0"/>
        </a:xfrm>
      </p:grpSpPr>
      <p:pic>
        <p:nvPicPr>
          <p:cNvPr id="291" name="Google Shape;291;p61"/>
          <p:cNvPicPr preferRelativeResize="0"/>
          <p:nvPr/>
        </p:nvPicPr>
        <p:blipFill rotWithShape="1">
          <a:blip r:embed="rId2">
            <a:alphaModFix/>
          </a:blip>
          <a:srcRect b="9034" l="15875" r="13974" t="6370"/>
          <a:stretch/>
        </p:blipFill>
        <p:spPr>
          <a:xfrm>
            <a:off x="5048843" y="445025"/>
            <a:ext cx="3605780" cy="4348851"/>
          </a:xfrm>
          <a:prstGeom prst="rect">
            <a:avLst/>
          </a:prstGeom>
          <a:noFill/>
          <a:ln>
            <a:noFill/>
          </a:ln>
        </p:spPr>
      </p:pic>
      <p:sp>
        <p:nvSpPr>
          <p:cNvPr id="292" name="Google Shape;292;p61"/>
          <p:cNvSpPr txBox="1"/>
          <p:nvPr>
            <p:ph type="title"/>
          </p:nvPr>
        </p:nvSpPr>
        <p:spPr>
          <a:xfrm>
            <a:off x="311700" y="370250"/>
            <a:ext cx="3982200" cy="755700"/>
          </a:xfrm>
          <a:prstGeom prst="rect">
            <a:avLst/>
          </a:prstGeom>
        </p:spPr>
        <p:txBody>
          <a:bodyPr anchorCtr="0" anchor="t" bIns="91425" lIns="91425" spcFirstLastPara="1" rIns="91425" wrap="square" tIns="91425">
            <a:noAutofit/>
          </a:bodyPr>
          <a:lstStyle>
            <a:lvl1pPr lvl="0" rtl="0">
              <a:spcBef>
                <a:spcPts val="0"/>
              </a:spcBef>
              <a:spcAft>
                <a:spcPts val="0"/>
              </a:spcAft>
              <a:buNone/>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p:txBody>
      </p:sp>
      <p:sp>
        <p:nvSpPr>
          <p:cNvPr id="293" name="Google Shape;293;p61"/>
          <p:cNvSpPr txBox="1"/>
          <p:nvPr>
            <p:ph idx="1" type="body"/>
          </p:nvPr>
        </p:nvSpPr>
        <p:spPr>
          <a:xfrm>
            <a:off x="311700" y="1389600"/>
            <a:ext cx="3982200" cy="3179400"/>
          </a:xfrm>
          <a:prstGeom prst="rect">
            <a:avLst/>
          </a:prstGeom>
        </p:spPr>
        <p:txBody>
          <a:bodyPr anchorCtr="0" anchor="t" bIns="91425" lIns="91425" spcFirstLastPara="1" rIns="91425" wrap="square" tIns="91425">
            <a:noAutofit/>
          </a:bodyPr>
          <a:lstStyle>
            <a:lvl1pPr indent="-330200" lvl="0" marL="457200" rtl="0">
              <a:spcBef>
                <a:spcPts val="0"/>
              </a:spcBef>
              <a:spcAft>
                <a:spcPts val="0"/>
              </a:spcAft>
              <a:buSzPts val="1600"/>
              <a:buChar char="●"/>
              <a:defRPr/>
            </a:lvl1pPr>
            <a:lvl2pPr indent="-330200" lvl="1" marL="914400" rtl="0">
              <a:spcBef>
                <a:spcPts val="1600"/>
              </a:spcBef>
              <a:spcAft>
                <a:spcPts val="0"/>
              </a:spcAft>
              <a:buSzPts val="1600"/>
              <a:buChar char="○"/>
              <a:defRPr/>
            </a:lvl2pPr>
            <a:lvl3pPr indent="-330200" lvl="2" marL="1371600" rtl="0">
              <a:spcBef>
                <a:spcPts val="1600"/>
              </a:spcBef>
              <a:spcAft>
                <a:spcPts val="0"/>
              </a:spcAft>
              <a:buSzPts val="1600"/>
              <a:buChar char="■"/>
              <a:defRPr/>
            </a:lvl3pPr>
            <a:lvl4pPr indent="-330200" lvl="3" marL="1828800" rtl="0">
              <a:spcBef>
                <a:spcPts val="1600"/>
              </a:spcBef>
              <a:spcAft>
                <a:spcPts val="0"/>
              </a:spcAft>
              <a:buSzPts val="1600"/>
              <a:buChar char="●"/>
              <a:defRPr/>
            </a:lvl4pPr>
            <a:lvl5pPr indent="-330200" lvl="4" marL="2286000" rtl="0">
              <a:spcBef>
                <a:spcPts val="1600"/>
              </a:spcBef>
              <a:spcAft>
                <a:spcPts val="0"/>
              </a:spcAft>
              <a:buSzPts val="1600"/>
              <a:buChar char="○"/>
              <a:defRPr/>
            </a:lvl5pPr>
            <a:lvl6pPr indent="-330200" lvl="5" marL="2743200" rtl="0">
              <a:spcBef>
                <a:spcPts val="1600"/>
              </a:spcBef>
              <a:spcAft>
                <a:spcPts val="0"/>
              </a:spcAft>
              <a:buSzPts val="1600"/>
              <a:buChar char="■"/>
              <a:defRPr/>
            </a:lvl6pPr>
            <a:lvl7pPr indent="-330200" lvl="6" marL="3200400" rtl="0">
              <a:spcBef>
                <a:spcPts val="1600"/>
              </a:spcBef>
              <a:spcAft>
                <a:spcPts val="0"/>
              </a:spcAft>
              <a:buSzPts val="1600"/>
              <a:buChar char="●"/>
              <a:defRPr/>
            </a:lvl7pPr>
            <a:lvl8pPr indent="-330200" lvl="7" marL="3657600" rtl="0">
              <a:spcBef>
                <a:spcPts val="1600"/>
              </a:spcBef>
              <a:spcAft>
                <a:spcPts val="0"/>
              </a:spcAft>
              <a:buSzPts val="1600"/>
              <a:buChar char="○"/>
              <a:defRPr/>
            </a:lvl8pPr>
            <a:lvl9pPr indent="-330200" lvl="8" marL="4114800" rtl="0">
              <a:spcBef>
                <a:spcPts val="1600"/>
              </a:spcBef>
              <a:spcAft>
                <a:spcPts val="1600"/>
              </a:spcAft>
              <a:buSzPts val="1600"/>
              <a:buChar char="■"/>
              <a:defRPr/>
            </a:lvl9pPr>
          </a:lstStyle>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33" name="Shape 33"/>
        <p:cNvGrpSpPr/>
        <p:nvPr/>
      </p:nvGrpSpPr>
      <p:grpSpPr>
        <a:xfrm>
          <a:off x="0" y="0"/>
          <a:ext cx="0" cy="0"/>
          <a:chOff x="0" y="0"/>
          <a:chExt cx="0" cy="0"/>
        </a:xfrm>
      </p:grpSpPr>
      <p:sp>
        <p:nvSpPr>
          <p:cNvPr id="34" name="Google Shape;34;p7"/>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rtl="0">
              <a:spcBef>
                <a:spcPts val="0"/>
              </a:spcBef>
              <a:spcAft>
                <a:spcPts val="0"/>
              </a:spcAft>
              <a:buSzPts val="30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35" name="Google Shape;35;p7"/>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lvl1pPr indent="-330200" lvl="0" marL="457200" rtl="0">
              <a:spcBef>
                <a:spcPts val="0"/>
              </a:spcBef>
              <a:spcAft>
                <a:spcPts val="0"/>
              </a:spcAft>
              <a:buSzPts val="1600"/>
              <a:buChar char="●"/>
              <a:defRPr/>
            </a:lvl1pPr>
            <a:lvl2pPr indent="-330200" lvl="1" marL="914400" rtl="0">
              <a:spcBef>
                <a:spcPts val="1600"/>
              </a:spcBef>
              <a:spcAft>
                <a:spcPts val="0"/>
              </a:spcAft>
              <a:buSzPts val="1600"/>
              <a:buChar char="○"/>
              <a:defRPr/>
            </a:lvl2pPr>
            <a:lvl3pPr indent="-330200" lvl="2" marL="1371600" rtl="0">
              <a:spcBef>
                <a:spcPts val="1600"/>
              </a:spcBef>
              <a:spcAft>
                <a:spcPts val="0"/>
              </a:spcAft>
              <a:buSzPts val="1600"/>
              <a:buChar char="■"/>
              <a:defRPr/>
            </a:lvl3pPr>
            <a:lvl4pPr indent="-330200" lvl="3" marL="1828800" rtl="0">
              <a:spcBef>
                <a:spcPts val="1600"/>
              </a:spcBef>
              <a:spcAft>
                <a:spcPts val="0"/>
              </a:spcAft>
              <a:buSzPts val="1600"/>
              <a:buChar char="●"/>
              <a:defRPr/>
            </a:lvl4pPr>
            <a:lvl5pPr indent="-330200" lvl="4" marL="2286000" rtl="0">
              <a:spcBef>
                <a:spcPts val="1600"/>
              </a:spcBef>
              <a:spcAft>
                <a:spcPts val="0"/>
              </a:spcAft>
              <a:buSzPts val="1600"/>
              <a:buChar char="○"/>
              <a:defRPr/>
            </a:lvl5pPr>
            <a:lvl6pPr indent="-330200" lvl="5" marL="2743200" rtl="0">
              <a:spcBef>
                <a:spcPts val="1600"/>
              </a:spcBef>
              <a:spcAft>
                <a:spcPts val="0"/>
              </a:spcAft>
              <a:buSzPts val="1600"/>
              <a:buChar char="■"/>
              <a:defRPr/>
            </a:lvl6pPr>
            <a:lvl7pPr indent="-330200" lvl="6" marL="3200400" rtl="0">
              <a:spcBef>
                <a:spcPts val="1600"/>
              </a:spcBef>
              <a:spcAft>
                <a:spcPts val="0"/>
              </a:spcAft>
              <a:buSzPts val="1600"/>
              <a:buChar char="●"/>
              <a:defRPr/>
            </a:lvl7pPr>
            <a:lvl8pPr indent="-330200" lvl="7" marL="3657600" rtl="0">
              <a:spcBef>
                <a:spcPts val="1600"/>
              </a:spcBef>
              <a:spcAft>
                <a:spcPts val="0"/>
              </a:spcAft>
              <a:buSzPts val="1600"/>
              <a:buChar char="○"/>
              <a:defRPr/>
            </a:lvl8pPr>
            <a:lvl9pPr indent="-330200" lvl="8" marL="4114800" rtl="0">
              <a:spcBef>
                <a:spcPts val="1600"/>
              </a:spcBef>
              <a:spcAft>
                <a:spcPts val="1600"/>
              </a:spcAft>
              <a:buSzPts val="1600"/>
              <a:buChar char="■"/>
              <a:defRPr/>
            </a:lvl9pPr>
          </a:lstStyle>
          <a:p/>
        </p:txBody>
      </p:sp>
      <p:sp>
        <p:nvSpPr>
          <p:cNvPr id="36" name="Google Shape;36;p7"/>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Half page with image alternative 1">
  <p:cSld name="CUSTOM_3_1">
    <p:bg>
      <p:bgPr>
        <a:solidFill>
          <a:schemeClr val="lt2"/>
        </a:solidFill>
      </p:bgPr>
    </p:bg>
    <p:spTree>
      <p:nvGrpSpPr>
        <p:cNvPr id="294" name="Shape 294"/>
        <p:cNvGrpSpPr/>
        <p:nvPr/>
      </p:nvGrpSpPr>
      <p:grpSpPr>
        <a:xfrm>
          <a:off x="0" y="0"/>
          <a:ext cx="0" cy="0"/>
          <a:chOff x="0" y="0"/>
          <a:chExt cx="0" cy="0"/>
        </a:xfrm>
      </p:grpSpPr>
      <p:sp>
        <p:nvSpPr>
          <p:cNvPr id="295" name="Google Shape;295;p62"/>
          <p:cNvSpPr txBox="1"/>
          <p:nvPr>
            <p:ph type="title"/>
          </p:nvPr>
        </p:nvSpPr>
        <p:spPr>
          <a:xfrm>
            <a:off x="311700" y="370250"/>
            <a:ext cx="3982200" cy="755700"/>
          </a:xfrm>
          <a:prstGeom prst="rect">
            <a:avLst/>
          </a:prstGeom>
        </p:spPr>
        <p:txBody>
          <a:bodyPr anchorCtr="0" anchor="t" bIns="91425" lIns="91425" spcFirstLastPara="1" rIns="91425" wrap="square" tIns="91425">
            <a:noAutofit/>
          </a:bodyPr>
          <a:lstStyle>
            <a:lvl1pPr lvl="0" rtl="0">
              <a:spcBef>
                <a:spcPts val="0"/>
              </a:spcBef>
              <a:spcAft>
                <a:spcPts val="0"/>
              </a:spcAft>
              <a:buNone/>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p:txBody>
      </p:sp>
      <p:sp>
        <p:nvSpPr>
          <p:cNvPr id="296" name="Google Shape;296;p62"/>
          <p:cNvSpPr txBox="1"/>
          <p:nvPr>
            <p:ph idx="1" type="body"/>
          </p:nvPr>
        </p:nvSpPr>
        <p:spPr>
          <a:xfrm>
            <a:off x="311700" y="1389600"/>
            <a:ext cx="3982200" cy="3179400"/>
          </a:xfrm>
          <a:prstGeom prst="rect">
            <a:avLst/>
          </a:prstGeom>
        </p:spPr>
        <p:txBody>
          <a:bodyPr anchorCtr="0" anchor="t" bIns="91425" lIns="91425" spcFirstLastPara="1" rIns="91425" wrap="square" tIns="91425">
            <a:noAutofit/>
          </a:bodyPr>
          <a:lstStyle>
            <a:lvl1pPr indent="-330200" lvl="0" marL="457200" rtl="0">
              <a:spcBef>
                <a:spcPts val="0"/>
              </a:spcBef>
              <a:spcAft>
                <a:spcPts val="0"/>
              </a:spcAft>
              <a:buSzPts val="1600"/>
              <a:buChar char="●"/>
              <a:defRPr/>
            </a:lvl1pPr>
            <a:lvl2pPr indent="-330200" lvl="1" marL="914400" rtl="0">
              <a:spcBef>
                <a:spcPts val="1600"/>
              </a:spcBef>
              <a:spcAft>
                <a:spcPts val="0"/>
              </a:spcAft>
              <a:buSzPts val="1600"/>
              <a:buChar char="○"/>
              <a:defRPr/>
            </a:lvl2pPr>
            <a:lvl3pPr indent="-330200" lvl="2" marL="1371600" rtl="0">
              <a:spcBef>
                <a:spcPts val="1600"/>
              </a:spcBef>
              <a:spcAft>
                <a:spcPts val="0"/>
              </a:spcAft>
              <a:buSzPts val="1600"/>
              <a:buChar char="■"/>
              <a:defRPr/>
            </a:lvl3pPr>
            <a:lvl4pPr indent="-330200" lvl="3" marL="1828800" rtl="0">
              <a:spcBef>
                <a:spcPts val="1600"/>
              </a:spcBef>
              <a:spcAft>
                <a:spcPts val="0"/>
              </a:spcAft>
              <a:buSzPts val="1600"/>
              <a:buChar char="●"/>
              <a:defRPr/>
            </a:lvl4pPr>
            <a:lvl5pPr indent="-330200" lvl="4" marL="2286000" rtl="0">
              <a:spcBef>
                <a:spcPts val="1600"/>
              </a:spcBef>
              <a:spcAft>
                <a:spcPts val="0"/>
              </a:spcAft>
              <a:buSzPts val="1600"/>
              <a:buChar char="○"/>
              <a:defRPr/>
            </a:lvl5pPr>
            <a:lvl6pPr indent="-330200" lvl="5" marL="2743200" rtl="0">
              <a:spcBef>
                <a:spcPts val="1600"/>
              </a:spcBef>
              <a:spcAft>
                <a:spcPts val="0"/>
              </a:spcAft>
              <a:buSzPts val="1600"/>
              <a:buChar char="■"/>
              <a:defRPr/>
            </a:lvl6pPr>
            <a:lvl7pPr indent="-330200" lvl="6" marL="3200400" rtl="0">
              <a:spcBef>
                <a:spcPts val="1600"/>
              </a:spcBef>
              <a:spcAft>
                <a:spcPts val="0"/>
              </a:spcAft>
              <a:buSzPts val="1600"/>
              <a:buChar char="●"/>
              <a:defRPr/>
            </a:lvl7pPr>
            <a:lvl8pPr indent="-330200" lvl="7" marL="3657600" rtl="0">
              <a:spcBef>
                <a:spcPts val="1600"/>
              </a:spcBef>
              <a:spcAft>
                <a:spcPts val="0"/>
              </a:spcAft>
              <a:buSzPts val="1600"/>
              <a:buChar char="○"/>
              <a:defRPr/>
            </a:lvl8pPr>
            <a:lvl9pPr indent="-330200" lvl="8" marL="4114800" rtl="0">
              <a:spcBef>
                <a:spcPts val="1600"/>
              </a:spcBef>
              <a:spcAft>
                <a:spcPts val="1600"/>
              </a:spcAft>
              <a:buSzPts val="1600"/>
              <a:buChar char="■"/>
              <a:defRPr/>
            </a:lvl9pPr>
          </a:lstStyle>
          <a:p/>
        </p:txBody>
      </p:sp>
      <p:pic>
        <p:nvPicPr>
          <p:cNvPr id="297" name="Google Shape;297;p62"/>
          <p:cNvPicPr preferRelativeResize="0"/>
          <p:nvPr/>
        </p:nvPicPr>
        <p:blipFill rotWithShape="1">
          <a:blip r:embed="rId2">
            <a:alphaModFix/>
          </a:blip>
          <a:srcRect b="0" l="3384" r="3384" t="0"/>
          <a:stretch/>
        </p:blipFill>
        <p:spPr>
          <a:xfrm>
            <a:off x="4597575" y="754075"/>
            <a:ext cx="4237752" cy="3635349"/>
          </a:xfrm>
          <a:prstGeom prst="rect">
            <a:avLst/>
          </a:prstGeom>
          <a:noFill/>
          <a:ln>
            <a:noFill/>
          </a:ln>
        </p:spPr>
      </p:pic>
    </p:spTree>
  </p:cSld>
  <p:clrMapOvr>
    <a:masterClrMapping/>
  </p:clrMapOvr>
</p:sldLayout>
</file>

<file path=ppt/slideLayouts/slideLayout6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Half page with image left side">
  <p:cSld name="CUSTOM_7">
    <p:spTree>
      <p:nvGrpSpPr>
        <p:cNvPr id="298" name="Shape 298"/>
        <p:cNvGrpSpPr/>
        <p:nvPr/>
      </p:nvGrpSpPr>
      <p:grpSpPr>
        <a:xfrm>
          <a:off x="0" y="0"/>
          <a:ext cx="0" cy="0"/>
          <a:chOff x="0" y="0"/>
          <a:chExt cx="0" cy="0"/>
        </a:xfrm>
      </p:grpSpPr>
      <p:sp>
        <p:nvSpPr>
          <p:cNvPr id="299" name="Google Shape;299;p63"/>
          <p:cNvSpPr txBox="1"/>
          <p:nvPr>
            <p:ph type="title"/>
          </p:nvPr>
        </p:nvSpPr>
        <p:spPr>
          <a:xfrm>
            <a:off x="4244200" y="445025"/>
            <a:ext cx="4588200" cy="572700"/>
          </a:xfrm>
          <a:prstGeom prst="rect">
            <a:avLst/>
          </a:prstGeom>
        </p:spPr>
        <p:txBody>
          <a:bodyPr anchorCtr="0" anchor="t" bIns="91425" lIns="91425" spcFirstLastPara="1" rIns="91425" wrap="square" tIns="91425">
            <a:noAutofit/>
          </a:bodyPr>
          <a:lstStyle>
            <a:lvl1pPr lvl="0" rtl="0">
              <a:spcBef>
                <a:spcPts val="0"/>
              </a:spcBef>
              <a:spcAft>
                <a:spcPts val="0"/>
              </a:spcAft>
              <a:buNone/>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p:txBody>
      </p:sp>
      <p:pic>
        <p:nvPicPr>
          <p:cNvPr id="300" name="Google Shape;300;p63"/>
          <p:cNvPicPr preferRelativeResize="0"/>
          <p:nvPr/>
        </p:nvPicPr>
        <p:blipFill rotWithShape="1">
          <a:blip r:embed="rId2">
            <a:alphaModFix/>
          </a:blip>
          <a:srcRect b="17246" l="16469" r="15867" t="13602"/>
          <a:stretch/>
        </p:blipFill>
        <p:spPr>
          <a:xfrm>
            <a:off x="382725" y="445025"/>
            <a:ext cx="3467462" cy="4430602"/>
          </a:xfrm>
          <a:prstGeom prst="rect">
            <a:avLst/>
          </a:prstGeom>
          <a:noFill/>
          <a:ln>
            <a:noFill/>
          </a:ln>
        </p:spPr>
      </p:pic>
      <p:sp>
        <p:nvSpPr>
          <p:cNvPr id="301" name="Google Shape;301;p63"/>
          <p:cNvSpPr txBox="1"/>
          <p:nvPr>
            <p:ph idx="1" type="body"/>
          </p:nvPr>
        </p:nvSpPr>
        <p:spPr>
          <a:xfrm>
            <a:off x="4386775" y="1634075"/>
            <a:ext cx="4445700" cy="3241500"/>
          </a:xfrm>
          <a:prstGeom prst="rect">
            <a:avLst/>
          </a:prstGeom>
        </p:spPr>
        <p:txBody>
          <a:bodyPr anchorCtr="0" anchor="t" bIns="91425" lIns="91425" spcFirstLastPara="1" rIns="91425" wrap="square" tIns="91425">
            <a:noAutofit/>
          </a:bodyPr>
          <a:lstStyle>
            <a:lvl1pPr indent="-330200" lvl="0" marL="457200" rtl="0">
              <a:spcBef>
                <a:spcPts val="0"/>
              </a:spcBef>
              <a:spcAft>
                <a:spcPts val="0"/>
              </a:spcAft>
              <a:buSzPts val="1600"/>
              <a:buChar char="●"/>
              <a:defRPr/>
            </a:lvl1pPr>
            <a:lvl2pPr indent="-330200" lvl="1" marL="914400" rtl="0">
              <a:spcBef>
                <a:spcPts val="1600"/>
              </a:spcBef>
              <a:spcAft>
                <a:spcPts val="0"/>
              </a:spcAft>
              <a:buSzPts val="1600"/>
              <a:buChar char="○"/>
              <a:defRPr/>
            </a:lvl2pPr>
            <a:lvl3pPr indent="-330200" lvl="2" marL="1371600" rtl="0">
              <a:spcBef>
                <a:spcPts val="1600"/>
              </a:spcBef>
              <a:spcAft>
                <a:spcPts val="0"/>
              </a:spcAft>
              <a:buSzPts val="1600"/>
              <a:buChar char="■"/>
              <a:defRPr/>
            </a:lvl3pPr>
            <a:lvl4pPr indent="-330200" lvl="3" marL="1828800" rtl="0">
              <a:spcBef>
                <a:spcPts val="1600"/>
              </a:spcBef>
              <a:spcAft>
                <a:spcPts val="0"/>
              </a:spcAft>
              <a:buSzPts val="1600"/>
              <a:buChar char="●"/>
              <a:defRPr/>
            </a:lvl4pPr>
            <a:lvl5pPr indent="-330200" lvl="4" marL="2286000" rtl="0">
              <a:spcBef>
                <a:spcPts val="1600"/>
              </a:spcBef>
              <a:spcAft>
                <a:spcPts val="0"/>
              </a:spcAft>
              <a:buSzPts val="1600"/>
              <a:buChar char="○"/>
              <a:defRPr/>
            </a:lvl5pPr>
            <a:lvl6pPr indent="-330200" lvl="5" marL="2743200" rtl="0">
              <a:spcBef>
                <a:spcPts val="1600"/>
              </a:spcBef>
              <a:spcAft>
                <a:spcPts val="0"/>
              </a:spcAft>
              <a:buSzPts val="1600"/>
              <a:buChar char="■"/>
              <a:defRPr/>
            </a:lvl6pPr>
            <a:lvl7pPr indent="-330200" lvl="6" marL="3200400" rtl="0">
              <a:spcBef>
                <a:spcPts val="1600"/>
              </a:spcBef>
              <a:spcAft>
                <a:spcPts val="0"/>
              </a:spcAft>
              <a:buSzPts val="1600"/>
              <a:buChar char="●"/>
              <a:defRPr/>
            </a:lvl7pPr>
            <a:lvl8pPr indent="-330200" lvl="7" marL="3657600" rtl="0">
              <a:spcBef>
                <a:spcPts val="1600"/>
              </a:spcBef>
              <a:spcAft>
                <a:spcPts val="0"/>
              </a:spcAft>
              <a:buSzPts val="1600"/>
              <a:buChar char="○"/>
              <a:defRPr/>
            </a:lvl8pPr>
            <a:lvl9pPr indent="-330200" lvl="8" marL="4114800" rtl="0">
              <a:spcBef>
                <a:spcPts val="1600"/>
              </a:spcBef>
              <a:spcAft>
                <a:spcPts val="1600"/>
              </a:spcAft>
              <a:buSzPts val="1600"/>
              <a:buChar char="■"/>
              <a:defRPr/>
            </a:lvl9pPr>
          </a:lstStyle>
          <a:p/>
        </p:txBody>
      </p:sp>
    </p:spTree>
  </p:cSld>
  <p:clrMapOvr>
    <a:masterClrMapping/>
  </p:clrMapOvr>
</p:sldLayout>
</file>

<file path=ppt/slideLayouts/slideLayout6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Half page with image left side 1">
  <p:cSld name="CUSTOM_7_1">
    <p:spTree>
      <p:nvGrpSpPr>
        <p:cNvPr id="302" name="Shape 302"/>
        <p:cNvGrpSpPr/>
        <p:nvPr/>
      </p:nvGrpSpPr>
      <p:grpSpPr>
        <a:xfrm>
          <a:off x="0" y="0"/>
          <a:ext cx="0" cy="0"/>
          <a:chOff x="0" y="0"/>
          <a:chExt cx="0" cy="0"/>
        </a:xfrm>
      </p:grpSpPr>
      <p:sp>
        <p:nvSpPr>
          <p:cNvPr id="303" name="Google Shape;303;p64"/>
          <p:cNvSpPr txBox="1"/>
          <p:nvPr>
            <p:ph type="title"/>
          </p:nvPr>
        </p:nvSpPr>
        <p:spPr>
          <a:xfrm>
            <a:off x="4244200" y="445025"/>
            <a:ext cx="4588200" cy="572700"/>
          </a:xfrm>
          <a:prstGeom prst="rect">
            <a:avLst/>
          </a:prstGeom>
        </p:spPr>
        <p:txBody>
          <a:bodyPr anchorCtr="0" anchor="t" bIns="91425" lIns="91425" spcFirstLastPara="1" rIns="91425" wrap="square" tIns="91425">
            <a:noAutofit/>
          </a:bodyPr>
          <a:lstStyle>
            <a:lvl1pPr lvl="0" rtl="0">
              <a:spcBef>
                <a:spcPts val="0"/>
              </a:spcBef>
              <a:spcAft>
                <a:spcPts val="0"/>
              </a:spcAft>
              <a:buNone/>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p:txBody>
      </p:sp>
      <p:sp>
        <p:nvSpPr>
          <p:cNvPr id="304" name="Google Shape;304;p64"/>
          <p:cNvSpPr txBox="1"/>
          <p:nvPr>
            <p:ph idx="1" type="body"/>
          </p:nvPr>
        </p:nvSpPr>
        <p:spPr>
          <a:xfrm>
            <a:off x="4386775" y="1634075"/>
            <a:ext cx="4445700" cy="3241500"/>
          </a:xfrm>
          <a:prstGeom prst="rect">
            <a:avLst/>
          </a:prstGeom>
        </p:spPr>
        <p:txBody>
          <a:bodyPr anchorCtr="0" anchor="t" bIns="91425" lIns="91425" spcFirstLastPara="1" rIns="91425" wrap="square" tIns="91425">
            <a:noAutofit/>
          </a:bodyPr>
          <a:lstStyle>
            <a:lvl1pPr indent="-330200" lvl="0" marL="457200" rtl="0">
              <a:spcBef>
                <a:spcPts val="0"/>
              </a:spcBef>
              <a:spcAft>
                <a:spcPts val="0"/>
              </a:spcAft>
              <a:buSzPts val="1600"/>
              <a:buChar char="●"/>
              <a:defRPr/>
            </a:lvl1pPr>
            <a:lvl2pPr indent="-330200" lvl="1" marL="914400" rtl="0">
              <a:spcBef>
                <a:spcPts val="1600"/>
              </a:spcBef>
              <a:spcAft>
                <a:spcPts val="0"/>
              </a:spcAft>
              <a:buSzPts val="1600"/>
              <a:buChar char="○"/>
              <a:defRPr/>
            </a:lvl2pPr>
            <a:lvl3pPr indent="-330200" lvl="2" marL="1371600" rtl="0">
              <a:spcBef>
                <a:spcPts val="1600"/>
              </a:spcBef>
              <a:spcAft>
                <a:spcPts val="0"/>
              </a:spcAft>
              <a:buSzPts val="1600"/>
              <a:buChar char="■"/>
              <a:defRPr/>
            </a:lvl3pPr>
            <a:lvl4pPr indent="-330200" lvl="3" marL="1828800" rtl="0">
              <a:spcBef>
                <a:spcPts val="1600"/>
              </a:spcBef>
              <a:spcAft>
                <a:spcPts val="0"/>
              </a:spcAft>
              <a:buSzPts val="1600"/>
              <a:buChar char="●"/>
              <a:defRPr/>
            </a:lvl4pPr>
            <a:lvl5pPr indent="-330200" lvl="4" marL="2286000" rtl="0">
              <a:spcBef>
                <a:spcPts val="1600"/>
              </a:spcBef>
              <a:spcAft>
                <a:spcPts val="0"/>
              </a:spcAft>
              <a:buSzPts val="1600"/>
              <a:buChar char="○"/>
              <a:defRPr/>
            </a:lvl5pPr>
            <a:lvl6pPr indent="-330200" lvl="5" marL="2743200" rtl="0">
              <a:spcBef>
                <a:spcPts val="1600"/>
              </a:spcBef>
              <a:spcAft>
                <a:spcPts val="0"/>
              </a:spcAft>
              <a:buSzPts val="1600"/>
              <a:buChar char="■"/>
              <a:defRPr/>
            </a:lvl6pPr>
            <a:lvl7pPr indent="-330200" lvl="6" marL="3200400" rtl="0">
              <a:spcBef>
                <a:spcPts val="1600"/>
              </a:spcBef>
              <a:spcAft>
                <a:spcPts val="0"/>
              </a:spcAft>
              <a:buSzPts val="1600"/>
              <a:buChar char="●"/>
              <a:defRPr/>
            </a:lvl7pPr>
            <a:lvl8pPr indent="-330200" lvl="7" marL="3657600" rtl="0">
              <a:spcBef>
                <a:spcPts val="1600"/>
              </a:spcBef>
              <a:spcAft>
                <a:spcPts val="0"/>
              </a:spcAft>
              <a:buSzPts val="1600"/>
              <a:buChar char="○"/>
              <a:defRPr/>
            </a:lvl8pPr>
            <a:lvl9pPr indent="-330200" lvl="8" marL="4114800" rtl="0">
              <a:spcBef>
                <a:spcPts val="1600"/>
              </a:spcBef>
              <a:spcAft>
                <a:spcPts val="1600"/>
              </a:spcAft>
              <a:buSzPts val="1600"/>
              <a:buChar char="■"/>
              <a:defRPr/>
            </a:lvl9pPr>
          </a:lstStyle>
          <a:p/>
        </p:txBody>
      </p:sp>
      <p:pic>
        <p:nvPicPr>
          <p:cNvPr id="305" name="Google Shape;305;p64"/>
          <p:cNvPicPr preferRelativeResize="0"/>
          <p:nvPr/>
        </p:nvPicPr>
        <p:blipFill rotWithShape="1">
          <a:blip r:embed="rId2">
            <a:alphaModFix/>
          </a:blip>
          <a:srcRect b="0" l="7221" r="7221" t="0"/>
          <a:stretch/>
        </p:blipFill>
        <p:spPr>
          <a:xfrm>
            <a:off x="218525" y="1017725"/>
            <a:ext cx="3809654" cy="2967926"/>
          </a:xfrm>
          <a:prstGeom prst="rect">
            <a:avLst/>
          </a:prstGeom>
          <a:noFill/>
          <a:ln>
            <a:noFill/>
          </a:ln>
        </p:spPr>
      </p:pic>
    </p:spTree>
  </p:cSld>
  <p:clrMapOvr>
    <a:masterClrMapping/>
  </p:clrMapOvr>
</p:sldLayout>
</file>

<file path=ppt/slideLayouts/slideLayout6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Image in corner ">
  <p:cSld name="CUSTOM_8">
    <p:spTree>
      <p:nvGrpSpPr>
        <p:cNvPr id="306" name="Shape 306"/>
        <p:cNvGrpSpPr/>
        <p:nvPr/>
      </p:nvGrpSpPr>
      <p:grpSpPr>
        <a:xfrm>
          <a:off x="0" y="0"/>
          <a:ext cx="0" cy="0"/>
          <a:chOff x="0" y="0"/>
          <a:chExt cx="0" cy="0"/>
        </a:xfrm>
      </p:grpSpPr>
      <p:sp>
        <p:nvSpPr>
          <p:cNvPr id="307" name="Google Shape;307;p65"/>
          <p:cNvSpPr txBox="1"/>
          <p:nvPr>
            <p:ph type="title"/>
          </p:nvPr>
        </p:nvSpPr>
        <p:spPr>
          <a:xfrm>
            <a:off x="401600" y="445025"/>
            <a:ext cx="5082000" cy="572700"/>
          </a:xfrm>
          <a:prstGeom prst="rect">
            <a:avLst/>
          </a:prstGeom>
        </p:spPr>
        <p:txBody>
          <a:bodyPr anchorCtr="0" anchor="t" bIns="91425" lIns="91425" spcFirstLastPara="1" rIns="91425" wrap="square" tIns="91425">
            <a:noAutofit/>
          </a:bodyPr>
          <a:lstStyle>
            <a:lvl1pPr lvl="0" rtl="0">
              <a:spcBef>
                <a:spcPts val="0"/>
              </a:spcBef>
              <a:spcAft>
                <a:spcPts val="0"/>
              </a:spcAft>
              <a:buNone/>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p:txBody>
      </p:sp>
      <p:pic>
        <p:nvPicPr>
          <p:cNvPr id="308" name="Google Shape;308;p65"/>
          <p:cNvPicPr preferRelativeResize="0"/>
          <p:nvPr/>
        </p:nvPicPr>
        <p:blipFill rotWithShape="1">
          <a:blip r:embed="rId2">
            <a:alphaModFix/>
          </a:blip>
          <a:srcRect b="18816" l="0" r="0" t="18816"/>
          <a:stretch/>
        </p:blipFill>
        <p:spPr>
          <a:xfrm>
            <a:off x="6005950" y="229600"/>
            <a:ext cx="2802949" cy="1398099"/>
          </a:xfrm>
          <a:prstGeom prst="rect">
            <a:avLst/>
          </a:prstGeom>
          <a:noFill/>
          <a:ln>
            <a:noFill/>
          </a:ln>
        </p:spPr>
      </p:pic>
      <p:sp>
        <p:nvSpPr>
          <p:cNvPr id="309" name="Google Shape;309;p65"/>
          <p:cNvSpPr txBox="1"/>
          <p:nvPr>
            <p:ph idx="1" type="body"/>
          </p:nvPr>
        </p:nvSpPr>
        <p:spPr>
          <a:xfrm>
            <a:off x="401550" y="1482800"/>
            <a:ext cx="5082000" cy="3276600"/>
          </a:xfrm>
          <a:prstGeom prst="rect">
            <a:avLst/>
          </a:prstGeom>
        </p:spPr>
        <p:txBody>
          <a:bodyPr anchorCtr="0" anchor="t" bIns="91425" lIns="91425" spcFirstLastPara="1" rIns="91425" wrap="square" tIns="91425">
            <a:noAutofit/>
          </a:bodyPr>
          <a:lstStyle>
            <a:lvl1pPr indent="-330200" lvl="0" marL="457200" rtl="0">
              <a:spcBef>
                <a:spcPts val="0"/>
              </a:spcBef>
              <a:spcAft>
                <a:spcPts val="0"/>
              </a:spcAft>
              <a:buSzPts val="1600"/>
              <a:buChar char="●"/>
              <a:defRPr/>
            </a:lvl1pPr>
            <a:lvl2pPr indent="-330200" lvl="1" marL="914400" rtl="0">
              <a:spcBef>
                <a:spcPts val="1600"/>
              </a:spcBef>
              <a:spcAft>
                <a:spcPts val="0"/>
              </a:spcAft>
              <a:buSzPts val="1600"/>
              <a:buChar char="○"/>
              <a:defRPr/>
            </a:lvl2pPr>
            <a:lvl3pPr indent="-330200" lvl="2" marL="1371600" rtl="0">
              <a:spcBef>
                <a:spcPts val="1600"/>
              </a:spcBef>
              <a:spcAft>
                <a:spcPts val="0"/>
              </a:spcAft>
              <a:buSzPts val="1600"/>
              <a:buChar char="■"/>
              <a:defRPr/>
            </a:lvl3pPr>
            <a:lvl4pPr indent="-330200" lvl="3" marL="1828800" rtl="0">
              <a:spcBef>
                <a:spcPts val="1600"/>
              </a:spcBef>
              <a:spcAft>
                <a:spcPts val="0"/>
              </a:spcAft>
              <a:buSzPts val="1600"/>
              <a:buChar char="●"/>
              <a:defRPr/>
            </a:lvl4pPr>
            <a:lvl5pPr indent="-330200" lvl="4" marL="2286000" rtl="0">
              <a:spcBef>
                <a:spcPts val="1600"/>
              </a:spcBef>
              <a:spcAft>
                <a:spcPts val="0"/>
              </a:spcAft>
              <a:buSzPts val="1600"/>
              <a:buChar char="○"/>
              <a:defRPr/>
            </a:lvl5pPr>
            <a:lvl6pPr indent="-330200" lvl="5" marL="2743200" rtl="0">
              <a:spcBef>
                <a:spcPts val="1600"/>
              </a:spcBef>
              <a:spcAft>
                <a:spcPts val="0"/>
              </a:spcAft>
              <a:buSzPts val="1600"/>
              <a:buChar char="■"/>
              <a:defRPr/>
            </a:lvl6pPr>
            <a:lvl7pPr indent="-330200" lvl="6" marL="3200400" rtl="0">
              <a:spcBef>
                <a:spcPts val="1600"/>
              </a:spcBef>
              <a:spcAft>
                <a:spcPts val="0"/>
              </a:spcAft>
              <a:buSzPts val="1600"/>
              <a:buChar char="●"/>
              <a:defRPr/>
            </a:lvl7pPr>
            <a:lvl8pPr indent="-330200" lvl="7" marL="3657600" rtl="0">
              <a:spcBef>
                <a:spcPts val="1600"/>
              </a:spcBef>
              <a:spcAft>
                <a:spcPts val="0"/>
              </a:spcAft>
              <a:buSzPts val="1600"/>
              <a:buChar char="○"/>
              <a:defRPr/>
            </a:lvl8pPr>
            <a:lvl9pPr indent="-330200" lvl="8" marL="4114800" rtl="0">
              <a:spcBef>
                <a:spcPts val="1600"/>
              </a:spcBef>
              <a:spcAft>
                <a:spcPts val="1600"/>
              </a:spcAft>
              <a:buSzPts val="1600"/>
              <a:buChar char="■"/>
              <a:defRPr/>
            </a:lvl9pPr>
          </a:lstStyle>
          <a:p/>
        </p:txBody>
      </p:sp>
    </p:spTree>
  </p:cSld>
  <p:clrMapOvr>
    <a:masterClrMapping/>
  </p:clrMapOvr>
</p:sldLayout>
</file>

<file path=ppt/slideLayouts/slideLayout6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Quadrant">
  <p:cSld name="CUSTOM_4">
    <p:spTree>
      <p:nvGrpSpPr>
        <p:cNvPr id="310" name="Shape 310"/>
        <p:cNvGrpSpPr/>
        <p:nvPr/>
      </p:nvGrpSpPr>
      <p:grpSpPr>
        <a:xfrm>
          <a:off x="0" y="0"/>
          <a:ext cx="0" cy="0"/>
          <a:chOff x="0" y="0"/>
          <a:chExt cx="0" cy="0"/>
        </a:xfrm>
      </p:grpSpPr>
      <p:sp>
        <p:nvSpPr>
          <p:cNvPr id="311" name="Google Shape;311;p66"/>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rtl="0">
              <a:spcBef>
                <a:spcPts val="0"/>
              </a:spcBef>
              <a:spcAft>
                <a:spcPts val="0"/>
              </a:spcAft>
              <a:buNone/>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p:txBody>
      </p:sp>
      <p:sp>
        <p:nvSpPr>
          <p:cNvPr id="312" name="Google Shape;312;p66"/>
          <p:cNvSpPr txBox="1"/>
          <p:nvPr/>
        </p:nvSpPr>
        <p:spPr>
          <a:xfrm>
            <a:off x="596900" y="1205151"/>
            <a:ext cx="612600" cy="1698900"/>
          </a:xfrm>
          <a:prstGeom prst="rect">
            <a:avLst/>
          </a:prstGeom>
          <a:solidFill>
            <a:srgbClr val="2B2B73"/>
          </a:solidFill>
          <a:ln>
            <a:noFill/>
          </a:ln>
        </p:spPr>
        <p:txBody>
          <a:bodyPr anchorCtr="0" anchor="b" bIns="0" lIns="36000" spcFirstLastPara="1" rIns="36000" wrap="square" tIns="0">
            <a:noAutofit/>
          </a:bodyPr>
          <a:lstStyle/>
          <a:p>
            <a:pPr indent="0" lvl="0" marL="0" rtl="0" algn="ctr">
              <a:spcBef>
                <a:spcPts val="0"/>
              </a:spcBef>
              <a:spcAft>
                <a:spcPts val="0"/>
              </a:spcAft>
              <a:buNone/>
            </a:pPr>
            <a:r>
              <a:rPr b="1" lang="en-GB" sz="3600">
                <a:solidFill>
                  <a:srgbClr val="FFFFFF"/>
                </a:solidFill>
              </a:rPr>
              <a:t>1</a:t>
            </a:r>
            <a:endParaRPr b="1" sz="3600">
              <a:solidFill>
                <a:srgbClr val="FFFFFF"/>
              </a:solidFill>
            </a:endParaRPr>
          </a:p>
        </p:txBody>
      </p:sp>
      <p:sp>
        <p:nvSpPr>
          <p:cNvPr id="313" name="Google Shape;313;p66"/>
          <p:cNvSpPr txBox="1"/>
          <p:nvPr/>
        </p:nvSpPr>
        <p:spPr>
          <a:xfrm>
            <a:off x="4527913" y="1180419"/>
            <a:ext cx="612600" cy="1698900"/>
          </a:xfrm>
          <a:prstGeom prst="rect">
            <a:avLst/>
          </a:prstGeom>
          <a:solidFill>
            <a:srgbClr val="FF5240"/>
          </a:solidFill>
          <a:ln>
            <a:noFill/>
          </a:ln>
        </p:spPr>
        <p:txBody>
          <a:bodyPr anchorCtr="0" anchor="b" bIns="0" lIns="36000" spcFirstLastPara="1" rIns="36000" wrap="square" tIns="0">
            <a:noAutofit/>
          </a:bodyPr>
          <a:lstStyle/>
          <a:p>
            <a:pPr indent="0" lvl="0" marL="0" rtl="0" algn="ctr">
              <a:spcBef>
                <a:spcPts val="0"/>
              </a:spcBef>
              <a:spcAft>
                <a:spcPts val="0"/>
              </a:spcAft>
              <a:buNone/>
            </a:pPr>
            <a:r>
              <a:rPr b="1" lang="en-GB" sz="3600">
                <a:solidFill>
                  <a:srgbClr val="2B2B73"/>
                </a:solidFill>
              </a:rPr>
              <a:t>3</a:t>
            </a:r>
            <a:endParaRPr b="1" sz="3600">
              <a:solidFill>
                <a:srgbClr val="2B2B73"/>
              </a:solidFill>
            </a:endParaRPr>
          </a:p>
        </p:txBody>
      </p:sp>
      <p:sp>
        <p:nvSpPr>
          <p:cNvPr id="314" name="Google Shape;314;p66"/>
          <p:cNvSpPr txBox="1"/>
          <p:nvPr/>
        </p:nvSpPr>
        <p:spPr>
          <a:xfrm>
            <a:off x="596900" y="2981251"/>
            <a:ext cx="612600" cy="1698900"/>
          </a:xfrm>
          <a:prstGeom prst="rect">
            <a:avLst/>
          </a:prstGeom>
          <a:solidFill>
            <a:srgbClr val="C7D6E8"/>
          </a:solidFill>
          <a:ln>
            <a:noFill/>
          </a:ln>
        </p:spPr>
        <p:txBody>
          <a:bodyPr anchorCtr="0" anchor="b" bIns="0" lIns="36000" spcFirstLastPara="1" rIns="36000" wrap="square" tIns="0">
            <a:noAutofit/>
          </a:bodyPr>
          <a:lstStyle/>
          <a:p>
            <a:pPr indent="0" lvl="0" marL="0" rtl="0" algn="ctr">
              <a:spcBef>
                <a:spcPts val="0"/>
              </a:spcBef>
              <a:spcAft>
                <a:spcPts val="0"/>
              </a:spcAft>
              <a:buNone/>
            </a:pPr>
            <a:r>
              <a:rPr b="1" lang="en-GB" sz="3600">
                <a:solidFill>
                  <a:srgbClr val="2B2B73"/>
                </a:solidFill>
              </a:rPr>
              <a:t>2</a:t>
            </a:r>
            <a:endParaRPr b="1" sz="3600">
              <a:solidFill>
                <a:srgbClr val="2B2B73"/>
              </a:solidFill>
            </a:endParaRPr>
          </a:p>
        </p:txBody>
      </p:sp>
      <p:sp>
        <p:nvSpPr>
          <p:cNvPr id="315" name="Google Shape;315;p66"/>
          <p:cNvSpPr txBox="1"/>
          <p:nvPr/>
        </p:nvSpPr>
        <p:spPr>
          <a:xfrm>
            <a:off x="4527913" y="2982797"/>
            <a:ext cx="612600" cy="1698900"/>
          </a:xfrm>
          <a:prstGeom prst="rect">
            <a:avLst/>
          </a:prstGeom>
          <a:solidFill>
            <a:srgbClr val="FCCCC7"/>
          </a:solidFill>
          <a:ln>
            <a:noFill/>
          </a:ln>
        </p:spPr>
        <p:txBody>
          <a:bodyPr anchorCtr="0" anchor="b" bIns="0" lIns="36000" spcFirstLastPara="1" rIns="36000" wrap="square" tIns="0">
            <a:noAutofit/>
          </a:bodyPr>
          <a:lstStyle/>
          <a:p>
            <a:pPr indent="0" lvl="0" marL="0" rtl="0" algn="ctr">
              <a:spcBef>
                <a:spcPts val="0"/>
              </a:spcBef>
              <a:spcAft>
                <a:spcPts val="0"/>
              </a:spcAft>
              <a:buNone/>
            </a:pPr>
            <a:r>
              <a:rPr b="1" lang="en-GB" sz="3600">
                <a:solidFill>
                  <a:srgbClr val="2B2B73"/>
                </a:solidFill>
              </a:rPr>
              <a:t>4</a:t>
            </a:r>
            <a:endParaRPr b="1" sz="3600">
              <a:solidFill>
                <a:srgbClr val="2B2B73"/>
              </a:solidFill>
            </a:endParaRPr>
          </a:p>
        </p:txBody>
      </p:sp>
      <p:sp>
        <p:nvSpPr>
          <p:cNvPr id="316" name="Google Shape;316;p66"/>
          <p:cNvSpPr txBox="1"/>
          <p:nvPr>
            <p:ph idx="1" type="subTitle"/>
          </p:nvPr>
        </p:nvSpPr>
        <p:spPr>
          <a:xfrm>
            <a:off x="1376800" y="1205150"/>
            <a:ext cx="2983800" cy="394800"/>
          </a:xfrm>
          <a:prstGeom prst="rect">
            <a:avLst/>
          </a:prstGeom>
          <a:ln>
            <a:noFill/>
          </a:ln>
        </p:spPr>
        <p:txBody>
          <a:bodyPr anchorCtr="0" anchor="t" bIns="91425" lIns="91425" spcFirstLastPara="1" rIns="91425" wrap="square" tIns="91425">
            <a:noAutofit/>
          </a:bodyPr>
          <a:lstStyle>
            <a:lvl1pPr lvl="0" rtl="0">
              <a:spcBef>
                <a:spcPts val="0"/>
              </a:spcBef>
              <a:spcAft>
                <a:spcPts val="0"/>
              </a:spcAft>
              <a:buNone/>
              <a:defRPr b="1"/>
            </a:lvl1pPr>
            <a:lvl2pPr lvl="1" rtl="0">
              <a:spcBef>
                <a:spcPts val="1600"/>
              </a:spcBef>
              <a:spcAft>
                <a:spcPts val="0"/>
              </a:spcAft>
              <a:buNone/>
              <a:defRPr/>
            </a:lvl2pPr>
            <a:lvl3pPr lvl="2" rtl="0">
              <a:spcBef>
                <a:spcPts val="1600"/>
              </a:spcBef>
              <a:spcAft>
                <a:spcPts val="0"/>
              </a:spcAft>
              <a:buNone/>
              <a:defRPr/>
            </a:lvl3pPr>
            <a:lvl4pPr lvl="3" rtl="0">
              <a:spcBef>
                <a:spcPts val="1600"/>
              </a:spcBef>
              <a:spcAft>
                <a:spcPts val="0"/>
              </a:spcAft>
              <a:buNone/>
              <a:defRPr/>
            </a:lvl4pPr>
            <a:lvl5pPr lvl="4" rtl="0">
              <a:spcBef>
                <a:spcPts val="1600"/>
              </a:spcBef>
              <a:spcAft>
                <a:spcPts val="0"/>
              </a:spcAft>
              <a:buNone/>
              <a:defRPr/>
            </a:lvl5pPr>
            <a:lvl6pPr lvl="5" rtl="0">
              <a:spcBef>
                <a:spcPts val="1600"/>
              </a:spcBef>
              <a:spcAft>
                <a:spcPts val="0"/>
              </a:spcAft>
              <a:buNone/>
              <a:defRPr/>
            </a:lvl6pPr>
            <a:lvl7pPr lvl="6" rtl="0">
              <a:spcBef>
                <a:spcPts val="1600"/>
              </a:spcBef>
              <a:spcAft>
                <a:spcPts val="0"/>
              </a:spcAft>
              <a:buNone/>
              <a:defRPr/>
            </a:lvl7pPr>
            <a:lvl8pPr lvl="7" rtl="0">
              <a:spcBef>
                <a:spcPts val="1600"/>
              </a:spcBef>
              <a:spcAft>
                <a:spcPts val="0"/>
              </a:spcAft>
              <a:buNone/>
              <a:defRPr/>
            </a:lvl8pPr>
            <a:lvl9pPr lvl="8" rtl="0">
              <a:spcBef>
                <a:spcPts val="1600"/>
              </a:spcBef>
              <a:spcAft>
                <a:spcPts val="1600"/>
              </a:spcAft>
              <a:buNone/>
              <a:defRPr/>
            </a:lvl9pPr>
          </a:lstStyle>
          <a:p/>
        </p:txBody>
      </p:sp>
      <p:sp>
        <p:nvSpPr>
          <p:cNvPr id="317" name="Google Shape;317;p66"/>
          <p:cNvSpPr txBox="1"/>
          <p:nvPr>
            <p:ph idx="2" type="subTitle"/>
          </p:nvPr>
        </p:nvSpPr>
        <p:spPr>
          <a:xfrm>
            <a:off x="5307850" y="1205150"/>
            <a:ext cx="2983800" cy="394800"/>
          </a:xfrm>
          <a:prstGeom prst="rect">
            <a:avLst/>
          </a:prstGeom>
          <a:ln>
            <a:noFill/>
          </a:ln>
        </p:spPr>
        <p:txBody>
          <a:bodyPr anchorCtr="0" anchor="t" bIns="91425" lIns="91425" spcFirstLastPara="1" rIns="91425" wrap="square" tIns="91425">
            <a:noAutofit/>
          </a:bodyPr>
          <a:lstStyle>
            <a:lvl1pPr lvl="0" rtl="0">
              <a:spcBef>
                <a:spcPts val="0"/>
              </a:spcBef>
              <a:spcAft>
                <a:spcPts val="0"/>
              </a:spcAft>
              <a:buNone/>
              <a:defRPr b="1"/>
            </a:lvl1pPr>
            <a:lvl2pPr lvl="1" rtl="0">
              <a:spcBef>
                <a:spcPts val="1600"/>
              </a:spcBef>
              <a:spcAft>
                <a:spcPts val="0"/>
              </a:spcAft>
              <a:buNone/>
              <a:defRPr/>
            </a:lvl2pPr>
            <a:lvl3pPr lvl="2" rtl="0">
              <a:spcBef>
                <a:spcPts val="1600"/>
              </a:spcBef>
              <a:spcAft>
                <a:spcPts val="0"/>
              </a:spcAft>
              <a:buNone/>
              <a:defRPr/>
            </a:lvl3pPr>
            <a:lvl4pPr lvl="3" rtl="0">
              <a:spcBef>
                <a:spcPts val="1600"/>
              </a:spcBef>
              <a:spcAft>
                <a:spcPts val="0"/>
              </a:spcAft>
              <a:buNone/>
              <a:defRPr/>
            </a:lvl4pPr>
            <a:lvl5pPr lvl="4" rtl="0">
              <a:spcBef>
                <a:spcPts val="1600"/>
              </a:spcBef>
              <a:spcAft>
                <a:spcPts val="0"/>
              </a:spcAft>
              <a:buNone/>
              <a:defRPr/>
            </a:lvl5pPr>
            <a:lvl6pPr lvl="5" rtl="0">
              <a:spcBef>
                <a:spcPts val="1600"/>
              </a:spcBef>
              <a:spcAft>
                <a:spcPts val="0"/>
              </a:spcAft>
              <a:buNone/>
              <a:defRPr/>
            </a:lvl6pPr>
            <a:lvl7pPr lvl="6" rtl="0">
              <a:spcBef>
                <a:spcPts val="1600"/>
              </a:spcBef>
              <a:spcAft>
                <a:spcPts val="0"/>
              </a:spcAft>
              <a:buNone/>
              <a:defRPr/>
            </a:lvl7pPr>
            <a:lvl8pPr lvl="7" rtl="0">
              <a:spcBef>
                <a:spcPts val="1600"/>
              </a:spcBef>
              <a:spcAft>
                <a:spcPts val="0"/>
              </a:spcAft>
              <a:buNone/>
              <a:defRPr/>
            </a:lvl8pPr>
            <a:lvl9pPr lvl="8" rtl="0">
              <a:spcBef>
                <a:spcPts val="1600"/>
              </a:spcBef>
              <a:spcAft>
                <a:spcPts val="1600"/>
              </a:spcAft>
              <a:buNone/>
              <a:defRPr/>
            </a:lvl9pPr>
          </a:lstStyle>
          <a:p/>
        </p:txBody>
      </p:sp>
      <p:sp>
        <p:nvSpPr>
          <p:cNvPr id="318" name="Google Shape;318;p66"/>
          <p:cNvSpPr txBox="1"/>
          <p:nvPr>
            <p:ph idx="3" type="subTitle"/>
          </p:nvPr>
        </p:nvSpPr>
        <p:spPr>
          <a:xfrm>
            <a:off x="1376800" y="2982800"/>
            <a:ext cx="2983800" cy="394800"/>
          </a:xfrm>
          <a:prstGeom prst="rect">
            <a:avLst/>
          </a:prstGeom>
          <a:ln>
            <a:noFill/>
          </a:ln>
        </p:spPr>
        <p:txBody>
          <a:bodyPr anchorCtr="0" anchor="t" bIns="91425" lIns="91425" spcFirstLastPara="1" rIns="91425" wrap="square" tIns="91425">
            <a:noAutofit/>
          </a:bodyPr>
          <a:lstStyle>
            <a:lvl1pPr lvl="0" rtl="0">
              <a:spcBef>
                <a:spcPts val="0"/>
              </a:spcBef>
              <a:spcAft>
                <a:spcPts val="0"/>
              </a:spcAft>
              <a:buNone/>
              <a:defRPr b="1"/>
            </a:lvl1pPr>
            <a:lvl2pPr lvl="1" rtl="0">
              <a:spcBef>
                <a:spcPts val="1600"/>
              </a:spcBef>
              <a:spcAft>
                <a:spcPts val="0"/>
              </a:spcAft>
              <a:buNone/>
              <a:defRPr/>
            </a:lvl2pPr>
            <a:lvl3pPr lvl="2" rtl="0">
              <a:spcBef>
                <a:spcPts val="1600"/>
              </a:spcBef>
              <a:spcAft>
                <a:spcPts val="0"/>
              </a:spcAft>
              <a:buNone/>
              <a:defRPr/>
            </a:lvl3pPr>
            <a:lvl4pPr lvl="3" rtl="0">
              <a:spcBef>
                <a:spcPts val="1600"/>
              </a:spcBef>
              <a:spcAft>
                <a:spcPts val="0"/>
              </a:spcAft>
              <a:buNone/>
              <a:defRPr/>
            </a:lvl4pPr>
            <a:lvl5pPr lvl="4" rtl="0">
              <a:spcBef>
                <a:spcPts val="1600"/>
              </a:spcBef>
              <a:spcAft>
                <a:spcPts val="0"/>
              </a:spcAft>
              <a:buNone/>
              <a:defRPr/>
            </a:lvl5pPr>
            <a:lvl6pPr lvl="5" rtl="0">
              <a:spcBef>
                <a:spcPts val="1600"/>
              </a:spcBef>
              <a:spcAft>
                <a:spcPts val="0"/>
              </a:spcAft>
              <a:buNone/>
              <a:defRPr/>
            </a:lvl6pPr>
            <a:lvl7pPr lvl="6" rtl="0">
              <a:spcBef>
                <a:spcPts val="1600"/>
              </a:spcBef>
              <a:spcAft>
                <a:spcPts val="0"/>
              </a:spcAft>
              <a:buNone/>
              <a:defRPr/>
            </a:lvl7pPr>
            <a:lvl8pPr lvl="7" rtl="0">
              <a:spcBef>
                <a:spcPts val="1600"/>
              </a:spcBef>
              <a:spcAft>
                <a:spcPts val="0"/>
              </a:spcAft>
              <a:buNone/>
              <a:defRPr/>
            </a:lvl8pPr>
            <a:lvl9pPr lvl="8" rtl="0">
              <a:spcBef>
                <a:spcPts val="1600"/>
              </a:spcBef>
              <a:spcAft>
                <a:spcPts val="1600"/>
              </a:spcAft>
              <a:buNone/>
              <a:defRPr/>
            </a:lvl9pPr>
          </a:lstStyle>
          <a:p/>
        </p:txBody>
      </p:sp>
      <p:sp>
        <p:nvSpPr>
          <p:cNvPr id="319" name="Google Shape;319;p66"/>
          <p:cNvSpPr txBox="1"/>
          <p:nvPr>
            <p:ph idx="4" type="subTitle"/>
          </p:nvPr>
        </p:nvSpPr>
        <p:spPr>
          <a:xfrm>
            <a:off x="5307825" y="2982800"/>
            <a:ext cx="2983800" cy="394800"/>
          </a:xfrm>
          <a:prstGeom prst="rect">
            <a:avLst/>
          </a:prstGeom>
          <a:noFill/>
          <a:ln>
            <a:noFill/>
          </a:ln>
        </p:spPr>
        <p:txBody>
          <a:bodyPr anchorCtr="0" anchor="t" bIns="91425" lIns="91425" spcFirstLastPara="1" rIns="91425" wrap="square" tIns="91425">
            <a:noAutofit/>
          </a:bodyPr>
          <a:lstStyle>
            <a:lvl1pPr lvl="0" rtl="0">
              <a:spcBef>
                <a:spcPts val="0"/>
              </a:spcBef>
              <a:spcAft>
                <a:spcPts val="0"/>
              </a:spcAft>
              <a:buNone/>
              <a:defRPr b="1"/>
            </a:lvl1pPr>
            <a:lvl2pPr lvl="1" rtl="0">
              <a:spcBef>
                <a:spcPts val="1600"/>
              </a:spcBef>
              <a:spcAft>
                <a:spcPts val="0"/>
              </a:spcAft>
              <a:buNone/>
              <a:defRPr/>
            </a:lvl2pPr>
            <a:lvl3pPr lvl="2" rtl="0">
              <a:spcBef>
                <a:spcPts val="1600"/>
              </a:spcBef>
              <a:spcAft>
                <a:spcPts val="0"/>
              </a:spcAft>
              <a:buNone/>
              <a:defRPr/>
            </a:lvl3pPr>
            <a:lvl4pPr lvl="3" rtl="0">
              <a:spcBef>
                <a:spcPts val="1600"/>
              </a:spcBef>
              <a:spcAft>
                <a:spcPts val="0"/>
              </a:spcAft>
              <a:buNone/>
              <a:defRPr/>
            </a:lvl4pPr>
            <a:lvl5pPr lvl="4" rtl="0">
              <a:spcBef>
                <a:spcPts val="1600"/>
              </a:spcBef>
              <a:spcAft>
                <a:spcPts val="0"/>
              </a:spcAft>
              <a:buNone/>
              <a:defRPr/>
            </a:lvl5pPr>
            <a:lvl6pPr lvl="5" rtl="0">
              <a:spcBef>
                <a:spcPts val="1600"/>
              </a:spcBef>
              <a:spcAft>
                <a:spcPts val="0"/>
              </a:spcAft>
              <a:buNone/>
              <a:defRPr/>
            </a:lvl6pPr>
            <a:lvl7pPr lvl="6" rtl="0">
              <a:spcBef>
                <a:spcPts val="1600"/>
              </a:spcBef>
              <a:spcAft>
                <a:spcPts val="0"/>
              </a:spcAft>
              <a:buNone/>
              <a:defRPr/>
            </a:lvl7pPr>
            <a:lvl8pPr lvl="7" rtl="0">
              <a:spcBef>
                <a:spcPts val="1600"/>
              </a:spcBef>
              <a:spcAft>
                <a:spcPts val="0"/>
              </a:spcAft>
              <a:buNone/>
              <a:defRPr/>
            </a:lvl8pPr>
            <a:lvl9pPr lvl="8" rtl="0">
              <a:spcBef>
                <a:spcPts val="1600"/>
              </a:spcBef>
              <a:spcAft>
                <a:spcPts val="1600"/>
              </a:spcAft>
              <a:buNone/>
              <a:defRPr/>
            </a:lvl9pPr>
          </a:lstStyle>
          <a:p/>
        </p:txBody>
      </p:sp>
      <p:sp>
        <p:nvSpPr>
          <p:cNvPr id="320" name="Google Shape;320;p66"/>
          <p:cNvSpPr txBox="1"/>
          <p:nvPr>
            <p:ph idx="5" type="body"/>
          </p:nvPr>
        </p:nvSpPr>
        <p:spPr>
          <a:xfrm>
            <a:off x="1376800" y="1609900"/>
            <a:ext cx="2983800" cy="1279200"/>
          </a:xfrm>
          <a:prstGeom prst="rect">
            <a:avLst/>
          </a:prstGeom>
          <a:ln>
            <a:noFill/>
          </a:ln>
        </p:spPr>
        <p:txBody>
          <a:bodyPr anchorCtr="0" anchor="t" bIns="91425" lIns="91425" spcFirstLastPara="1" rIns="91425" wrap="square" tIns="91425">
            <a:noAutofit/>
          </a:bodyPr>
          <a:lstStyle>
            <a:lvl1pPr indent="-330200" lvl="0" marL="457200" rtl="0">
              <a:spcBef>
                <a:spcPts val="0"/>
              </a:spcBef>
              <a:spcAft>
                <a:spcPts val="0"/>
              </a:spcAft>
              <a:buSzPts val="1600"/>
              <a:buChar char="●"/>
              <a:defRPr/>
            </a:lvl1pPr>
            <a:lvl2pPr indent="-330200" lvl="1" marL="914400" rtl="0">
              <a:spcBef>
                <a:spcPts val="1600"/>
              </a:spcBef>
              <a:spcAft>
                <a:spcPts val="0"/>
              </a:spcAft>
              <a:buSzPts val="1600"/>
              <a:buChar char="○"/>
              <a:defRPr/>
            </a:lvl2pPr>
            <a:lvl3pPr indent="-330200" lvl="2" marL="1371600" rtl="0">
              <a:spcBef>
                <a:spcPts val="1600"/>
              </a:spcBef>
              <a:spcAft>
                <a:spcPts val="0"/>
              </a:spcAft>
              <a:buSzPts val="1600"/>
              <a:buChar char="■"/>
              <a:defRPr/>
            </a:lvl3pPr>
            <a:lvl4pPr indent="-330200" lvl="3" marL="1828800" rtl="0">
              <a:spcBef>
                <a:spcPts val="1600"/>
              </a:spcBef>
              <a:spcAft>
                <a:spcPts val="0"/>
              </a:spcAft>
              <a:buSzPts val="1600"/>
              <a:buChar char="●"/>
              <a:defRPr/>
            </a:lvl4pPr>
            <a:lvl5pPr indent="-330200" lvl="4" marL="2286000" rtl="0">
              <a:spcBef>
                <a:spcPts val="1600"/>
              </a:spcBef>
              <a:spcAft>
                <a:spcPts val="0"/>
              </a:spcAft>
              <a:buSzPts val="1600"/>
              <a:buChar char="○"/>
              <a:defRPr/>
            </a:lvl5pPr>
            <a:lvl6pPr indent="-330200" lvl="5" marL="2743200" rtl="0">
              <a:spcBef>
                <a:spcPts val="1600"/>
              </a:spcBef>
              <a:spcAft>
                <a:spcPts val="0"/>
              </a:spcAft>
              <a:buSzPts val="1600"/>
              <a:buChar char="■"/>
              <a:defRPr/>
            </a:lvl6pPr>
            <a:lvl7pPr indent="-330200" lvl="6" marL="3200400" rtl="0">
              <a:spcBef>
                <a:spcPts val="1600"/>
              </a:spcBef>
              <a:spcAft>
                <a:spcPts val="0"/>
              </a:spcAft>
              <a:buSzPts val="1600"/>
              <a:buChar char="●"/>
              <a:defRPr/>
            </a:lvl7pPr>
            <a:lvl8pPr indent="-330200" lvl="7" marL="3657600" rtl="0">
              <a:spcBef>
                <a:spcPts val="1600"/>
              </a:spcBef>
              <a:spcAft>
                <a:spcPts val="0"/>
              </a:spcAft>
              <a:buSzPts val="1600"/>
              <a:buChar char="○"/>
              <a:defRPr/>
            </a:lvl8pPr>
            <a:lvl9pPr indent="-330200" lvl="8" marL="4114800" rtl="0">
              <a:spcBef>
                <a:spcPts val="1600"/>
              </a:spcBef>
              <a:spcAft>
                <a:spcPts val="1600"/>
              </a:spcAft>
              <a:buSzPts val="1600"/>
              <a:buChar char="■"/>
              <a:defRPr/>
            </a:lvl9pPr>
          </a:lstStyle>
          <a:p/>
        </p:txBody>
      </p:sp>
      <p:sp>
        <p:nvSpPr>
          <p:cNvPr id="321" name="Google Shape;321;p66"/>
          <p:cNvSpPr txBox="1"/>
          <p:nvPr>
            <p:ph idx="6" type="body"/>
          </p:nvPr>
        </p:nvSpPr>
        <p:spPr>
          <a:xfrm>
            <a:off x="5307850" y="1583975"/>
            <a:ext cx="2983800" cy="1279200"/>
          </a:xfrm>
          <a:prstGeom prst="rect">
            <a:avLst/>
          </a:prstGeom>
          <a:ln>
            <a:noFill/>
          </a:ln>
        </p:spPr>
        <p:txBody>
          <a:bodyPr anchorCtr="0" anchor="t" bIns="91425" lIns="91425" spcFirstLastPara="1" rIns="91425" wrap="square" tIns="91425">
            <a:noAutofit/>
          </a:bodyPr>
          <a:lstStyle>
            <a:lvl1pPr indent="-330200" lvl="0" marL="457200" rtl="0">
              <a:spcBef>
                <a:spcPts val="0"/>
              </a:spcBef>
              <a:spcAft>
                <a:spcPts val="0"/>
              </a:spcAft>
              <a:buSzPts val="1600"/>
              <a:buChar char="●"/>
              <a:defRPr/>
            </a:lvl1pPr>
            <a:lvl2pPr indent="-330200" lvl="1" marL="914400" rtl="0">
              <a:spcBef>
                <a:spcPts val="1600"/>
              </a:spcBef>
              <a:spcAft>
                <a:spcPts val="0"/>
              </a:spcAft>
              <a:buSzPts val="1600"/>
              <a:buChar char="○"/>
              <a:defRPr/>
            </a:lvl2pPr>
            <a:lvl3pPr indent="-330200" lvl="2" marL="1371600" rtl="0">
              <a:spcBef>
                <a:spcPts val="1600"/>
              </a:spcBef>
              <a:spcAft>
                <a:spcPts val="0"/>
              </a:spcAft>
              <a:buSzPts val="1600"/>
              <a:buChar char="■"/>
              <a:defRPr/>
            </a:lvl3pPr>
            <a:lvl4pPr indent="-330200" lvl="3" marL="1828800" rtl="0">
              <a:spcBef>
                <a:spcPts val="1600"/>
              </a:spcBef>
              <a:spcAft>
                <a:spcPts val="0"/>
              </a:spcAft>
              <a:buSzPts val="1600"/>
              <a:buChar char="●"/>
              <a:defRPr/>
            </a:lvl4pPr>
            <a:lvl5pPr indent="-330200" lvl="4" marL="2286000" rtl="0">
              <a:spcBef>
                <a:spcPts val="1600"/>
              </a:spcBef>
              <a:spcAft>
                <a:spcPts val="0"/>
              </a:spcAft>
              <a:buSzPts val="1600"/>
              <a:buChar char="○"/>
              <a:defRPr/>
            </a:lvl5pPr>
            <a:lvl6pPr indent="-330200" lvl="5" marL="2743200" rtl="0">
              <a:spcBef>
                <a:spcPts val="1600"/>
              </a:spcBef>
              <a:spcAft>
                <a:spcPts val="0"/>
              </a:spcAft>
              <a:buSzPts val="1600"/>
              <a:buChar char="■"/>
              <a:defRPr/>
            </a:lvl6pPr>
            <a:lvl7pPr indent="-330200" lvl="6" marL="3200400" rtl="0">
              <a:spcBef>
                <a:spcPts val="1600"/>
              </a:spcBef>
              <a:spcAft>
                <a:spcPts val="0"/>
              </a:spcAft>
              <a:buSzPts val="1600"/>
              <a:buChar char="●"/>
              <a:defRPr/>
            </a:lvl7pPr>
            <a:lvl8pPr indent="-330200" lvl="7" marL="3657600" rtl="0">
              <a:spcBef>
                <a:spcPts val="1600"/>
              </a:spcBef>
              <a:spcAft>
                <a:spcPts val="0"/>
              </a:spcAft>
              <a:buSzPts val="1600"/>
              <a:buChar char="○"/>
              <a:defRPr/>
            </a:lvl8pPr>
            <a:lvl9pPr indent="-330200" lvl="8" marL="4114800" rtl="0">
              <a:spcBef>
                <a:spcPts val="1600"/>
              </a:spcBef>
              <a:spcAft>
                <a:spcPts val="1600"/>
              </a:spcAft>
              <a:buSzPts val="1600"/>
              <a:buChar char="■"/>
              <a:defRPr/>
            </a:lvl9pPr>
          </a:lstStyle>
          <a:p/>
        </p:txBody>
      </p:sp>
      <p:sp>
        <p:nvSpPr>
          <p:cNvPr id="322" name="Google Shape;322;p66"/>
          <p:cNvSpPr txBox="1"/>
          <p:nvPr>
            <p:ph idx="7" type="body"/>
          </p:nvPr>
        </p:nvSpPr>
        <p:spPr>
          <a:xfrm>
            <a:off x="1376800" y="3377600"/>
            <a:ext cx="2983800" cy="1279200"/>
          </a:xfrm>
          <a:prstGeom prst="rect">
            <a:avLst/>
          </a:prstGeom>
          <a:ln>
            <a:noFill/>
          </a:ln>
        </p:spPr>
        <p:txBody>
          <a:bodyPr anchorCtr="0" anchor="t" bIns="91425" lIns="91425" spcFirstLastPara="1" rIns="91425" wrap="square" tIns="91425">
            <a:noAutofit/>
          </a:bodyPr>
          <a:lstStyle>
            <a:lvl1pPr indent="-330200" lvl="0" marL="457200" rtl="0">
              <a:spcBef>
                <a:spcPts val="0"/>
              </a:spcBef>
              <a:spcAft>
                <a:spcPts val="0"/>
              </a:spcAft>
              <a:buSzPts val="1600"/>
              <a:buChar char="●"/>
              <a:defRPr/>
            </a:lvl1pPr>
            <a:lvl2pPr indent="-330200" lvl="1" marL="914400" rtl="0">
              <a:spcBef>
                <a:spcPts val="1600"/>
              </a:spcBef>
              <a:spcAft>
                <a:spcPts val="0"/>
              </a:spcAft>
              <a:buSzPts val="1600"/>
              <a:buChar char="○"/>
              <a:defRPr/>
            </a:lvl2pPr>
            <a:lvl3pPr indent="-330200" lvl="2" marL="1371600" rtl="0">
              <a:spcBef>
                <a:spcPts val="1600"/>
              </a:spcBef>
              <a:spcAft>
                <a:spcPts val="0"/>
              </a:spcAft>
              <a:buSzPts val="1600"/>
              <a:buChar char="■"/>
              <a:defRPr/>
            </a:lvl3pPr>
            <a:lvl4pPr indent="-330200" lvl="3" marL="1828800" rtl="0">
              <a:spcBef>
                <a:spcPts val="1600"/>
              </a:spcBef>
              <a:spcAft>
                <a:spcPts val="0"/>
              </a:spcAft>
              <a:buSzPts val="1600"/>
              <a:buChar char="●"/>
              <a:defRPr/>
            </a:lvl4pPr>
            <a:lvl5pPr indent="-330200" lvl="4" marL="2286000" rtl="0">
              <a:spcBef>
                <a:spcPts val="1600"/>
              </a:spcBef>
              <a:spcAft>
                <a:spcPts val="0"/>
              </a:spcAft>
              <a:buSzPts val="1600"/>
              <a:buChar char="○"/>
              <a:defRPr/>
            </a:lvl5pPr>
            <a:lvl6pPr indent="-330200" lvl="5" marL="2743200" rtl="0">
              <a:spcBef>
                <a:spcPts val="1600"/>
              </a:spcBef>
              <a:spcAft>
                <a:spcPts val="0"/>
              </a:spcAft>
              <a:buSzPts val="1600"/>
              <a:buChar char="■"/>
              <a:defRPr/>
            </a:lvl6pPr>
            <a:lvl7pPr indent="-330200" lvl="6" marL="3200400" rtl="0">
              <a:spcBef>
                <a:spcPts val="1600"/>
              </a:spcBef>
              <a:spcAft>
                <a:spcPts val="0"/>
              </a:spcAft>
              <a:buSzPts val="1600"/>
              <a:buChar char="●"/>
              <a:defRPr/>
            </a:lvl7pPr>
            <a:lvl8pPr indent="-330200" lvl="7" marL="3657600" rtl="0">
              <a:spcBef>
                <a:spcPts val="1600"/>
              </a:spcBef>
              <a:spcAft>
                <a:spcPts val="0"/>
              </a:spcAft>
              <a:buSzPts val="1600"/>
              <a:buChar char="○"/>
              <a:defRPr/>
            </a:lvl8pPr>
            <a:lvl9pPr indent="-330200" lvl="8" marL="4114800" rtl="0">
              <a:spcBef>
                <a:spcPts val="1600"/>
              </a:spcBef>
              <a:spcAft>
                <a:spcPts val="1600"/>
              </a:spcAft>
              <a:buSzPts val="1600"/>
              <a:buChar char="■"/>
              <a:defRPr/>
            </a:lvl9pPr>
          </a:lstStyle>
          <a:p/>
        </p:txBody>
      </p:sp>
      <p:sp>
        <p:nvSpPr>
          <p:cNvPr id="323" name="Google Shape;323;p66"/>
          <p:cNvSpPr txBox="1"/>
          <p:nvPr>
            <p:ph idx="8" type="body"/>
          </p:nvPr>
        </p:nvSpPr>
        <p:spPr>
          <a:xfrm>
            <a:off x="5307850" y="3377600"/>
            <a:ext cx="2983800" cy="1304100"/>
          </a:xfrm>
          <a:prstGeom prst="rect">
            <a:avLst/>
          </a:prstGeom>
          <a:ln>
            <a:noFill/>
          </a:ln>
        </p:spPr>
        <p:txBody>
          <a:bodyPr anchorCtr="0" anchor="t" bIns="91425" lIns="91425" spcFirstLastPara="1" rIns="91425" wrap="square" tIns="91425">
            <a:noAutofit/>
          </a:bodyPr>
          <a:lstStyle>
            <a:lvl1pPr indent="-330200" lvl="0" marL="457200" rtl="0">
              <a:spcBef>
                <a:spcPts val="0"/>
              </a:spcBef>
              <a:spcAft>
                <a:spcPts val="0"/>
              </a:spcAft>
              <a:buSzPts val="1600"/>
              <a:buChar char="●"/>
              <a:defRPr/>
            </a:lvl1pPr>
            <a:lvl2pPr indent="-330200" lvl="1" marL="914400" rtl="0">
              <a:spcBef>
                <a:spcPts val="1600"/>
              </a:spcBef>
              <a:spcAft>
                <a:spcPts val="0"/>
              </a:spcAft>
              <a:buSzPts val="1600"/>
              <a:buChar char="○"/>
              <a:defRPr/>
            </a:lvl2pPr>
            <a:lvl3pPr indent="-330200" lvl="2" marL="1371600" rtl="0">
              <a:spcBef>
                <a:spcPts val="1600"/>
              </a:spcBef>
              <a:spcAft>
                <a:spcPts val="0"/>
              </a:spcAft>
              <a:buSzPts val="1600"/>
              <a:buChar char="■"/>
              <a:defRPr/>
            </a:lvl3pPr>
            <a:lvl4pPr indent="-330200" lvl="3" marL="1828800" rtl="0">
              <a:spcBef>
                <a:spcPts val="1600"/>
              </a:spcBef>
              <a:spcAft>
                <a:spcPts val="0"/>
              </a:spcAft>
              <a:buSzPts val="1600"/>
              <a:buChar char="●"/>
              <a:defRPr/>
            </a:lvl4pPr>
            <a:lvl5pPr indent="-330200" lvl="4" marL="2286000" rtl="0">
              <a:spcBef>
                <a:spcPts val="1600"/>
              </a:spcBef>
              <a:spcAft>
                <a:spcPts val="0"/>
              </a:spcAft>
              <a:buSzPts val="1600"/>
              <a:buChar char="○"/>
              <a:defRPr/>
            </a:lvl5pPr>
            <a:lvl6pPr indent="-330200" lvl="5" marL="2743200" rtl="0">
              <a:spcBef>
                <a:spcPts val="1600"/>
              </a:spcBef>
              <a:spcAft>
                <a:spcPts val="0"/>
              </a:spcAft>
              <a:buSzPts val="1600"/>
              <a:buChar char="■"/>
              <a:defRPr/>
            </a:lvl6pPr>
            <a:lvl7pPr indent="-330200" lvl="6" marL="3200400" rtl="0">
              <a:spcBef>
                <a:spcPts val="1600"/>
              </a:spcBef>
              <a:spcAft>
                <a:spcPts val="0"/>
              </a:spcAft>
              <a:buSzPts val="1600"/>
              <a:buChar char="●"/>
              <a:defRPr/>
            </a:lvl7pPr>
            <a:lvl8pPr indent="-330200" lvl="7" marL="3657600" rtl="0">
              <a:spcBef>
                <a:spcPts val="1600"/>
              </a:spcBef>
              <a:spcAft>
                <a:spcPts val="0"/>
              </a:spcAft>
              <a:buSzPts val="1600"/>
              <a:buChar char="○"/>
              <a:defRPr/>
            </a:lvl8pPr>
            <a:lvl9pPr indent="-330200" lvl="8" marL="4114800" rtl="0">
              <a:spcBef>
                <a:spcPts val="1600"/>
              </a:spcBef>
              <a:spcAft>
                <a:spcPts val="1600"/>
              </a:spcAft>
              <a:buSzPts val="1600"/>
              <a:buChar char="■"/>
              <a:defRPr/>
            </a:lvl9pPr>
          </a:lstStyle>
          <a:p/>
        </p:txBody>
      </p:sp>
    </p:spTree>
  </p:cSld>
  <p:clrMapOvr>
    <a:masterClrMapping/>
  </p:clrMapOvr>
</p:sldLayout>
</file>

<file path=ppt/slideLayouts/slideLayout6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ctant">
  <p:cSld name="CUSTOM_5">
    <p:spTree>
      <p:nvGrpSpPr>
        <p:cNvPr id="324" name="Shape 324"/>
        <p:cNvGrpSpPr/>
        <p:nvPr/>
      </p:nvGrpSpPr>
      <p:grpSpPr>
        <a:xfrm>
          <a:off x="0" y="0"/>
          <a:ext cx="0" cy="0"/>
          <a:chOff x="0" y="0"/>
          <a:chExt cx="0" cy="0"/>
        </a:xfrm>
      </p:grpSpPr>
      <p:sp>
        <p:nvSpPr>
          <p:cNvPr id="325" name="Google Shape;325;p67"/>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rtl="0">
              <a:spcBef>
                <a:spcPts val="0"/>
              </a:spcBef>
              <a:spcAft>
                <a:spcPts val="0"/>
              </a:spcAft>
              <a:buNone/>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p:txBody>
      </p:sp>
      <p:sp>
        <p:nvSpPr>
          <p:cNvPr id="326" name="Google Shape;326;p67"/>
          <p:cNvSpPr txBox="1"/>
          <p:nvPr/>
        </p:nvSpPr>
        <p:spPr>
          <a:xfrm>
            <a:off x="546857" y="1055669"/>
            <a:ext cx="643200" cy="845400"/>
          </a:xfrm>
          <a:prstGeom prst="rect">
            <a:avLst/>
          </a:prstGeom>
          <a:solidFill>
            <a:srgbClr val="2B2B73"/>
          </a:solidFill>
          <a:ln>
            <a:noFill/>
          </a:ln>
        </p:spPr>
        <p:txBody>
          <a:bodyPr anchorCtr="0" anchor="b" bIns="0" lIns="36000" spcFirstLastPara="1" rIns="36000" wrap="square" tIns="0">
            <a:noAutofit/>
          </a:bodyPr>
          <a:lstStyle/>
          <a:p>
            <a:pPr indent="0" lvl="0" marL="0" rtl="0" algn="ctr">
              <a:spcBef>
                <a:spcPts val="0"/>
              </a:spcBef>
              <a:spcAft>
                <a:spcPts val="0"/>
              </a:spcAft>
              <a:buNone/>
            </a:pPr>
            <a:r>
              <a:rPr b="1" lang="en-GB" sz="3600">
                <a:solidFill>
                  <a:srgbClr val="FFFFFF"/>
                </a:solidFill>
              </a:rPr>
              <a:t>#</a:t>
            </a:r>
            <a:endParaRPr b="1" sz="3600">
              <a:solidFill>
                <a:srgbClr val="FFFFFF"/>
              </a:solidFill>
            </a:endParaRPr>
          </a:p>
        </p:txBody>
      </p:sp>
      <p:sp>
        <p:nvSpPr>
          <p:cNvPr id="327" name="Google Shape;327;p67"/>
          <p:cNvSpPr txBox="1"/>
          <p:nvPr/>
        </p:nvSpPr>
        <p:spPr>
          <a:xfrm>
            <a:off x="4672925" y="1031049"/>
            <a:ext cx="643200" cy="845400"/>
          </a:xfrm>
          <a:prstGeom prst="rect">
            <a:avLst/>
          </a:prstGeom>
          <a:solidFill>
            <a:srgbClr val="FF5240"/>
          </a:solidFill>
          <a:ln>
            <a:noFill/>
          </a:ln>
        </p:spPr>
        <p:txBody>
          <a:bodyPr anchorCtr="0" anchor="b" bIns="0" lIns="36000" spcFirstLastPara="1" rIns="36000" wrap="square" tIns="0">
            <a:noAutofit/>
          </a:bodyPr>
          <a:lstStyle/>
          <a:p>
            <a:pPr indent="0" lvl="0" marL="0" rtl="0" algn="ctr">
              <a:spcBef>
                <a:spcPts val="0"/>
              </a:spcBef>
              <a:spcAft>
                <a:spcPts val="0"/>
              </a:spcAft>
              <a:buNone/>
            </a:pPr>
            <a:r>
              <a:rPr b="1" lang="en-GB" sz="3600">
                <a:solidFill>
                  <a:srgbClr val="2B2B73"/>
                </a:solidFill>
              </a:rPr>
              <a:t>#</a:t>
            </a:r>
            <a:endParaRPr b="1" sz="3600">
              <a:solidFill>
                <a:srgbClr val="2B2B73"/>
              </a:solidFill>
            </a:endParaRPr>
          </a:p>
        </p:txBody>
      </p:sp>
      <p:sp>
        <p:nvSpPr>
          <p:cNvPr id="328" name="Google Shape;328;p67"/>
          <p:cNvSpPr txBox="1"/>
          <p:nvPr/>
        </p:nvSpPr>
        <p:spPr>
          <a:xfrm>
            <a:off x="546857" y="2023591"/>
            <a:ext cx="643200" cy="845400"/>
          </a:xfrm>
          <a:prstGeom prst="rect">
            <a:avLst/>
          </a:prstGeom>
          <a:solidFill>
            <a:srgbClr val="C7D6E8"/>
          </a:solidFill>
          <a:ln>
            <a:noFill/>
          </a:ln>
        </p:spPr>
        <p:txBody>
          <a:bodyPr anchorCtr="0" anchor="b" bIns="0" lIns="36000" spcFirstLastPara="1" rIns="36000" wrap="square" tIns="0">
            <a:noAutofit/>
          </a:bodyPr>
          <a:lstStyle/>
          <a:p>
            <a:pPr indent="0" lvl="0" marL="0" rtl="0" algn="ctr">
              <a:spcBef>
                <a:spcPts val="0"/>
              </a:spcBef>
              <a:spcAft>
                <a:spcPts val="0"/>
              </a:spcAft>
              <a:buNone/>
            </a:pPr>
            <a:r>
              <a:rPr b="1" lang="en-GB" sz="3600">
                <a:solidFill>
                  <a:srgbClr val="2B2B73"/>
                </a:solidFill>
              </a:rPr>
              <a:t>#</a:t>
            </a:r>
            <a:endParaRPr b="1" sz="3600">
              <a:solidFill>
                <a:srgbClr val="2B2B73"/>
              </a:solidFill>
            </a:endParaRPr>
          </a:p>
        </p:txBody>
      </p:sp>
      <p:sp>
        <p:nvSpPr>
          <p:cNvPr id="329" name="Google Shape;329;p67"/>
          <p:cNvSpPr txBox="1"/>
          <p:nvPr/>
        </p:nvSpPr>
        <p:spPr>
          <a:xfrm>
            <a:off x="4672925" y="2023582"/>
            <a:ext cx="643200" cy="845400"/>
          </a:xfrm>
          <a:prstGeom prst="rect">
            <a:avLst/>
          </a:prstGeom>
          <a:solidFill>
            <a:srgbClr val="FCCCC7"/>
          </a:solidFill>
          <a:ln>
            <a:noFill/>
          </a:ln>
        </p:spPr>
        <p:txBody>
          <a:bodyPr anchorCtr="0" anchor="b" bIns="0" lIns="36000" spcFirstLastPara="1" rIns="36000" wrap="square" tIns="0">
            <a:noAutofit/>
          </a:bodyPr>
          <a:lstStyle/>
          <a:p>
            <a:pPr indent="0" lvl="0" marL="0" rtl="0" algn="ctr">
              <a:spcBef>
                <a:spcPts val="0"/>
              </a:spcBef>
              <a:spcAft>
                <a:spcPts val="0"/>
              </a:spcAft>
              <a:buNone/>
            </a:pPr>
            <a:r>
              <a:rPr b="1" lang="en-GB" sz="3600">
                <a:solidFill>
                  <a:srgbClr val="2B2B73"/>
                </a:solidFill>
              </a:rPr>
              <a:t>#</a:t>
            </a:r>
            <a:endParaRPr b="1" sz="3600">
              <a:solidFill>
                <a:srgbClr val="2B2B73"/>
              </a:solidFill>
            </a:endParaRPr>
          </a:p>
        </p:txBody>
      </p:sp>
      <p:sp>
        <p:nvSpPr>
          <p:cNvPr id="330" name="Google Shape;330;p67"/>
          <p:cNvSpPr txBox="1"/>
          <p:nvPr/>
        </p:nvSpPr>
        <p:spPr>
          <a:xfrm>
            <a:off x="554048" y="2974232"/>
            <a:ext cx="643200" cy="845400"/>
          </a:xfrm>
          <a:prstGeom prst="rect">
            <a:avLst/>
          </a:prstGeom>
          <a:solidFill>
            <a:srgbClr val="FF5240"/>
          </a:solidFill>
          <a:ln>
            <a:noFill/>
          </a:ln>
        </p:spPr>
        <p:txBody>
          <a:bodyPr anchorCtr="0" anchor="b" bIns="0" lIns="36000" spcFirstLastPara="1" rIns="36000" wrap="square" tIns="0">
            <a:noAutofit/>
          </a:bodyPr>
          <a:lstStyle/>
          <a:p>
            <a:pPr indent="0" lvl="0" marL="0" rtl="0" algn="ctr">
              <a:spcBef>
                <a:spcPts val="0"/>
              </a:spcBef>
              <a:spcAft>
                <a:spcPts val="0"/>
              </a:spcAft>
              <a:buNone/>
            </a:pPr>
            <a:r>
              <a:rPr b="1" lang="en-GB" sz="3600">
                <a:solidFill>
                  <a:srgbClr val="2B2B73"/>
                </a:solidFill>
              </a:rPr>
              <a:t>#</a:t>
            </a:r>
            <a:endParaRPr b="1" sz="3600">
              <a:solidFill>
                <a:srgbClr val="2B2B73"/>
              </a:solidFill>
            </a:endParaRPr>
          </a:p>
        </p:txBody>
      </p:sp>
      <p:sp>
        <p:nvSpPr>
          <p:cNvPr id="331" name="Google Shape;331;p67"/>
          <p:cNvSpPr txBox="1"/>
          <p:nvPr/>
        </p:nvSpPr>
        <p:spPr>
          <a:xfrm>
            <a:off x="554048" y="3966765"/>
            <a:ext cx="643200" cy="845400"/>
          </a:xfrm>
          <a:prstGeom prst="rect">
            <a:avLst/>
          </a:prstGeom>
          <a:solidFill>
            <a:srgbClr val="FCCCC7"/>
          </a:solidFill>
          <a:ln>
            <a:noFill/>
          </a:ln>
        </p:spPr>
        <p:txBody>
          <a:bodyPr anchorCtr="0" anchor="b" bIns="0" lIns="36000" spcFirstLastPara="1" rIns="36000" wrap="square" tIns="0">
            <a:noAutofit/>
          </a:bodyPr>
          <a:lstStyle/>
          <a:p>
            <a:pPr indent="0" lvl="0" marL="0" rtl="0" algn="ctr">
              <a:spcBef>
                <a:spcPts val="0"/>
              </a:spcBef>
              <a:spcAft>
                <a:spcPts val="0"/>
              </a:spcAft>
              <a:buNone/>
            </a:pPr>
            <a:r>
              <a:rPr b="1" lang="en-GB" sz="3600">
                <a:solidFill>
                  <a:srgbClr val="2B2B73"/>
                </a:solidFill>
              </a:rPr>
              <a:t>#</a:t>
            </a:r>
            <a:endParaRPr b="1" sz="3600">
              <a:solidFill>
                <a:srgbClr val="2B2B73"/>
              </a:solidFill>
            </a:endParaRPr>
          </a:p>
        </p:txBody>
      </p:sp>
      <p:sp>
        <p:nvSpPr>
          <p:cNvPr id="332" name="Google Shape;332;p67"/>
          <p:cNvSpPr txBox="1"/>
          <p:nvPr/>
        </p:nvSpPr>
        <p:spPr>
          <a:xfrm>
            <a:off x="4672925" y="3016121"/>
            <a:ext cx="643200" cy="845400"/>
          </a:xfrm>
          <a:prstGeom prst="rect">
            <a:avLst/>
          </a:prstGeom>
          <a:solidFill>
            <a:srgbClr val="2B2B73"/>
          </a:solidFill>
          <a:ln>
            <a:noFill/>
          </a:ln>
        </p:spPr>
        <p:txBody>
          <a:bodyPr anchorCtr="0" anchor="b" bIns="0" lIns="36000" spcFirstLastPara="1" rIns="36000" wrap="square" tIns="0">
            <a:noAutofit/>
          </a:bodyPr>
          <a:lstStyle/>
          <a:p>
            <a:pPr indent="0" lvl="0" marL="0" rtl="0" algn="ctr">
              <a:spcBef>
                <a:spcPts val="0"/>
              </a:spcBef>
              <a:spcAft>
                <a:spcPts val="0"/>
              </a:spcAft>
              <a:buNone/>
            </a:pPr>
            <a:r>
              <a:rPr b="1" lang="en-GB" sz="3600">
                <a:solidFill>
                  <a:srgbClr val="FFFFFF"/>
                </a:solidFill>
              </a:rPr>
              <a:t>#</a:t>
            </a:r>
            <a:endParaRPr b="1" sz="3600">
              <a:solidFill>
                <a:srgbClr val="FFFFFF"/>
              </a:solidFill>
            </a:endParaRPr>
          </a:p>
        </p:txBody>
      </p:sp>
      <p:sp>
        <p:nvSpPr>
          <p:cNvPr id="333" name="Google Shape;333;p67"/>
          <p:cNvSpPr txBox="1"/>
          <p:nvPr/>
        </p:nvSpPr>
        <p:spPr>
          <a:xfrm>
            <a:off x="4672925" y="3984043"/>
            <a:ext cx="643200" cy="845400"/>
          </a:xfrm>
          <a:prstGeom prst="rect">
            <a:avLst/>
          </a:prstGeom>
          <a:solidFill>
            <a:srgbClr val="C7D6E8"/>
          </a:solidFill>
          <a:ln>
            <a:noFill/>
          </a:ln>
        </p:spPr>
        <p:txBody>
          <a:bodyPr anchorCtr="0" anchor="b" bIns="0" lIns="36000" spcFirstLastPara="1" rIns="36000" wrap="square" tIns="0">
            <a:noAutofit/>
          </a:bodyPr>
          <a:lstStyle/>
          <a:p>
            <a:pPr indent="0" lvl="0" marL="0" rtl="0" algn="ctr">
              <a:spcBef>
                <a:spcPts val="0"/>
              </a:spcBef>
              <a:spcAft>
                <a:spcPts val="0"/>
              </a:spcAft>
              <a:buNone/>
            </a:pPr>
            <a:r>
              <a:rPr b="1" lang="en-GB" sz="3600">
                <a:solidFill>
                  <a:srgbClr val="2B2B73"/>
                </a:solidFill>
              </a:rPr>
              <a:t>#</a:t>
            </a:r>
            <a:endParaRPr b="1" sz="3600">
              <a:solidFill>
                <a:srgbClr val="2B2B73"/>
              </a:solidFill>
            </a:endParaRPr>
          </a:p>
        </p:txBody>
      </p:sp>
      <p:sp>
        <p:nvSpPr>
          <p:cNvPr id="334" name="Google Shape;334;p67"/>
          <p:cNvSpPr txBox="1"/>
          <p:nvPr>
            <p:ph idx="1" type="subTitle"/>
          </p:nvPr>
        </p:nvSpPr>
        <p:spPr>
          <a:xfrm>
            <a:off x="1250250" y="1055675"/>
            <a:ext cx="3002700" cy="690900"/>
          </a:xfrm>
          <a:prstGeom prst="rect">
            <a:avLst/>
          </a:prstGeom>
        </p:spPr>
        <p:txBody>
          <a:bodyPr anchorCtr="0" anchor="t" bIns="91425" lIns="91425" spcFirstLastPara="1" rIns="91425" wrap="square" tIns="91425">
            <a:noAutofit/>
          </a:bodyPr>
          <a:lstStyle>
            <a:lvl1pPr lvl="0" rtl="0">
              <a:spcBef>
                <a:spcPts val="0"/>
              </a:spcBef>
              <a:spcAft>
                <a:spcPts val="0"/>
              </a:spcAft>
              <a:buNone/>
              <a:defRPr/>
            </a:lvl1pPr>
            <a:lvl2pPr lvl="1" rtl="0">
              <a:spcBef>
                <a:spcPts val="1600"/>
              </a:spcBef>
              <a:spcAft>
                <a:spcPts val="0"/>
              </a:spcAft>
              <a:buNone/>
              <a:defRPr/>
            </a:lvl2pPr>
            <a:lvl3pPr lvl="2" rtl="0">
              <a:spcBef>
                <a:spcPts val="1600"/>
              </a:spcBef>
              <a:spcAft>
                <a:spcPts val="0"/>
              </a:spcAft>
              <a:buNone/>
              <a:defRPr/>
            </a:lvl3pPr>
            <a:lvl4pPr lvl="3" rtl="0">
              <a:spcBef>
                <a:spcPts val="1600"/>
              </a:spcBef>
              <a:spcAft>
                <a:spcPts val="0"/>
              </a:spcAft>
              <a:buNone/>
              <a:defRPr/>
            </a:lvl4pPr>
            <a:lvl5pPr lvl="4" rtl="0">
              <a:spcBef>
                <a:spcPts val="1600"/>
              </a:spcBef>
              <a:spcAft>
                <a:spcPts val="0"/>
              </a:spcAft>
              <a:buNone/>
              <a:defRPr/>
            </a:lvl5pPr>
            <a:lvl6pPr lvl="5" rtl="0">
              <a:spcBef>
                <a:spcPts val="1600"/>
              </a:spcBef>
              <a:spcAft>
                <a:spcPts val="0"/>
              </a:spcAft>
              <a:buNone/>
              <a:defRPr/>
            </a:lvl6pPr>
            <a:lvl7pPr lvl="6" rtl="0">
              <a:spcBef>
                <a:spcPts val="1600"/>
              </a:spcBef>
              <a:spcAft>
                <a:spcPts val="0"/>
              </a:spcAft>
              <a:buNone/>
              <a:defRPr/>
            </a:lvl7pPr>
            <a:lvl8pPr lvl="7" rtl="0">
              <a:spcBef>
                <a:spcPts val="1600"/>
              </a:spcBef>
              <a:spcAft>
                <a:spcPts val="0"/>
              </a:spcAft>
              <a:buNone/>
              <a:defRPr/>
            </a:lvl8pPr>
            <a:lvl9pPr lvl="8" rtl="0">
              <a:spcBef>
                <a:spcPts val="1600"/>
              </a:spcBef>
              <a:spcAft>
                <a:spcPts val="1600"/>
              </a:spcAft>
              <a:buNone/>
              <a:defRPr/>
            </a:lvl9pPr>
          </a:lstStyle>
          <a:p/>
        </p:txBody>
      </p:sp>
      <p:sp>
        <p:nvSpPr>
          <p:cNvPr id="335" name="Google Shape;335;p67"/>
          <p:cNvSpPr txBox="1"/>
          <p:nvPr>
            <p:ph idx="2" type="subTitle"/>
          </p:nvPr>
        </p:nvSpPr>
        <p:spPr>
          <a:xfrm>
            <a:off x="1250250" y="2023575"/>
            <a:ext cx="3002700" cy="690900"/>
          </a:xfrm>
          <a:prstGeom prst="rect">
            <a:avLst/>
          </a:prstGeom>
        </p:spPr>
        <p:txBody>
          <a:bodyPr anchorCtr="0" anchor="t" bIns="91425" lIns="91425" spcFirstLastPara="1" rIns="91425" wrap="square" tIns="91425">
            <a:noAutofit/>
          </a:bodyPr>
          <a:lstStyle>
            <a:lvl1pPr lvl="0" rtl="0">
              <a:spcBef>
                <a:spcPts val="0"/>
              </a:spcBef>
              <a:spcAft>
                <a:spcPts val="0"/>
              </a:spcAft>
              <a:buNone/>
              <a:defRPr/>
            </a:lvl1pPr>
            <a:lvl2pPr lvl="1" rtl="0">
              <a:spcBef>
                <a:spcPts val="1600"/>
              </a:spcBef>
              <a:spcAft>
                <a:spcPts val="0"/>
              </a:spcAft>
              <a:buNone/>
              <a:defRPr/>
            </a:lvl2pPr>
            <a:lvl3pPr lvl="2" rtl="0">
              <a:spcBef>
                <a:spcPts val="1600"/>
              </a:spcBef>
              <a:spcAft>
                <a:spcPts val="0"/>
              </a:spcAft>
              <a:buNone/>
              <a:defRPr/>
            </a:lvl3pPr>
            <a:lvl4pPr lvl="3" rtl="0">
              <a:spcBef>
                <a:spcPts val="1600"/>
              </a:spcBef>
              <a:spcAft>
                <a:spcPts val="0"/>
              </a:spcAft>
              <a:buNone/>
              <a:defRPr/>
            </a:lvl4pPr>
            <a:lvl5pPr lvl="4" rtl="0">
              <a:spcBef>
                <a:spcPts val="1600"/>
              </a:spcBef>
              <a:spcAft>
                <a:spcPts val="0"/>
              </a:spcAft>
              <a:buNone/>
              <a:defRPr/>
            </a:lvl5pPr>
            <a:lvl6pPr lvl="5" rtl="0">
              <a:spcBef>
                <a:spcPts val="1600"/>
              </a:spcBef>
              <a:spcAft>
                <a:spcPts val="0"/>
              </a:spcAft>
              <a:buNone/>
              <a:defRPr/>
            </a:lvl6pPr>
            <a:lvl7pPr lvl="6" rtl="0">
              <a:spcBef>
                <a:spcPts val="1600"/>
              </a:spcBef>
              <a:spcAft>
                <a:spcPts val="0"/>
              </a:spcAft>
              <a:buNone/>
              <a:defRPr/>
            </a:lvl7pPr>
            <a:lvl8pPr lvl="7" rtl="0">
              <a:spcBef>
                <a:spcPts val="1600"/>
              </a:spcBef>
              <a:spcAft>
                <a:spcPts val="0"/>
              </a:spcAft>
              <a:buNone/>
              <a:defRPr/>
            </a:lvl8pPr>
            <a:lvl9pPr lvl="8" rtl="0">
              <a:spcBef>
                <a:spcPts val="1600"/>
              </a:spcBef>
              <a:spcAft>
                <a:spcPts val="1600"/>
              </a:spcAft>
              <a:buNone/>
              <a:defRPr/>
            </a:lvl9pPr>
          </a:lstStyle>
          <a:p/>
        </p:txBody>
      </p:sp>
      <p:sp>
        <p:nvSpPr>
          <p:cNvPr id="336" name="Google Shape;336;p67"/>
          <p:cNvSpPr txBox="1"/>
          <p:nvPr>
            <p:ph idx="3" type="subTitle"/>
          </p:nvPr>
        </p:nvSpPr>
        <p:spPr>
          <a:xfrm>
            <a:off x="1250250" y="3093375"/>
            <a:ext cx="3002700" cy="690900"/>
          </a:xfrm>
          <a:prstGeom prst="rect">
            <a:avLst/>
          </a:prstGeom>
        </p:spPr>
        <p:txBody>
          <a:bodyPr anchorCtr="0" anchor="t" bIns="91425" lIns="91425" spcFirstLastPara="1" rIns="91425" wrap="square" tIns="91425">
            <a:noAutofit/>
          </a:bodyPr>
          <a:lstStyle>
            <a:lvl1pPr lvl="0" rtl="0">
              <a:spcBef>
                <a:spcPts val="0"/>
              </a:spcBef>
              <a:spcAft>
                <a:spcPts val="0"/>
              </a:spcAft>
              <a:buNone/>
              <a:defRPr/>
            </a:lvl1pPr>
            <a:lvl2pPr lvl="1" rtl="0">
              <a:spcBef>
                <a:spcPts val="1600"/>
              </a:spcBef>
              <a:spcAft>
                <a:spcPts val="0"/>
              </a:spcAft>
              <a:buNone/>
              <a:defRPr/>
            </a:lvl2pPr>
            <a:lvl3pPr lvl="2" rtl="0">
              <a:spcBef>
                <a:spcPts val="1600"/>
              </a:spcBef>
              <a:spcAft>
                <a:spcPts val="0"/>
              </a:spcAft>
              <a:buNone/>
              <a:defRPr/>
            </a:lvl3pPr>
            <a:lvl4pPr lvl="3" rtl="0">
              <a:spcBef>
                <a:spcPts val="1600"/>
              </a:spcBef>
              <a:spcAft>
                <a:spcPts val="0"/>
              </a:spcAft>
              <a:buNone/>
              <a:defRPr/>
            </a:lvl4pPr>
            <a:lvl5pPr lvl="4" rtl="0">
              <a:spcBef>
                <a:spcPts val="1600"/>
              </a:spcBef>
              <a:spcAft>
                <a:spcPts val="0"/>
              </a:spcAft>
              <a:buNone/>
              <a:defRPr/>
            </a:lvl5pPr>
            <a:lvl6pPr lvl="5" rtl="0">
              <a:spcBef>
                <a:spcPts val="1600"/>
              </a:spcBef>
              <a:spcAft>
                <a:spcPts val="0"/>
              </a:spcAft>
              <a:buNone/>
              <a:defRPr/>
            </a:lvl6pPr>
            <a:lvl7pPr lvl="6" rtl="0">
              <a:spcBef>
                <a:spcPts val="1600"/>
              </a:spcBef>
              <a:spcAft>
                <a:spcPts val="0"/>
              </a:spcAft>
              <a:buNone/>
              <a:defRPr/>
            </a:lvl7pPr>
            <a:lvl8pPr lvl="7" rtl="0">
              <a:spcBef>
                <a:spcPts val="1600"/>
              </a:spcBef>
              <a:spcAft>
                <a:spcPts val="0"/>
              </a:spcAft>
              <a:buNone/>
              <a:defRPr/>
            </a:lvl8pPr>
            <a:lvl9pPr lvl="8" rtl="0">
              <a:spcBef>
                <a:spcPts val="1600"/>
              </a:spcBef>
              <a:spcAft>
                <a:spcPts val="1600"/>
              </a:spcAft>
              <a:buNone/>
              <a:defRPr/>
            </a:lvl9pPr>
          </a:lstStyle>
          <a:p/>
        </p:txBody>
      </p:sp>
      <p:sp>
        <p:nvSpPr>
          <p:cNvPr id="337" name="Google Shape;337;p67"/>
          <p:cNvSpPr txBox="1"/>
          <p:nvPr>
            <p:ph idx="4" type="subTitle"/>
          </p:nvPr>
        </p:nvSpPr>
        <p:spPr>
          <a:xfrm>
            <a:off x="1250250" y="4044025"/>
            <a:ext cx="3002700" cy="690900"/>
          </a:xfrm>
          <a:prstGeom prst="rect">
            <a:avLst/>
          </a:prstGeom>
        </p:spPr>
        <p:txBody>
          <a:bodyPr anchorCtr="0" anchor="t" bIns="91425" lIns="91425" spcFirstLastPara="1" rIns="91425" wrap="square" tIns="91425">
            <a:noAutofit/>
          </a:bodyPr>
          <a:lstStyle>
            <a:lvl1pPr lvl="0" rtl="0">
              <a:spcBef>
                <a:spcPts val="0"/>
              </a:spcBef>
              <a:spcAft>
                <a:spcPts val="0"/>
              </a:spcAft>
              <a:buNone/>
              <a:defRPr/>
            </a:lvl1pPr>
            <a:lvl2pPr lvl="1" rtl="0">
              <a:spcBef>
                <a:spcPts val="1600"/>
              </a:spcBef>
              <a:spcAft>
                <a:spcPts val="0"/>
              </a:spcAft>
              <a:buNone/>
              <a:defRPr/>
            </a:lvl2pPr>
            <a:lvl3pPr lvl="2" rtl="0">
              <a:spcBef>
                <a:spcPts val="1600"/>
              </a:spcBef>
              <a:spcAft>
                <a:spcPts val="0"/>
              </a:spcAft>
              <a:buNone/>
              <a:defRPr/>
            </a:lvl3pPr>
            <a:lvl4pPr lvl="3" rtl="0">
              <a:spcBef>
                <a:spcPts val="1600"/>
              </a:spcBef>
              <a:spcAft>
                <a:spcPts val="0"/>
              </a:spcAft>
              <a:buNone/>
              <a:defRPr/>
            </a:lvl4pPr>
            <a:lvl5pPr lvl="4" rtl="0">
              <a:spcBef>
                <a:spcPts val="1600"/>
              </a:spcBef>
              <a:spcAft>
                <a:spcPts val="0"/>
              </a:spcAft>
              <a:buNone/>
              <a:defRPr/>
            </a:lvl5pPr>
            <a:lvl6pPr lvl="5" rtl="0">
              <a:spcBef>
                <a:spcPts val="1600"/>
              </a:spcBef>
              <a:spcAft>
                <a:spcPts val="0"/>
              </a:spcAft>
              <a:buNone/>
              <a:defRPr/>
            </a:lvl6pPr>
            <a:lvl7pPr lvl="6" rtl="0">
              <a:spcBef>
                <a:spcPts val="1600"/>
              </a:spcBef>
              <a:spcAft>
                <a:spcPts val="0"/>
              </a:spcAft>
              <a:buNone/>
              <a:defRPr/>
            </a:lvl7pPr>
            <a:lvl8pPr lvl="7" rtl="0">
              <a:spcBef>
                <a:spcPts val="1600"/>
              </a:spcBef>
              <a:spcAft>
                <a:spcPts val="0"/>
              </a:spcAft>
              <a:buNone/>
              <a:defRPr/>
            </a:lvl8pPr>
            <a:lvl9pPr lvl="8" rtl="0">
              <a:spcBef>
                <a:spcPts val="1600"/>
              </a:spcBef>
              <a:spcAft>
                <a:spcPts val="1600"/>
              </a:spcAft>
              <a:buNone/>
              <a:defRPr/>
            </a:lvl9pPr>
          </a:lstStyle>
          <a:p/>
        </p:txBody>
      </p:sp>
      <p:sp>
        <p:nvSpPr>
          <p:cNvPr id="338" name="Google Shape;338;p67"/>
          <p:cNvSpPr txBox="1"/>
          <p:nvPr>
            <p:ph idx="5" type="subTitle"/>
          </p:nvPr>
        </p:nvSpPr>
        <p:spPr>
          <a:xfrm>
            <a:off x="5413150" y="1055675"/>
            <a:ext cx="3002700" cy="690900"/>
          </a:xfrm>
          <a:prstGeom prst="rect">
            <a:avLst/>
          </a:prstGeom>
        </p:spPr>
        <p:txBody>
          <a:bodyPr anchorCtr="0" anchor="t" bIns="91425" lIns="91425" spcFirstLastPara="1" rIns="91425" wrap="square" tIns="91425">
            <a:noAutofit/>
          </a:bodyPr>
          <a:lstStyle>
            <a:lvl1pPr lvl="0" rtl="0">
              <a:spcBef>
                <a:spcPts val="0"/>
              </a:spcBef>
              <a:spcAft>
                <a:spcPts val="0"/>
              </a:spcAft>
              <a:buNone/>
              <a:defRPr/>
            </a:lvl1pPr>
            <a:lvl2pPr lvl="1" rtl="0">
              <a:spcBef>
                <a:spcPts val="1600"/>
              </a:spcBef>
              <a:spcAft>
                <a:spcPts val="0"/>
              </a:spcAft>
              <a:buNone/>
              <a:defRPr/>
            </a:lvl2pPr>
            <a:lvl3pPr lvl="2" rtl="0">
              <a:spcBef>
                <a:spcPts val="1600"/>
              </a:spcBef>
              <a:spcAft>
                <a:spcPts val="0"/>
              </a:spcAft>
              <a:buNone/>
              <a:defRPr/>
            </a:lvl3pPr>
            <a:lvl4pPr lvl="3" rtl="0">
              <a:spcBef>
                <a:spcPts val="1600"/>
              </a:spcBef>
              <a:spcAft>
                <a:spcPts val="0"/>
              </a:spcAft>
              <a:buNone/>
              <a:defRPr/>
            </a:lvl4pPr>
            <a:lvl5pPr lvl="4" rtl="0">
              <a:spcBef>
                <a:spcPts val="1600"/>
              </a:spcBef>
              <a:spcAft>
                <a:spcPts val="0"/>
              </a:spcAft>
              <a:buNone/>
              <a:defRPr/>
            </a:lvl5pPr>
            <a:lvl6pPr lvl="5" rtl="0">
              <a:spcBef>
                <a:spcPts val="1600"/>
              </a:spcBef>
              <a:spcAft>
                <a:spcPts val="0"/>
              </a:spcAft>
              <a:buNone/>
              <a:defRPr/>
            </a:lvl6pPr>
            <a:lvl7pPr lvl="6" rtl="0">
              <a:spcBef>
                <a:spcPts val="1600"/>
              </a:spcBef>
              <a:spcAft>
                <a:spcPts val="0"/>
              </a:spcAft>
              <a:buNone/>
              <a:defRPr/>
            </a:lvl7pPr>
            <a:lvl8pPr lvl="7" rtl="0">
              <a:spcBef>
                <a:spcPts val="1600"/>
              </a:spcBef>
              <a:spcAft>
                <a:spcPts val="0"/>
              </a:spcAft>
              <a:buNone/>
              <a:defRPr/>
            </a:lvl8pPr>
            <a:lvl9pPr lvl="8" rtl="0">
              <a:spcBef>
                <a:spcPts val="1600"/>
              </a:spcBef>
              <a:spcAft>
                <a:spcPts val="1600"/>
              </a:spcAft>
              <a:buNone/>
              <a:defRPr/>
            </a:lvl9pPr>
          </a:lstStyle>
          <a:p/>
        </p:txBody>
      </p:sp>
      <p:sp>
        <p:nvSpPr>
          <p:cNvPr id="339" name="Google Shape;339;p67"/>
          <p:cNvSpPr txBox="1"/>
          <p:nvPr>
            <p:ph idx="6" type="subTitle"/>
          </p:nvPr>
        </p:nvSpPr>
        <p:spPr>
          <a:xfrm>
            <a:off x="5413150" y="2100825"/>
            <a:ext cx="3002700" cy="690900"/>
          </a:xfrm>
          <a:prstGeom prst="rect">
            <a:avLst/>
          </a:prstGeom>
        </p:spPr>
        <p:txBody>
          <a:bodyPr anchorCtr="0" anchor="t" bIns="91425" lIns="91425" spcFirstLastPara="1" rIns="91425" wrap="square" tIns="91425">
            <a:noAutofit/>
          </a:bodyPr>
          <a:lstStyle>
            <a:lvl1pPr lvl="0" rtl="0">
              <a:spcBef>
                <a:spcPts val="0"/>
              </a:spcBef>
              <a:spcAft>
                <a:spcPts val="0"/>
              </a:spcAft>
              <a:buNone/>
              <a:defRPr/>
            </a:lvl1pPr>
            <a:lvl2pPr lvl="1" rtl="0">
              <a:spcBef>
                <a:spcPts val="1600"/>
              </a:spcBef>
              <a:spcAft>
                <a:spcPts val="0"/>
              </a:spcAft>
              <a:buNone/>
              <a:defRPr/>
            </a:lvl2pPr>
            <a:lvl3pPr lvl="2" rtl="0">
              <a:spcBef>
                <a:spcPts val="1600"/>
              </a:spcBef>
              <a:spcAft>
                <a:spcPts val="0"/>
              </a:spcAft>
              <a:buNone/>
              <a:defRPr/>
            </a:lvl3pPr>
            <a:lvl4pPr lvl="3" rtl="0">
              <a:spcBef>
                <a:spcPts val="1600"/>
              </a:spcBef>
              <a:spcAft>
                <a:spcPts val="0"/>
              </a:spcAft>
              <a:buNone/>
              <a:defRPr/>
            </a:lvl4pPr>
            <a:lvl5pPr lvl="4" rtl="0">
              <a:spcBef>
                <a:spcPts val="1600"/>
              </a:spcBef>
              <a:spcAft>
                <a:spcPts val="0"/>
              </a:spcAft>
              <a:buNone/>
              <a:defRPr/>
            </a:lvl5pPr>
            <a:lvl6pPr lvl="5" rtl="0">
              <a:spcBef>
                <a:spcPts val="1600"/>
              </a:spcBef>
              <a:spcAft>
                <a:spcPts val="0"/>
              </a:spcAft>
              <a:buNone/>
              <a:defRPr/>
            </a:lvl6pPr>
            <a:lvl7pPr lvl="6" rtl="0">
              <a:spcBef>
                <a:spcPts val="1600"/>
              </a:spcBef>
              <a:spcAft>
                <a:spcPts val="0"/>
              </a:spcAft>
              <a:buNone/>
              <a:defRPr/>
            </a:lvl7pPr>
            <a:lvl8pPr lvl="7" rtl="0">
              <a:spcBef>
                <a:spcPts val="1600"/>
              </a:spcBef>
              <a:spcAft>
                <a:spcPts val="0"/>
              </a:spcAft>
              <a:buNone/>
              <a:defRPr/>
            </a:lvl8pPr>
            <a:lvl9pPr lvl="8" rtl="0">
              <a:spcBef>
                <a:spcPts val="1600"/>
              </a:spcBef>
              <a:spcAft>
                <a:spcPts val="1600"/>
              </a:spcAft>
              <a:buNone/>
              <a:defRPr/>
            </a:lvl9pPr>
          </a:lstStyle>
          <a:p/>
        </p:txBody>
      </p:sp>
      <p:sp>
        <p:nvSpPr>
          <p:cNvPr id="340" name="Google Shape;340;p67"/>
          <p:cNvSpPr txBox="1"/>
          <p:nvPr>
            <p:ph idx="7" type="subTitle"/>
          </p:nvPr>
        </p:nvSpPr>
        <p:spPr>
          <a:xfrm>
            <a:off x="5413150" y="3072425"/>
            <a:ext cx="3002700" cy="690900"/>
          </a:xfrm>
          <a:prstGeom prst="rect">
            <a:avLst/>
          </a:prstGeom>
        </p:spPr>
        <p:txBody>
          <a:bodyPr anchorCtr="0" anchor="t" bIns="91425" lIns="91425" spcFirstLastPara="1" rIns="91425" wrap="square" tIns="91425">
            <a:noAutofit/>
          </a:bodyPr>
          <a:lstStyle>
            <a:lvl1pPr lvl="0" rtl="0">
              <a:spcBef>
                <a:spcPts val="0"/>
              </a:spcBef>
              <a:spcAft>
                <a:spcPts val="0"/>
              </a:spcAft>
              <a:buNone/>
              <a:defRPr/>
            </a:lvl1pPr>
            <a:lvl2pPr lvl="1" rtl="0">
              <a:spcBef>
                <a:spcPts val="1600"/>
              </a:spcBef>
              <a:spcAft>
                <a:spcPts val="0"/>
              </a:spcAft>
              <a:buNone/>
              <a:defRPr/>
            </a:lvl2pPr>
            <a:lvl3pPr lvl="2" rtl="0">
              <a:spcBef>
                <a:spcPts val="1600"/>
              </a:spcBef>
              <a:spcAft>
                <a:spcPts val="0"/>
              </a:spcAft>
              <a:buNone/>
              <a:defRPr/>
            </a:lvl3pPr>
            <a:lvl4pPr lvl="3" rtl="0">
              <a:spcBef>
                <a:spcPts val="1600"/>
              </a:spcBef>
              <a:spcAft>
                <a:spcPts val="0"/>
              </a:spcAft>
              <a:buNone/>
              <a:defRPr/>
            </a:lvl4pPr>
            <a:lvl5pPr lvl="4" rtl="0">
              <a:spcBef>
                <a:spcPts val="1600"/>
              </a:spcBef>
              <a:spcAft>
                <a:spcPts val="0"/>
              </a:spcAft>
              <a:buNone/>
              <a:defRPr/>
            </a:lvl5pPr>
            <a:lvl6pPr lvl="5" rtl="0">
              <a:spcBef>
                <a:spcPts val="1600"/>
              </a:spcBef>
              <a:spcAft>
                <a:spcPts val="0"/>
              </a:spcAft>
              <a:buNone/>
              <a:defRPr/>
            </a:lvl6pPr>
            <a:lvl7pPr lvl="6" rtl="0">
              <a:spcBef>
                <a:spcPts val="1600"/>
              </a:spcBef>
              <a:spcAft>
                <a:spcPts val="0"/>
              </a:spcAft>
              <a:buNone/>
              <a:defRPr/>
            </a:lvl7pPr>
            <a:lvl8pPr lvl="7" rtl="0">
              <a:spcBef>
                <a:spcPts val="1600"/>
              </a:spcBef>
              <a:spcAft>
                <a:spcPts val="0"/>
              </a:spcAft>
              <a:buNone/>
              <a:defRPr/>
            </a:lvl8pPr>
            <a:lvl9pPr lvl="8" rtl="0">
              <a:spcBef>
                <a:spcPts val="1600"/>
              </a:spcBef>
              <a:spcAft>
                <a:spcPts val="1600"/>
              </a:spcAft>
              <a:buNone/>
              <a:defRPr/>
            </a:lvl9pPr>
          </a:lstStyle>
          <a:p/>
        </p:txBody>
      </p:sp>
      <p:sp>
        <p:nvSpPr>
          <p:cNvPr id="341" name="Google Shape;341;p67"/>
          <p:cNvSpPr txBox="1"/>
          <p:nvPr>
            <p:ph idx="8" type="subTitle"/>
          </p:nvPr>
        </p:nvSpPr>
        <p:spPr>
          <a:xfrm>
            <a:off x="5413150" y="4044025"/>
            <a:ext cx="3002700" cy="690900"/>
          </a:xfrm>
          <a:prstGeom prst="rect">
            <a:avLst/>
          </a:prstGeom>
        </p:spPr>
        <p:txBody>
          <a:bodyPr anchorCtr="0" anchor="t" bIns="91425" lIns="91425" spcFirstLastPara="1" rIns="91425" wrap="square" tIns="91425">
            <a:noAutofit/>
          </a:bodyPr>
          <a:lstStyle>
            <a:lvl1pPr lvl="0" rtl="0">
              <a:spcBef>
                <a:spcPts val="0"/>
              </a:spcBef>
              <a:spcAft>
                <a:spcPts val="0"/>
              </a:spcAft>
              <a:buNone/>
              <a:defRPr/>
            </a:lvl1pPr>
            <a:lvl2pPr lvl="1" rtl="0">
              <a:spcBef>
                <a:spcPts val="1600"/>
              </a:spcBef>
              <a:spcAft>
                <a:spcPts val="0"/>
              </a:spcAft>
              <a:buNone/>
              <a:defRPr/>
            </a:lvl2pPr>
            <a:lvl3pPr lvl="2" rtl="0">
              <a:spcBef>
                <a:spcPts val="1600"/>
              </a:spcBef>
              <a:spcAft>
                <a:spcPts val="0"/>
              </a:spcAft>
              <a:buNone/>
              <a:defRPr/>
            </a:lvl3pPr>
            <a:lvl4pPr lvl="3" rtl="0">
              <a:spcBef>
                <a:spcPts val="1600"/>
              </a:spcBef>
              <a:spcAft>
                <a:spcPts val="0"/>
              </a:spcAft>
              <a:buNone/>
              <a:defRPr/>
            </a:lvl4pPr>
            <a:lvl5pPr lvl="4" rtl="0">
              <a:spcBef>
                <a:spcPts val="1600"/>
              </a:spcBef>
              <a:spcAft>
                <a:spcPts val="0"/>
              </a:spcAft>
              <a:buNone/>
              <a:defRPr/>
            </a:lvl5pPr>
            <a:lvl6pPr lvl="5" rtl="0">
              <a:spcBef>
                <a:spcPts val="1600"/>
              </a:spcBef>
              <a:spcAft>
                <a:spcPts val="0"/>
              </a:spcAft>
              <a:buNone/>
              <a:defRPr/>
            </a:lvl6pPr>
            <a:lvl7pPr lvl="6" rtl="0">
              <a:spcBef>
                <a:spcPts val="1600"/>
              </a:spcBef>
              <a:spcAft>
                <a:spcPts val="0"/>
              </a:spcAft>
              <a:buNone/>
              <a:defRPr/>
            </a:lvl7pPr>
            <a:lvl8pPr lvl="7" rtl="0">
              <a:spcBef>
                <a:spcPts val="1600"/>
              </a:spcBef>
              <a:spcAft>
                <a:spcPts val="0"/>
              </a:spcAft>
              <a:buNone/>
              <a:defRPr/>
            </a:lvl8pPr>
            <a:lvl9pPr lvl="8" rtl="0">
              <a:spcBef>
                <a:spcPts val="1600"/>
              </a:spcBef>
              <a:spcAft>
                <a:spcPts val="1600"/>
              </a:spcAft>
              <a:buNone/>
              <a:defRPr/>
            </a:lvl9pPr>
          </a:lstStyle>
          <a:p/>
        </p:txBody>
      </p:sp>
    </p:spTree>
  </p:cSld>
  <p:clrMapOvr>
    <a:masterClrMapping/>
  </p:clrMapOvr>
</p:sldLayout>
</file>

<file path=ppt/slideLayouts/slideLayout6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Accolades">
  <p:cSld name="CUSTOM_6">
    <p:spTree>
      <p:nvGrpSpPr>
        <p:cNvPr id="342" name="Shape 342"/>
        <p:cNvGrpSpPr/>
        <p:nvPr/>
      </p:nvGrpSpPr>
      <p:grpSpPr>
        <a:xfrm>
          <a:off x="0" y="0"/>
          <a:ext cx="0" cy="0"/>
          <a:chOff x="0" y="0"/>
          <a:chExt cx="0" cy="0"/>
        </a:xfrm>
      </p:grpSpPr>
      <p:sp>
        <p:nvSpPr>
          <p:cNvPr id="343" name="Google Shape;343;p68"/>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rtl="0">
              <a:spcBef>
                <a:spcPts val="0"/>
              </a:spcBef>
              <a:spcAft>
                <a:spcPts val="0"/>
              </a:spcAft>
              <a:buNone/>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p:txBody>
      </p:sp>
      <p:pic>
        <p:nvPicPr>
          <p:cNvPr id="344" name="Google Shape;344;p68"/>
          <p:cNvPicPr preferRelativeResize="0"/>
          <p:nvPr/>
        </p:nvPicPr>
        <p:blipFill rotWithShape="1">
          <a:blip r:embed="rId2">
            <a:alphaModFix/>
          </a:blip>
          <a:srcRect b="2305" l="2761" r="0" t="0"/>
          <a:stretch/>
        </p:blipFill>
        <p:spPr>
          <a:xfrm>
            <a:off x="197550" y="1162225"/>
            <a:ext cx="8771374" cy="3158750"/>
          </a:xfrm>
          <a:prstGeom prst="rect">
            <a:avLst/>
          </a:prstGeom>
          <a:noFill/>
          <a:ln>
            <a:noFill/>
          </a:ln>
          <a:effectLst>
            <a:outerShdw blurRad="292100" rotWithShape="0" algn="tl" dir="2700000" dist="139700">
              <a:srgbClr val="333333">
                <a:alpha val="64709"/>
              </a:srgbClr>
            </a:outerShdw>
          </a:effectLst>
        </p:spPr>
      </p:pic>
    </p:spTree>
  </p:cSld>
  <p:clrMapOvr>
    <a:masterClrMapping/>
  </p:clrMapOvr>
</p:sldLayout>
</file>

<file path=ppt/slideLayouts/slideLayout6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amp; Image A">
  <p:cSld name="Content &amp; Image A">
    <p:spTree>
      <p:nvGrpSpPr>
        <p:cNvPr id="345" name="Shape 345"/>
        <p:cNvGrpSpPr/>
        <p:nvPr/>
      </p:nvGrpSpPr>
      <p:grpSpPr>
        <a:xfrm>
          <a:off x="0" y="0"/>
          <a:ext cx="0" cy="0"/>
          <a:chOff x="0" y="0"/>
          <a:chExt cx="0" cy="0"/>
        </a:xfrm>
      </p:grpSpPr>
      <p:sp>
        <p:nvSpPr>
          <p:cNvPr id="346" name="Google Shape;346;p69"/>
          <p:cNvSpPr/>
          <p:nvPr>
            <p:ph idx="2" type="pic"/>
          </p:nvPr>
        </p:nvSpPr>
        <p:spPr>
          <a:xfrm>
            <a:off x="4705643" y="222647"/>
            <a:ext cx="4152600" cy="4617000"/>
          </a:xfrm>
          <a:prstGeom prst="rect">
            <a:avLst/>
          </a:prstGeom>
          <a:solidFill>
            <a:schemeClr val="accent5"/>
          </a:solidFill>
          <a:ln>
            <a:noFill/>
          </a:ln>
        </p:spPr>
        <p:txBody>
          <a:bodyPr anchorCtr="0" anchor="ctr" bIns="31150" lIns="31150" spcFirstLastPara="1" rIns="31150" wrap="square" tIns="31150">
            <a:noAutofit/>
          </a:bodyPr>
          <a:lstStyle>
            <a:lvl1pPr lvl="0" marR="0" rtl="0" algn="ctr">
              <a:lnSpc>
                <a:spcPct val="100000"/>
              </a:lnSpc>
              <a:spcBef>
                <a:spcPts val="0"/>
              </a:spcBef>
              <a:spcAft>
                <a:spcPts val="0"/>
              </a:spcAft>
              <a:buClr>
                <a:schemeClr val="lt1"/>
              </a:buClr>
              <a:buSzPts val="1200"/>
              <a:buFont typeface="Arial"/>
              <a:buNone/>
              <a:defRPr b="1" i="0" sz="1200" u="none" cap="none" strike="noStrike">
                <a:solidFill>
                  <a:schemeClr val="lt1"/>
                </a:solidFill>
                <a:latin typeface="Arial"/>
                <a:ea typeface="Arial"/>
                <a:cs typeface="Arial"/>
                <a:sym typeface="Arial"/>
              </a:defRPr>
            </a:lvl1pPr>
            <a:lvl2pPr lvl="1" marR="0" rtl="0" algn="l">
              <a:lnSpc>
                <a:spcPct val="100000"/>
              </a:lnSpc>
              <a:spcBef>
                <a:spcPts val="0"/>
              </a:spcBef>
              <a:spcAft>
                <a:spcPts val="0"/>
              </a:spcAft>
              <a:buClr>
                <a:schemeClr val="dk1"/>
              </a:buClr>
              <a:buSzPts val="1200"/>
              <a:buFont typeface="Arial"/>
              <a:buNone/>
              <a:defRPr b="0" i="0" sz="1200" u="none" cap="none" strike="noStrike">
                <a:solidFill>
                  <a:schemeClr val="dk1"/>
                </a:solidFill>
                <a:latin typeface="Arial"/>
                <a:ea typeface="Arial"/>
                <a:cs typeface="Arial"/>
                <a:sym typeface="Arial"/>
              </a:defRPr>
            </a:lvl2pPr>
            <a:lvl3pPr lvl="2" marR="0" rtl="0" algn="l">
              <a:lnSpc>
                <a:spcPct val="100000"/>
              </a:lnSpc>
              <a:spcBef>
                <a:spcPts val="700"/>
              </a:spcBef>
              <a:spcAft>
                <a:spcPts val="0"/>
              </a:spcAft>
              <a:buClr>
                <a:schemeClr val="dk1"/>
              </a:buClr>
              <a:buSzPts val="1000"/>
              <a:buFont typeface="Arial"/>
              <a:buNone/>
              <a:defRPr b="0" i="0" sz="1000" u="none" cap="none" strike="noStrike">
                <a:solidFill>
                  <a:schemeClr val="dk1"/>
                </a:solidFill>
                <a:latin typeface="Arial"/>
                <a:ea typeface="Arial"/>
                <a:cs typeface="Arial"/>
                <a:sym typeface="Arial"/>
              </a:defRPr>
            </a:lvl3pPr>
            <a:lvl4pPr lvl="3" marR="0" rtl="0" algn="l">
              <a:lnSpc>
                <a:spcPct val="100000"/>
              </a:lnSpc>
              <a:spcBef>
                <a:spcPts val="700"/>
              </a:spcBef>
              <a:spcAft>
                <a:spcPts val="0"/>
              </a:spcAft>
              <a:buClr>
                <a:schemeClr val="lt2"/>
              </a:buClr>
              <a:buSzPts val="1000"/>
              <a:buFont typeface="Arial"/>
              <a:buChar char="•"/>
              <a:defRPr b="0" i="0" sz="1000" u="none" cap="none" strike="noStrike">
                <a:solidFill>
                  <a:schemeClr val="dk1"/>
                </a:solidFill>
                <a:latin typeface="Arial"/>
                <a:ea typeface="Arial"/>
                <a:cs typeface="Arial"/>
                <a:sym typeface="Arial"/>
              </a:defRPr>
            </a:lvl4pPr>
            <a:lvl5pPr lvl="4" marR="0" rtl="0" algn="l">
              <a:lnSpc>
                <a:spcPct val="100000"/>
              </a:lnSpc>
              <a:spcBef>
                <a:spcPts val="700"/>
              </a:spcBef>
              <a:spcAft>
                <a:spcPts val="0"/>
              </a:spcAft>
              <a:buClr>
                <a:schemeClr val="lt2"/>
              </a:buClr>
              <a:buSzPts val="1000"/>
              <a:buFont typeface="Arial"/>
              <a:buChar char="-"/>
              <a:defRPr b="0" i="0" sz="1000" u="none" cap="none" strike="noStrike">
                <a:solidFill>
                  <a:schemeClr val="dk1"/>
                </a:solidFill>
                <a:latin typeface="Arial"/>
                <a:ea typeface="Arial"/>
                <a:cs typeface="Arial"/>
                <a:sym typeface="Arial"/>
              </a:defRPr>
            </a:lvl5pPr>
            <a:lvl6pPr lvl="5" marR="0" rtl="0" algn="l">
              <a:lnSpc>
                <a:spcPct val="100000"/>
              </a:lnSpc>
              <a:spcBef>
                <a:spcPts val="700"/>
              </a:spcBef>
              <a:spcAft>
                <a:spcPts val="0"/>
              </a:spcAft>
              <a:buClr>
                <a:schemeClr val="lt2"/>
              </a:buClr>
              <a:buSzPts val="800"/>
              <a:buFont typeface="Noto Sans Symbols"/>
              <a:buChar char="▪"/>
              <a:defRPr b="0" i="0" sz="1000" u="none" cap="none" strike="noStrike">
                <a:solidFill>
                  <a:schemeClr val="dk1"/>
                </a:solidFill>
                <a:latin typeface="Arial"/>
                <a:ea typeface="Arial"/>
                <a:cs typeface="Arial"/>
                <a:sym typeface="Arial"/>
              </a:defRPr>
            </a:lvl6pPr>
            <a:lvl7pPr lvl="6" marR="0" rtl="0" algn="l">
              <a:lnSpc>
                <a:spcPct val="100000"/>
              </a:lnSpc>
              <a:spcBef>
                <a:spcPts val="700"/>
              </a:spcBef>
              <a:spcAft>
                <a:spcPts val="0"/>
              </a:spcAft>
              <a:buClr>
                <a:schemeClr val="lt2"/>
              </a:buClr>
              <a:buSzPts val="1000"/>
              <a:buFont typeface="Arial"/>
              <a:buChar char="•"/>
              <a:defRPr b="0" i="0" sz="1000" u="none" cap="none" strike="noStrike">
                <a:solidFill>
                  <a:schemeClr val="dk1"/>
                </a:solidFill>
                <a:latin typeface="Arial"/>
                <a:ea typeface="Arial"/>
                <a:cs typeface="Arial"/>
                <a:sym typeface="Arial"/>
              </a:defRPr>
            </a:lvl7pPr>
            <a:lvl8pPr lvl="7" marR="0" rtl="0" algn="l">
              <a:lnSpc>
                <a:spcPct val="100000"/>
              </a:lnSpc>
              <a:spcBef>
                <a:spcPts val="700"/>
              </a:spcBef>
              <a:spcAft>
                <a:spcPts val="0"/>
              </a:spcAft>
              <a:buClr>
                <a:schemeClr val="lt2"/>
              </a:buClr>
              <a:buSzPts val="1000"/>
              <a:buFont typeface="Arial"/>
              <a:buChar char="-"/>
              <a:defRPr b="0" i="0" sz="1000" u="none" cap="none" strike="noStrike">
                <a:solidFill>
                  <a:schemeClr val="dk1"/>
                </a:solidFill>
                <a:latin typeface="Arial"/>
                <a:ea typeface="Arial"/>
                <a:cs typeface="Arial"/>
                <a:sym typeface="Arial"/>
              </a:defRPr>
            </a:lvl8pPr>
            <a:lvl9pPr lvl="8" marR="0" rtl="0" algn="l">
              <a:lnSpc>
                <a:spcPct val="100000"/>
              </a:lnSpc>
              <a:spcBef>
                <a:spcPts val="700"/>
              </a:spcBef>
              <a:spcAft>
                <a:spcPts val="700"/>
              </a:spcAft>
              <a:buClr>
                <a:schemeClr val="lt2"/>
              </a:buClr>
              <a:buSzPts val="800"/>
              <a:buFont typeface="Noto Sans Symbols"/>
              <a:buNone/>
              <a:defRPr b="0" i="0" sz="1000" u="none" cap="none" strike="noStrike">
                <a:solidFill>
                  <a:schemeClr val="dk1"/>
                </a:solidFill>
                <a:latin typeface="Arial"/>
                <a:ea typeface="Arial"/>
                <a:cs typeface="Arial"/>
                <a:sym typeface="Arial"/>
              </a:defRPr>
            </a:lvl9pPr>
          </a:lstStyle>
          <a:p/>
        </p:txBody>
      </p:sp>
      <p:sp>
        <p:nvSpPr>
          <p:cNvPr id="347" name="Google Shape;347;p69"/>
          <p:cNvSpPr txBox="1"/>
          <p:nvPr>
            <p:ph idx="1" type="body"/>
          </p:nvPr>
        </p:nvSpPr>
        <p:spPr>
          <a:xfrm>
            <a:off x="553182" y="1140619"/>
            <a:ext cx="3874800" cy="3483600"/>
          </a:xfrm>
          <a:prstGeom prst="rect">
            <a:avLst/>
          </a:prstGeom>
          <a:noFill/>
          <a:ln>
            <a:noFill/>
          </a:ln>
        </p:spPr>
        <p:txBody>
          <a:bodyPr anchorCtr="0" anchor="t" bIns="0" lIns="0" spcFirstLastPara="1" rIns="0" wrap="square" tIns="0">
            <a:noAutofit/>
          </a:bodyPr>
          <a:lstStyle>
            <a:lvl1pPr indent="-228600" lvl="0" marL="457200" rtl="0" algn="l">
              <a:lnSpc>
                <a:spcPct val="100000"/>
              </a:lnSpc>
              <a:spcBef>
                <a:spcPts val="0"/>
              </a:spcBef>
              <a:spcAft>
                <a:spcPts val="0"/>
              </a:spcAft>
              <a:buClr>
                <a:schemeClr val="dk1"/>
              </a:buClr>
              <a:buSzPts val="1600"/>
              <a:buNone/>
              <a:defRPr/>
            </a:lvl1pPr>
            <a:lvl2pPr indent="-228600" lvl="1" marL="914400" rtl="0" algn="l">
              <a:lnSpc>
                <a:spcPct val="100000"/>
              </a:lnSpc>
              <a:spcBef>
                <a:spcPts val="700"/>
              </a:spcBef>
              <a:spcAft>
                <a:spcPts val="0"/>
              </a:spcAft>
              <a:buClr>
                <a:schemeClr val="dk1"/>
              </a:buClr>
              <a:buSzPts val="1600"/>
              <a:buNone/>
              <a:defRPr/>
            </a:lvl2pPr>
            <a:lvl3pPr indent="-228600" lvl="2" marL="1371600" rtl="0" algn="l">
              <a:lnSpc>
                <a:spcPct val="100000"/>
              </a:lnSpc>
              <a:spcBef>
                <a:spcPts val="700"/>
              </a:spcBef>
              <a:spcAft>
                <a:spcPts val="0"/>
              </a:spcAft>
              <a:buClr>
                <a:schemeClr val="dk1"/>
              </a:buClr>
              <a:buSzPts val="1600"/>
              <a:buNone/>
              <a:defRPr/>
            </a:lvl3pPr>
            <a:lvl4pPr indent="-330200" lvl="3" marL="1828800" rtl="0" algn="l">
              <a:lnSpc>
                <a:spcPct val="100000"/>
              </a:lnSpc>
              <a:spcBef>
                <a:spcPts val="700"/>
              </a:spcBef>
              <a:spcAft>
                <a:spcPts val="0"/>
              </a:spcAft>
              <a:buSzPts val="1600"/>
              <a:buChar char="•"/>
              <a:defRPr/>
            </a:lvl4pPr>
            <a:lvl5pPr indent="-292100" lvl="4" marL="2286000" rtl="0" algn="l">
              <a:lnSpc>
                <a:spcPct val="100000"/>
              </a:lnSpc>
              <a:spcBef>
                <a:spcPts val="700"/>
              </a:spcBef>
              <a:spcAft>
                <a:spcPts val="0"/>
              </a:spcAft>
              <a:buSzPts val="1000"/>
              <a:buChar char="-"/>
              <a:defRPr/>
            </a:lvl5pPr>
            <a:lvl6pPr indent="-279400" lvl="5" marL="2743200" rtl="0" algn="l">
              <a:lnSpc>
                <a:spcPct val="100000"/>
              </a:lnSpc>
              <a:spcBef>
                <a:spcPts val="700"/>
              </a:spcBef>
              <a:spcAft>
                <a:spcPts val="0"/>
              </a:spcAft>
              <a:buSzPts val="800"/>
              <a:buChar char="▪"/>
              <a:defRPr/>
            </a:lvl6pPr>
            <a:lvl7pPr indent="-330200" lvl="6" marL="3200400" rtl="0" algn="l">
              <a:lnSpc>
                <a:spcPct val="100000"/>
              </a:lnSpc>
              <a:spcBef>
                <a:spcPts val="700"/>
              </a:spcBef>
              <a:spcAft>
                <a:spcPts val="0"/>
              </a:spcAft>
              <a:buSzPts val="1600"/>
              <a:buChar char="•"/>
              <a:defRPr/>
            </a:lvl7pPr>
            <a:lvl8pPr indent="-330200" lvl="7" marL="3657600" rtl="0" algn="l">
              <a:lnSpc>
                <a:spcPct val="100000"/>
              </a:lnSpc>
              <a:spcBef>
                <a:spcPts val="700"/>
              </a:spcBef>
              <a:spcAft>
                <a:spcPts val="0"/>
              </a:spcAft>
              <a:buSzPts val="1600"/>
              <a:buChar char="-"/>
              <a:defRPr/>
            </a:lvl8pPr>
            <a:lvl9pPr indent="-228600" lvl="8" marL="4114800" rtl="0" algn="l">
              <a:lnSpc>
                <a:spcPct val="100000"/>
              </a:lnSpc>
              <a:spcBef>
                <a:spcPts val="700"/>
              </a:spcBef>
              <a:spcAft>
                <a:spcPts val="700"/>
              </a:spcAft>
              <a:buSzPts val="1200"/>
              <a:buNone/>
              <a:defRPr/>
            </a:lvl9pPr>
          </a:lstStyle>
          <a:p/>
        </p:txBody>
      </p:sp>
      <p:sp>
        <p:nvSpPr>
          <p:cNvPr id="348" name="Google Shape;348;p69"/>
          <p:cNvSpPr txBox="1"/>
          <p:nvPr>
            <p:ph idx="3" type="body"/>
          </p:nvPr>
        </p:nvSpPr>
        <p:spPr>
          <a:xfrm>
            <a:off x="553182" y="440147"/>
            <a:ext cx="3874800" cy="538500"/>
          </a:xfrm>
          <a:prstGeom prst="rect">
            <a:avLst/>
          </a:prstGeom>
          <a:noFill/>
          <a:ln>
            <a:noFill/>
          </a:ln>
        </p:spPr>
        <p:txBody>
          <a:bodyPr anchorCtr="0" anchor="t" bIns="0" lIns="0" spcFirstLastPara="1" rIns="0" wrap="square" tIns="0">
            <a:noAutofit/>
          </a:bodyPr>
          <a:lstStyle>
            <a:lvl1pPr indent="-228600" lvl="0" marL="457200" rtl="0" algn="l">
              <a:lnSpc>
                <a:spcPct val="100000"/>
              </a:lnSpc>
              <a:spcBef>
                <a:spcPts val="0"/>
              </a:spcBef>
              <a:spcAft>
                <a:spcPts val="0"/>
              </a:spcAft>
              <a:buClr>
                <a:schemeClr val="lt2"/>
              </a:buClr>
              <a:buSzPts val="1900"/>
              <a:buNone/>
              <a:defRPr b="1" sz="1900" cap="none">
                <a:solidFill>
                  <a:schemeClr val="lt2"/>
                </a:solidFill>
              </a:defRPr>
            </a:lvl1pPr>
            <a:lvl2pPr indent="-228600" lvl="1" marL="914400" rtl="0" algn="l">
              <a:lnSpc>
                <a:spcPct val="100000"/>
              </a:lnSpc>
              <a:spcBef>
                <a:spcPts val="0"/>
              </a:spcBef>
              <a:spcAft>
                <a:spcPts val="0"/>
              </a:spcAft>
              <a:buClr>
                <a:schemeClr val="dk1"/>
              </a:buClr>
              <a:buSzPts val="1500"/>
              <a:buNone/>
              <a:defRPr b="0" sz="1500" cap="none">
                <a:solidFill>
                  <a:schemeClr val="dk1"/>
                </a:solidFill>
              </a:defRPr>
            </a:lvl2pPr>
            <a:lvl3pPr indent="-228600" lvl="2" marL="1371600" rtl="0" algn="l">
              <a:lnSpc>
                <a:spcPct val="100000"/>
              </a:lnSpc>
              <a:spcBef>
                <a:spcPts val="0"/>
              </a:spcBef>
              <a:spcAft>
                <a:spcPts val="0"/>
              </a:spcAft>
              <a:buClr>
                <a:srgbClr val="7A91A6"/>
              </a:buClr>
              <a:buSzPts val="1500"/>
              <a:buNone/>
              <a:defRPr sz="1500">
                <a:solidFill>
                  <a:srgbClr val="7A91A6"/>
                </a:solidFill>
              </a:defRPr>
            </a:lvl3pPr>
            <a:lvl4pPr indent="-228600" lvl="3" marL="1828800" rtl="0" algn="l">
              <a:lnSpc>
                <a:spcPct val="100000"/>
              </a:lnSpc>
              <a:spcBef>
                <a:spcPts val="0"/>
              </a:spcBef>
              <a:spcAft>
                <a:spcPts val="0"/>
              </a:spcAft>
              <a:buSzPts val="1500"/>
              <a:buNone/>
              <a:defRPr sz="1500">
                <a:solidFill>
                  <a:srgbClr val="7A91A6"/>
                </a:solidFill>
              </a:defRPr>
            </a:lvl4pPr>
            <a:lvl5pPr indent="-228600" lvl="4" marL="2286000" rtl="0" algn="l">
              <a:lnSpc>
                <a:spcPct val="100000"/>
              </a:lnSpc>
              <a:spcBef>
                <a:spcPts val="0"/>
              </a:spcBef>
              <a:spcAft>
                <a:spcPts val="0"/>
              </a:spcAft>
              <a:buSzPts val="1500"/>
              <a:buNone/>
              <a:defRPr sz="1500">
                <a:solidFill>
                  <a:srgbClr val="7A91A6"/>
                </a:solidFill>
              </a:defRPr>
            </a:lvl5pPr>
            <a:lvl6pPr indent="-228600" lvl="5" marL="2743200" rtl="0" algn="l">
              <a:lnSpc>
                <a:spcPct val="100000"/>
              </a:lnSpc>
              <a:spcBef>
                <a:spcPts val="0"/>
              </a:spcBef>
              <a:spcAft>
                <a:spcPts val="0"/>
              </a:spcAft>
              <a:buSzPts val="1200"/>
              <a:buNone/>
              <a:defRPr sz="1500">
                <a:solidFill>
                  <a:srgbClr val="7A91A6"/>
                </a:solidFill>
              </a:defRPr>
            </a:lvl6pPr>
            <a:lvl7pPr indent="-228600" lvl="6" marL="3200400" rtl="0" algn="l">
              <a:lnSpc>
                <a:spcPct val="100000"/>
              </a:lnSpc>
              <a:spcBef>
                <a:spcPts val="0"/>
              </a:spcBef>
              <a:spcAft>
                <a:spcPts val="0"/>
              </a:spcAft>
              <a:buSzPts val="1500"/>
              <a:buNone/>
              <a:defRPr sz="1500">
                <a:solidFill>
                  <a:srgbClr val="7A91A6"/>
                </a:solidFill>
              </a:defRPr>
            </a:lvl7pPr>
            <a:lvl8pPr indent="-228600" lvl="7" marL="3657600" rtl="0" algn="l">
              <a:lnSpc>
                <a:spcPct val="100000"/>
              </a:lnSpc>
              <a:spcBef>
                <a:spcPts val="0"/>
              </a:spcBef>
              <a:spcAft>
                <a:spcPts val="0"/>
              </a:spcAft>
              <a:buSzPts val="1500"/>
              <a:buNone/>
              <a:defRPr sz="1500">
                <a:solidFill>
                  <a:srgbClr val="7A91A6"/>
                </a:solidFill>
              </a:defRPr>
            </a:lvl8pPr>
            <a:lvl9pPr indent="-228600" lvl="8" marL="4114800" rtl="0" algn="l">
              <a:lnSpc>
                <a:spcPct val="100000"/>
              </a:lnSpc>
              <a:spcBef>
                <a:spcPts val="0"/>
              </a:spcBef>
              <a:spcAft>
                <a:spcPts val="0"/>
              </a:spcAft>
              <a:buSzPts val="1200"/>
              <a:buNone/>
              <a:defRPr sz="1500">
                <a:solidFill>
                  <a:srgbClr val="7A91A6"/>
                </a:solidFill>
              </a:defRPr>
            </a:lvl9pPr>
          </a:lstStyle>
          <a:p/>
        </p:txBody>
      </p:sp>
    </p:spTree>
  </p:cSld>
  <p:clrMapOvr>
    <a:masterClrMapping/>
  </p:clrMapOvr>
  <p:transition>
    <p:fade/>
  </p:transition>
</p:sldLayout>
</file>

<file path=ppt/slideLayouts/slideLayout6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1">
  <p:cSld name="SECTION_TITLE_AND_DESCRIPTION_2">
    <p:spTree>
      <p:nvGrpSpPr>
        <p:cNvPr id="349" name="Shape 349"/>
        <p:cNvGrpSpPr/>
        <p:nvPr/>
      </p:nvGrpSpPr>
      <p:grpSpPr>
        <a:xfrm>
          <a:off x="0" y="0"/>
          <a:ext cx="0" cy="0"/>
          <a:chOff x="0" y="0"/>
          <a:chExt cx="0" cy="0"/>
        </a:xfrm>
      </p:grpSpPr>
      <p:sp>
        <p:nvSpPr>
          <p:cNvPr id="350" name="Google Shape;350;p70"/>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1" name="Google Shape;351;p70"/>
          <p:cNvSpPr txBox="1"/>
          <p:nvPr>
            <p:ph type="title"/>
          </p:nvPr>
        </p:nvSpPr>
        <p:spPr>
          <a:xfrm>
            <a:off x="265500" y="1233175"/>
            <a:ext cx="4045200" cy="1482300"/>
          </a:xfrm>
          <a:prstGeom prst="rect">
            <a:avLst/>
          </a:prstGeom>
        </p:spPr>
        <p:txBody>
          <a:bodyPr anchorCtr="0" anchor="b" bIns="91425" lIns="91425" spcFirstLastPara="1" rIns="91425" wrap="square" tIns="91425">
            <a:noAutofit/>
          </a:bodyPr>
          <a:lstStyle>
            <a:lvl1pPr lvl="0" rtl="0" algn="ctr">
              <a:spcBef>
                <a:spcPts val="0"/>
              </a:spcBef>
              <a:spcAft>
                <a:spcPts val="0"/>
              </a:spcAft>
              <a:buSzPts val="4200"/>
              <a:buNone/>
              <a:defRPr sz="4200"/>
            </a:lvl1pPr>
            <a:lvl2pPr lvl="1" rtl="0" algn="ctr">
              <a:spcBef>
                <a:spcPts val="0"/>
              </a:spcBef>
              <a:spcAft>
                <a:spcPts val="0"/>
              </a:spcAft>
              <a:buSzPts val="4200"/>
              <a:buNone/>
              <a:defRPr sz="4200"/>
            </a:lvl2pPr>
            <a:lvl3pPr lvl="2" rtl="0" algn="ctr">
              <a:spcBef>
                <a:spcPts val="0"/>
              </a:spcBef>
              <a:spcAft>
                <a:spcPts val="0"/>
              </a:spcAft>
              <a:buSzPts val="4200"/>
              <a:buNone/>
              <a:defRPr sz="4200"/>
            </a:lvl3pPr>
            <a:lvl4pPr lvl="3" rtl="0" algn="ctr">
              <a:spcBef>
                <a:spcPts val="0"/>
              </a:spcBef>
              <a:spcAft>
                <a:spcPts val="0"/>
              </a:spcAft>
              <a:buSzPts val="4200"/>
              <a:buNone/>
              <a:defRPr sz="4200"/>
            </a:lvl4pPr>
            <a:lvl5pPr lvl="4" rtl="0" algn="ctr">
              <a:spcBef>
                <a:spcPts val="0"/>
              </a:spcBef>
              <a:spcAft>
                <a:spcPts val="0"/>
              </a:spcAft>
              <a:buSzPts val="4200"/>
              <a:buNone/>
              <a:defRPr sz="4200"/>
            </a:lvl5pPr>
            <a:lvl6pPr lvl="5" rtl="0" algn="ctr">
              <a:spcBef>
                <a:spcPts val="0"/>
              </a:spcBef>
              <a:spcAft>
                <a:spcPts val="0"/>
              </a:spcAft>
              <a:buSzPts val="4200"/>
              <a:buNone/>
              <a:defRPr sz="4200"/>
            </a:lvl6pPr>
            <a:lvl7pPr lvl="6" rtl="0" algn="ctr">
              <a:spcBef>
                <a:spcPts val="0"/>
              </a:spcBef>
              <a:spcAft>
                <a:spcPts val="0"/>
              </a:spcAft>
              <a:buSzPts val="4200"/>
              <a:buNone/>
              <a:defRPr sz="4200"/>
            </a:lvl7pPr>
            <a:lvl8pPr lvl="7" rtl="0" algn="ctr">
              <a:spcBef>
                <a:spcPts val="0"/>
              </a:spcBef>
              <a:spcAft>
                <a:spcPts val="0"/>
              </a:spcAft>
              <a:buSzPts val="4200"/>
              <a:buNone/>
              <a:defRPr sz="4200"/>
            </a:lvl8pPr>
            <a:lvl9pPr lvl="8" rtl="0" algn="ctr">
              <a:spcBef>
                <a:spcPts val="0"/>
              </a:spcBef>
              <a:spcAft>
                <a:spcPts val="0"/>
              </a:spcAft>
              <a:buSzPts val="4200"/>
              <a:buNone/>
              <a:defRPr sz="4200"/>
            </a:lvl9pPr>
          </a:lstStyle>
          <a:p/>
        </p:txBody>
      </p:sp>
      <p:sp>
        <p:nvSpPr>
          <p:cNvPr id="352" name="Google Shape;352;p70"/>
          <p:cNvSpPr txBox="1"/>
          <p:nvPr>
            <p:ph idx="1" type="subTitle"/>
          </p:nvPr>
        </p:nvSpPr>
        <p:spPr>
          <a:xfrm>
            <a:off x="265500" y="2803075"/>
            <a:ext cx="4045200" cy="12351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2100"/>
              <a:buNone/>
              <a:defRPr sz="2100"/>
            </a:lvl1pPr>
            <a:lvl2pPr lvl="1" rtl="0" algn="ctr">
              <a:lnSpc>
                <a:spcPct val="100000"/>
              </a:lnSpc>
              <a:spcBef>
                <a:spcPts val="0"/>
              </a:spcBef>
              <a:spcAft>
                <a:spcPts val="0"/>
              </a:spcAft>
              <a:buSzPts val="2100"/>
              <a:buNone/>
              <a:defRPr sz="2100"/>
            </a:lvl2pPr>
            <a:lvl3pPr lvl="2" rtl="0" algn="ctr">
              <a:lnSpc>
                <a:spcPct val="100000"/>
              </a:lnSpc>
              <a:spcBef>
                <a:spcPts val="0"/>
              </a:spcBef>
              <a:spcAft>
                <a:spcPts val="0"/>
              </a:spcAft>
              <a:buSzPts val="2100"/>
              <a:buNone/>
              <a:defRPr sz="2100"/>
            </a:lvl3pPr>
            <a:lvl4pPr lvl="3" rtl="0" algn="ctr">
              <a:lnSpc>
                <a:spcPct val="100000"/>
              </a:lnSpc>
              <a:spcBef>
                <a:spcPts val="0"/>
              </a:spcBef>
              <a:spcAft>
                <a:spcPts val="0"/>
              </a:spcAft>
              <a:buSzPts val="2100"/>
              <a:buNone/>
              <a:defRPr sz="2100"/>
            </a:lvl4pPr>
            <a:lvl5pPr lvl="4" rtl="0" algn="ctr">
              <a:lnSpc>
                <a:spcPct val="100000"/>
              </a:lnSpc>
              <a:spcBef>
                <a:spcPts val="0"/>
              </a:spcBef>
              <a:spcAft>
                <a:spcPts val="0"/>
              </a:spcAft>
              <a:buSzPts val="2100"/>
              <a:buNone/>
              <a:defRPr sz="2100"/>
            </a:lvl5pPr>
            <a:lvl6pPr lvl="5" rtl="0" algn="ctr">
              <a:lnSpc>
                <a:spcPct val="100000"/>
              </a:lnSpc>
              <a:spcBef>
                <a:spcPts val="0"/>
              </a:spcBef>
              <a:spcAft>
                <a:spcPts val="0"/>
              </a:spcAft>
              <a:buSzPts val="2100"/>
              <a:buNone/>
              <a:defRPr sz="2100"/>
            </a:lvl6pPr>
            <a:lvl7pPr lvl="6" rtl="0" algn="ctr">
              <a:lnSpc>
                <a:spcPct val="100000"/>
              </a:lnSpc>
              <a:spcBef>
                <a:spcPts val="0"/>
              </a:spcBef>
              <a:spcAft>
                <a:spcPts val="0"/>
              </a:spcAft>
              <a:buSzPts val="2100"/>
              <a:buNone/>
              <a:defRPr sz="2100"/>
            </a:lvl7pPr>
            <a:lvl8pPr lvl="7" rtl="0" algn="ctr">
              <a:lnSpc>
                <a:spcPct val="100000"/>
              </a:lnSpc>
              <a:spcBef>
                <a:spcPts val="0"/>
              </a:spcBef>
              <a:spcAft>
                <a:spcPts val="0"/>
              </a:spcAft>
              <a:buSzPts val="2100"/>
              <a:buNone/>
              <a:defRPr sz="2100"/>
            </a:lvl8pPr>
            <a:lvl9pPr lvl="8" rtl="0" algn="ctr">
              <a:lnSpc>
                <a:spcPct val="100000"/>
              </a:lnSpc>
              <a:spcBef>
                <a:spcPts val="0"/>
              </a:spcBef>
              <a:spcAft>
                <a:spcPts val="0"/>
              </a:spcAft>
              <a:buSzPts val="2100"/>
              <a:buNone/>
              <a:defRPr sz="2100"/>
            </a:lvl9pPr>
          </a:lstStyle>
          <a:p/>
        </p:txBody>
      </p:sp>
      <p:sp>
        <p:nvSpPr>
          <p:cNvPr id="353" name="Google Shape;353;p70"/>
          <p:cNvSpPr txBox="1"/>
          <p:nvPr>
            <p:ph idx="2" type="body"/>
          </p:nvPr>
        </p:nvSpPr>
        <p:spPr>
          <a:xfrm>
            <a:off x="4939500" y="724075"/>
            <a:ext cx="3837000" cy="3695100"/>
          </a:xfrm>
          <a:prstGeom prst="rect">
            <a:avLst/>
          </a:prstGeom>
        </p:spPr>
        <p:txBody>
          <a:bodyPr anchorCtr="0" anchor="ctr" bIns="91425" lIns="91425" spcFirstLastPara="1" rIns="91425" wrap="square" tIns="91425">
            <a:noAutofit/>
          </a:bodyPr>
          <a:lstStyle>
            <a:lvl1pPr indent="-330200" lvl="0" marL="457200" rtl="0">
              <a:spcBef>
                <a:spcPts val="0"/>
              </a:spcBef>
              <a:spcAft>
                <a:spcPts val="0"/>
              </a:spcAft>
              <a:buSzPts val="1600"/>
              <a:buChar char="●"/>
              <a:defRPr/>
            </a:lvl1pPr>
            <a:lvl2pPr indent="-330200" lvl="1" marL="914400" rtl="0">
              <a:spcBef>
                <a:spcPts val="1600"/>
              </a:spcBef>
              <a:spcAft>
                <a:spcPts val="0"/>
              </a:spcAft>
              <a:buSzPts val="1600"/>
              <a:buChar char="○"/>
              <a:defRPr/>
            </a:lvl2pPr>
            <a:lvl3pPr indent="-330200" lvl="2" marL="1371600" rtl="0">
              <a:spcBef>
                <a:spcPts val="1600"/>
              </a:spcBef>
              <a:spcAft>
                <a:spcPts val="0"/>
              </a:spcAft>
              <a:buSzPts val="1600"/>
              <a:buChar char="■"/>
              <a:defRPr/>
            </a:lvl3pPr>
            <a:lvl4pPr indent="-330200" lvl="3" marL="1828800" rtl="0">
              <a:spcBef>
                <a:spcPts val="1600"/>
              </a:spcBef>
              <a:spcAft>
                <a:spcPts val="0"/>
              </a:spcAft>
              <a:buSzPts val="1600"/>
              <a:buChar char="●"/>
              <a:defRPr/>
            </a:lvl4pPr>
            <a:lvl5pPr indent="-330200" lvl="4" marL="2286000" rtl="0">
              <a:spcBef>
                <a:spcPts val="1600"/>
              </a:spcBef>
              <a:spcAft>
                <a:spcPts val="0"/>
              </a:spcAft>
              <a:buSzPts val="1600"/>
              <a:buChar char="○"/>
              <a:defRPr/>
            </a:lvl5pPr>
            <a:lvl6pPr indent="-330200" lvl="5" marL="2743200" rtl="0">
              <a:spcBef>
                <a:spcPts val="1600"/>
              </a:spcBef>
              <a:spcAft>
                <a:spcPts val="0"/>
              </a:spcAft>
              <a:buSzPts val="1600"/>
              <a:buChar char="■"/>
              <a:defRPr/>
            </a:lvl6pPr>
            <a:lvl7pPr indent="-330200" lvl="6" marL="3200400" rtl="0">
              <a:spcBef>
                <a:spcPts val="1600"/>
              </a:spcBef>
              <a:spcAft>
                <a:spcPts val="0"/>
              </a:spcAft>
              <a:buSzPts val="1600"/>
              <a:buChar char="●"/>
              <a:defRPr/>
            </a:lvl7pPr>
            <a:lvl8pPr indent="-330200" lvl="7" marL="3657600" rtl="0">
              <a:spcBef>
                <a:spcPts val="1600"/>
              </a:spcBef>
              <a:spcAft>
                <a:spcPts val="0"/>
              </a:spcAft>
              <a:buSzPts val="1600"/>
              <a:buChar char="○"/>
              <a:defRPr/>
            </a:lvl8pPr>
            <a:lvl9pPr indent="-330200" lvl="8" marL="4114800" rtl="0">
              <a:spcBef>
                <a:spcPts val="1600"/>
              </a:spcBef>
              <a:spcAft>
                <a:spcPts val="1600"/>
              </a:spcAft>
              <a:buSzPts val="1600"/>
              <a:buChar char="■"/>
              <a:defRPr/>
            </a:lvl9pPr>
          </a:lstStyle>
          <a:p/>
        </p:txBody>
      </p:sp>
      <p:sp>
        <p:nvSpPr>
          <p:cNvPr id="354" name="Google Shape;354;p70"/>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6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1">
  <p:cSld name="MAIN_POINT_2">
    <p:spTree>
      <p:nvGrpSpPr>
        <p:cNvPr id="355" name="Shape 355"/>
        <p:cNvGrpSpPr/>
        <p:nvPr/>
      </p:nvGrpSpPr>
      <p:grpSpPr>
        <a:xfrm>
          <a:off x="0" y="0"/>
          <a:ext cx="0" cy="0"/>
          <a:chOff x="0" y="0"/>
          <a:chExt cx="0" cy="0"/>
        </a:xfrm>
      </p:grpSpPr>
      <p:sp>
        <p:nvSpPr>
          <p:cNvPr id="356" name="Google Shape;356;p71"/>
          <p:cNvSpPr txBox="1"/>
          <p:nvPr>
            <p:ph type="title"/>
          </p:nvPr>
        </p:nvSpPr>
        <p:spPr>
          <a:xfrm>
            <a:off x="490250" y="450150"/>
            <a:ext cx="6367800" cy="4090800"/>
          </a:xfrm>
          <a:prstGeom prst="rect">
            <a:avLst/>
          </a:prstGeom>
        </p:spPr>
        <p:txBody>
          <a:bodyPr anchorCtr="0" anchor="ctr" bIns="91425" lIns="91425" spcFirstLastPara="1" rIns="91425" wrap="square" tIns="91425">
            <a:noAutofit/>
          </a:bodyPr>
          <a:lstStyle>
            <a:lvl1pPr lvl="0" rtl="0">
              <a:spcBef>
                <a:spcPts val="0"/>
              </a:spcBef>
              <a:spcAft>
                <a:spcPts val="0"/>
              </a:spcAft>
              <a:buSzPts val="4800"/>
              <a:buNone/>
              <a:defRPr sz="4800"/>
            </a:lvl1pPr>
            <a:lvl2pPr lvl="1" rtl="0">
              <a:spcBef>
                <a:spcPts val="0"/>
              </a:spcBef>
              <a:spcAft>
                <a:spcPts val="0"/>
              </a:spcAft>
              <a:buSzPts val="4800"/>
              <a:buNone/>
              <a:defRPr sz="4800"/>
            </a:lvl2pPr>
            <a:lvl3pPr lvl="2" rtl="0">
              <a:spcBef>
                <a:spcPts val="0"/>
              </a:spcBef>
              <a:spcAft>
                <a:spcPts val="0"/>
              </a:spcAft>
              <a:buSzPts val="4800"/>
              <a:buNone/>
              <a:defRPr sz="4800"/>
            </a:lvl3pPr>
            <a:lvl4pPr lvl="3" rtl="0">
              <a:spcBef>
                <a:spcPts val="0"/>
              </a:spcBef>
              <a:spcAft>
                <a:spcPts val="0"/>
              </a:spcAft>
              <a:buSzPts val="4800"/>
              <a:buNone/>
              <a:defRPr sz="4800"/>
            </a:lvl4pPr>
            <a:lvl5pPr lvl="4" rtl="0">
              <a:spcBef>
                <a:spcPts val="0"/>
              </a:spcBef>
              <a:spcAft>
                <a:spcPts val="0"/>
              </a:spcAft>
              <a:buSzPts val="4800"/>
              <a:buNone/>
              <a:defRPr sz="4800"/>
            </a:lvl5pPr>
            <a:lvl6pPr lvl="5" rtl="0">
              <a:spcBef>
                <a:spcPts val="0"/>
              </a:spcBef>
              <a:spcAft>
                <a:spcPts val="0"/>
              </a:spcAft>
              <a:buSzPts val="4800"/>
              <a:buNone/>
              <a:defRPr sz="4800"/>
            </a:lvl6pPr>
            <a:lvl7pPr lvl="6" rtl="0">
              <a:spcBef>
                <a:spcPts val="0"/>
              </a:spcBef>
              <a:spcAft>
                <a:spcPts val="0"/>
              </a:spcAft>
              <a:buSzPts val="4800"/>
              <a:buNone/>
              <a:defRPr sz="4800"/>
            </a:lvl7pPr>
            <a:lvl8pPr lvl="7" rtl="0">
              <a:spcBef>
                <a:spcPts val="0"/>
              </a:spcBef>
              <a:spcAft>
                <a:spcPts val="0"/>
              </a:spcAft>
              <a:buSzPts val="4800"/>
              <a:buNone/>
              <a:defRPr sz="4800"/>
            </a:lvl8pPr>
            <a:lvl9pPr lvl="8" rtl="0">
              <a:spcBef>
                <a:spcPts val="0"/>
              </a:spcBef>
              <a:spcAft>
                <a:spcPts val="0"/>
              </a:spcAft>
              <a:buSzPts val="4800"/>
              <a:buNone/>
              <a:defRPr sz="4800"/>
            </a:lvl9pPr>
          </a:lstStyle>
          <a:p/>
        </p:txBody>
      </p:sp>
      <p:sp>
        <p:nvSpPr>
          <p:cNvPr id="357" name="Google Shape;357;p71"/>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one column">
  <p:cSld name="ONE_COLUMN_TEXT">
    <p:spTree>
      <p:nvGrpSpPr>
        <p:cNvPr id="37" name="Shape 37"/>
        <p:cNvGrpSpPr/>
        <p:nvPr/>
      </p:nvGrpSpPr>
      <p:grpSpPr>
        <a:xfrm>
          <a:off x="0" y="0"/>
          <a:ext cx="0" cy="0"/>
          <a:chOff x="0" y="0"/>
          <a:chExt cx="0" cy="0"/>
        </a:xfrm>
      </p:grpSpPr>
      <p:sp>
        <p:nvSpPr>
          <p:cNvPr id="38" name="Google Shape;38;p8"/>
          <p:cNvSpPr txBox="1"/>
          <p:nvPr>
            <p:ph type="title"/>
          </p:nvPr>
        </p:nvSpPr>
        <p:spPr>
          <a:xfrm>
            <a:off x="311700" y="555600"/>
            <a:ext cx="3982200" cy="755700"/>
          </a:xfrm>
          <a:prstGeom prst="rect">
            <a:avLst/>
          </a:prstGeom>
        </p:spPr>
        <p:txBody>
          <a:bodyPr anchorCtr="0" anchor="b" bIns="91425" lIns="91425" spcFirstLastPara="1" rIns="91425" wrap="square" tIns="91425">
            <a:noAutofit/>
          </a:bodyPr>
          <a:lstStyle>
            <a:lvl1pPr lvl="0" rtl="0">
              <a:spcBef>
                <a:spcPts val="0"/>
              </a:spcBef>
              <a:spcAft>
                <a:spcPts val="0"/>
              </a:spcAft>
              <a:buSzPts val="2400"/>
              <a:buNone/>
              <a:defRPr sz="2400"/>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p:txBody>
      </p:sp>
      <p:sp>
        <p:nvSpPr>
          <p:cNvPr id="39" name="Google Shape;39;p8"/>
          <p:cNvSpPr txBox="1"/>
          <p:nvPr>
            <p:ph idx="1" type="body"/>
          </p:nvPr>
        </p:nvSpPr>
        <p:spPr>
          <a:xfrm>
            <a:off x="311700" y="1389600"/>
            <a:ext cx="3982200" cy="3179400"/>
          </a:xfrm>
          <a:prstGeom prst="rect">
            <a:avLst/>
          </a:prstGeom>
        </p:spPr>
        <p:txBody>
          <a:bodyPr anchorCtr="0" anchor="t" bIns="91425" lIns="91425" spcFirstLastPara="1" rIns="91425" wrap="square" tIns="91425">
            <a:noAutofit/>
          </a:bodyPr>
          <a:lstStyle>
            <a:lvl1pPr indent="-304800" lvl="0" marL="457200" rtl="0">
              <a:spcBef>
                <a:spcPts val="0"/>
              </a:spcBef>
              <a:spcAft>
                <a:spcPts val="0"/>
              </a:spcAft>
              <a:buSzPts val="1200"/>
              <a:buChar char="●"/>
              <a:defRPr sz="1200"/>
            </a:lvl1pPr>
            <a:lvl2pPr indent="-304800" lvl="1" marL="914400" rtl="0">
              <a:spcBef>
                <a:spcPts val="1600"/>
              </a:spcBef>
              <a:spcAft>
                <a:spcPts val="0"/>
              </a:spcAft>
              <a:buSzPts val="1200"/>
              <a:buChar char="○"/>
              <a:defRPr sz="1200"/>
            </a:lvl2pPr>
            <a:lvl3pPr indent="-304800" lvl="2" marL="1371600" rtl="0">
              <a:spcBef>
                <a:spcPts val="1600"/>
              </a:spcBef>
              <a:spcAft>
                <a:spcPts val="0"/>
              </a:spcAft>
              <a:buSzPts val="1200"/>
              <a:buChar char="■"/>
              <a:defRPr sz="1200"/>
            </a:lvl3pPr>
            <a:lvl4pPr indent="-304800" lvl="3" marL="1828800" rtl="0">
              <a:spcBef>
                <a:spcPts val="1600"/>
              </a:spcBef>
              <a:spcAft>
                <a:spcPts val="0"/>
              </a:spcAft>
              <a:buSzPts val="1200"/>
              <a:buChar char="●"/>
              <a:defRPr sz="1200"/>
            </a:lvl4pPr>
            <a:lvl5pPr indent="-304800" lvl="4" marL="2286000" rtl="0">
              <a:spcBef>
                <a:spcPts val="1600"/>
              </a:spcBef>
              <a:spcAft>
                <a:spcPts val="0"/>
              </a:spcAft>
              <a:buSzPts val="1200"/>
              <a:buChar char="○"/>
              <a:defRPr sz="1200"/>
            </a:lvl5pPr>
            <a:lvl6pPr indent="-304800" lvl="5" marL="2743200" rtl="0">
              <a:spcBef>
                <a:spcPts val="1600"/>
              </a:spcBef>
              <a:spcAft>
                <a:spcPts val="0"/>
              </a:spcAft>
              <a:buSzPts val="1200"/>
              <a:buChar char="■"/>
              <a:defRPr sz="1200"/>
            </a:lvl6pPr>
            <a:lvl7pPr indent="-304800" lvl="6" marL="3200400" rtl="0">
              <a:spcBef>
                <a:spcPts val="1600"/>
              </a:spcBef>
              <a:spcAft>
                <a:spcPts val="0"/>
              </a:spcAft>
              <a:buSzPts val="1200"/>
              <a:buChar char="●"/>
              <a:defRPr sz="1200"/>
            </a:lvl7pPr>
            <a:lvl8pPr indent="-304800" lvl="7" marL="3657600" rtl="0">
              <a:spcBef>
                <a:spcPts val="1600"/>
              </a:spcBef>
              <a:spcAft>
                <a:spcPts val="0"/>
              </a:spcAft>
              <a:buSzPts val="1200"/>
              <a:buChar char="○"/>
              <a:defRPr sz="1200"/>
            </a:lvl8pPr>
            <a:lvl9pPr indent="-304800" lvl="8" marL="4114800" rtl="0">
              <a:spcBef>
                <a:spcPts val="1600"/>
              </a:spcBef>
              <a:spcAft>
                <a:spcPts val="1600"/>
              </a:spcAft>
              <a:buSzPts val="1200"/>
              <a:buChar char="■"/>
              <a:defRPr sz="1200"/>
            </a:lvl9pPr>
          </a:lstStyle>
          <a:p/>
        </p:txBody>
      </p:sp>
      <p:sp>
        <p:nvSpPr>
          <p:cNvPr id="40" name="Google Shape;40;p8"/>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7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1">
  <p:cSld name="TITLE_1">
    <p:bg>
      <p:bgPr>
        <a:solidFill>
          <a:srgbClr val="599191"/>
        </a:solidFill>
      </p:bgPr>
    </p:bg>
    <p:spTree>
      <p:nvGrpSpPr>
        <p:cNvPr id="358" name="Shape 358"/>
        <p:cNvGrpSpPr/>
        <p:nvPr/>
      </p:nvGrpSpPr>
      <p:grpSpPr>
        <a:xfrm>
          <a:off x="0" y="0"/>
          <a:ext cx="0" cy="0"/>
          <a:chOff x="0" y="0"/>
          <a:chExt cx="0" cy="0"/>
        </a:xfrm>
      </p:grpSpPr>
      <p:grpSp>
        <p:nvGrpSpPr>
          <p:cNvPr id="359" name="Google Shape;359;p72"/>
          <p:cNvGrpSpPr/>
          <p:nvPr/>
        </p:nvGrpSpPr>
        <p:grpSpPr>
          <a:xfrm>
            <a:off x="7343003" y="3409675"/>
            <a:ext cx="1691422" cy="1732548"/>
            <a:chOff x="7343003" y="3409675"/>
            <a:chExt cx="1691422" cy="1732548"/>
          </a:xfrm>
        </p:grpSpPr>
        <p:grpSp>
          <p:nvGrpSpPr>
            <p:cNvPr id="360" name="Google Shape;360;p72"/>
            <p:cNvGrpSpPr/>
            <p:nvPr/>
          </p:nvGrpSpPr>
          <p:grpSpPr>
            <a:xfrm>
              <a:off x="7343003" y="4453711"/>
              <a:ext cx="316800" cy="688513"/>
              <a:chOff x="7343003" y="4453711"/>
              <a:chExt cx="316800" cy="688513"/>
            </a:xfrm>
          </p:grpSpPr>
          <p:sp>
            <p:nvSpPr>
              <p:cNvPr id="361" name="Google Shape;361;p72"/>
              <p:cNvSpPr/>
              <p:nvPr/>
            </p:nvSpPr>
            <p:spPr>
              <a:xfrm>
                <a:off x="7343003" y="4453711"/>
                <a:ext cx="316800" cy="688500"/>
              </a:xfrm>
              <a:prstGeom prst="round2SameRect">
                <a:avLst>
                  <a:gd fmla="val 50000" name="adj1"/>
                  <a:gd fmla="val 0" name="adj2"/>
                </a:avLst>
              </a:prstGeom>
              <a:solidFill>
                <a:schemeClr val="lt1">
                  <a:alpha val="94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2" name="Google Shape;362;p72"/>
              <p:cNvSpPr/>
              <p:nvPr/>
            </p:nvSpPr>
            <p:spPr>
              <a:xfrm>
                <a:off x="7343003" y="4801723"/>
                <a:ext cx="316800" cy="340500"/>
              </a:xfrm>
              <a:prstGeom prst="round2SameRect">
                <a:avLst>
                  <a:gd fmla="val 50000" name="adj1"/>
                  <a:gd fmla="val 0" name="adj2"/>
                </a:avLst>
              </a:prstGeom>
              <a:solidFill>
                <a:schemeClr val="lt1">
                  <a:alpha val="94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363" name="Google Shape;363;p72"/>
            <p:cNvGrpSpPr/>
            <p:nvPr/>
          </p:nvGrpSpPr>
          <p:grpSpPr>
            <a:xfrm>
              <a:off x="7801210" y="4105700"/>
              <a:ext cx="316800" cy="1036523"/>
              <a:chOff x="7801210" y="4105700"/>
              <a:chExt cx="316800" cy="1036523"/>
            </a:xfrm>
          </p:grpSpPr>
          <p:sp>
            <p:nvSpPr>
              <p:cNvPr id="364" name="Google Shape;364;p72"/>
              <p:cNvSpPr/>
              <p:nvPr/>
            </p:nvSpPr>
            <p:spPr>
              <a:xfrm>
                <a:off x="7801210" y="4453711"/>
                <a:ext cx="316800" cy="688500"/>
              </a:xfrm>
              <a:prstGeom prst="round2SameRect">
                <a:avLst>
                  <a:gd fmla="val 50000" name="adj1"/>
                  <a:gd fmla="val 0" name="adj2"/>
                </a:avLst>
              </a:prstGeom>
              <a:solidFill>
                <a:schemeClr val="lt1">
                  <a:alpha val="94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5" name="Google Shape;365;p72"/>
              <p:cNvSpPr/>
              <p:nvPr/>
            </p:nvSpPr>
            <p:spPr>
              <a:xfrm>
                <a:off x="7801210" y="4105700"/>
                <a:ext cx="316800" cy="1036500"/>
              </a:xfrm>
              <a:prstGeom prst="round2SameRect">
                <a:avLst>
                  <a:gd fmla="val 50000" name="adj1"/>
                  <a:gd fmla="val 0" name="adj2"/>
                </a:avLst>
              </a:prstGeom>
              <a:solidFill>
                <a:schemeClr val="lt1">
                  <a:alpha val="94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6" name="Google Shape;366;p72"/>
              <p:cNvSpPr/>
              <p:nvPr/>
            </p:nvSpPr>
            <p:spPr>
              <a:xfrm>
                <a:off x="7801210" y="4801723"/>
                <a:ext cx="316800" cy="340500"/>
              </a:xfrm>
              <a:prstGeom prst="round2SameRect">
                <a:avLst>
                  <a:gd fmla="val 50000" name="adj1"/>
                  <a:gd fmla="val 0" name="adj2"/>
                </a:avLst>
              </a:prstGeom>
              <a:solidFill>
                <a:schemeClr val="lt1">
                  <a:alpha val="94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367" name="Google Shape;367;p72"/>
            <p:cNvGrpSpPr/>
            <p:nvPr/>
          </p:nvGrpSpPr>
          <p:grpSpPr>
            <a:xfrm>
              <a:off x="8259418" y="3757688"/>
              <a:ext cx="316800" cy="1384535"/>
              <a:chOff x="8259418" y="3757688"/>
              <a:chExt cx="316800" cy="1384535"/>
            </a:xfrm>
          </p:grpSpPr>
          <p:sp>
            <p:nvSpPr>
              <p:cNvPr id="368" name="Google Shape;368;p72"/>
              <p:cNvSpPr/>
              <p:nvPr/>
            </p:nvSpPr>
            <p:spPr>
              <a:xfrm>
                <a:off x="8259418" y="4453711"/>
                <a:ext cx="316800" cy="688500"/>
              </a:xfrm>
              <a:prstGeom prst="round2SameRect">
                <a:avLst>
                  <a:gd fmla="val 50000" name="adj1"/>
                  <a:gd fmla="val 0" name="adj2"/>
                </a:avLst>
              </a:prstGeom>
              <a:solidFill>
                <a:schemeClr val="lt1">
                  <a:alpha val="94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9" name="Google Shape;369;p72"/>
              <p:cNvSpPr/>
              <p:nvPr/>
            </p:nvSpPr>
            <p:spPr>
              <a:xfrm>
                <a:off x="8259418" y="3757688"/>
                <a:ext cx="316800" cy="1384500"/>
              </a:xfrm>
              <a:prstGeom prst="round2SameRect">
                <a:avLst>
                  <a:gd fmla="val 50000" name="adj1"/>
                  <a:gd fmla="val 0" name="adj2"/>
                </a:avLst>
              </a:prstGeom>
              <a:solidFill>
                <a:schemeClr val="lt1">
                  <a:alpha val="94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0" name="Google Shape;370;p72"/>
              <p:cNvSpPr/>
              <p:nvPr/>
            </p:nvSpPr>
            <p:spPr>
              <a:xfrm>
                <a:off x="8259418" y="4105700"/>
                <a:ext cx="316800" cy="1036500"/>
              </a:xfrm>
              <a:prstGeom prst="round2SameRect">
                <a:avLst>
                  <a:gd fmla="val 50000" name="adj1"/>
                  <a:gd fmla="val 0" name="adj2"/>
                </a:avLst>
              </a:prstGeom>
              <a:solidFill>
                <a:schemeClr val="lt1">
                  <a:alpha val="94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1" name="Google Shape;371;p72"/>
              <p:cNvSpPr/>
              <p:nvPr/>
            </p:nvSpPr>
            <p:spPr>
              <a:xfrm>
                <a:off x="8259418" y="4801723"/>
                <a:ext cx="316800" cy="340500"/>
              </a:xfrm>
              <a:prstGeom prst="round2SameRect">
                <a:avLst>
                  <a:gd fmla="val 50000" name="adj1"/>
                  <a:gd fmla="val 0" name="adj2"/>
                </a:avLst>
              </a:prstGeom>
              <a:solidFill>
                <a:schemeClr val="lt1">
                  <a:alpha val="94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372" name="Google Shape;372;p72"/>
            <p:cNvGrpSpPr/>
            <p:nvPr/>
          </p:nvGrpSpPr>
          <p:grpSpPr>
            <a:xfrm>
              <a:off x="8717625" y="3409675"/>
              <a:ext cx="316800" cy="1732548"/>
              <a:chOff x="8717625" y="3409675"/>
              <a:chExt cx="316800" cy="1732548"/>
            </a:xfrm>
          </p:grpSpPr>
          <p:sp>
            <p:nvSpPr>
              <p:cNvPr id="373" name="Google Shape;373;p72"/>
              <p:cNvSpPr/>
              <p:nvPr/>
            </p:nvSpPr>
            <p:spPr>
              <a:xfrm>
                <a:off x="8717625" y="4453711"/>
                <a:ext cx="316800" cy="688500"/>
              </a:xfrm>
              <a:prstGeom prst="round2SameRect">
                <a:avLst>
                  <a:gd fmla="val 50000" name="adj1"/>
                  <a:gd fmla="val 0" name="adj2"/>
                </a:avLst>
              </a:prstGeom>
              <a:solidFill>
                <a:schemeClr val="lt1">
                  <a:alpha val="94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4" name="Google Shape;374;p72"/>
              <p:cNvSpPr/>
              <p:nvPr/>
            </p:nvSpPr>
            <p:spPr>
              <a:xfrm>
                <a:off x="8717625" y="3757688"/>
                <a:ext cx="316800" cy="1384500"/>
              </a:xfrm>
              <a:prstGeom prst="round2SameRect">
                <a:avLst>
                  <a:gd fmla="val 50000" name="adj1"/>
                  <a:gd fmla="val 0" name="adj2"/>
                </a:avLst>
              </a:prstGeom>
              <a:solidFill>
                <a:schemeClr val="lt1">
                  <a:alpha val="94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5" name="Google Shape;375;p72"/>
              <p:cNvSpPr/>
              <p:nvPr/>
            </p:nvSpPr>
            <p:spPr>
              <a:xfrm>
                <a:off x="8717625" y="4105700"/>
                <a:ext cx="316800" cy="1036500"/>
              </a:xfrm>
              <a:prstGeom prst="round2SameRect">
                <a:avLst>
                  <a:gd fmla="val 50000" name="adj1"/>
                  <a:gd fmla="val 0" name="adj2"/>
                </a:avLst>
              </a:prstGeom>
              <a:solidFill>
                <a:schemeClr val="lt1">
                  <a:alpha val="94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6" name="Google Shape;376;p72"/>
              <p:cNvSpPr/>
              <p:nvPr/>
            </p:nvSpPr>
            <p:spPr>
              <a:xfrm>
                <a:off x="8717625" y="3409675"/>
                <a:ext cx="316800" cy="1732500"/>
              </a:xfrm>
              <a:prstGeom prst="round2SameRect">
                <a:avLst>
                  <a:gd fmla="val 50000" name="adj1"/>
                  <a:gd fmla="val 0" name="adj2"/>
                </a:avLst>
              </a:prstGeom>
              <a:solidFill>
                <a:schemeClr val="lt1">
                  <a:alpha val="94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7" name="Google Shape;377;p72"/>
              <p:cNvSpPr/>
              <p:nvPr/>
            </p:nvSpPr>
            <p:spPr>
              <a:xfrm>
                <a:off x="8717625" y="4801723"/>
                <a:ext cx="316800" cy="340500"/>
              </a:xfrm>
              <a:prstGeom prst="round2SameRect">
                <a:avLst>
                  <a:gd fmla="val 50000" name="adj1"/>
                  <a:gd fmla="val 0" name="adj2"/>
                </a:avLst>
              </a:prstGeom>
              <a:solidFill>
                <a:schemeClr val="lt1">
                  <a:alpha val="94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grpSp>
        <p:nvGrpSpPr>
          <p:cNvPr id="378" name="Google Shape;378;p72"/>
          <p:cNvGrpSpPr/>
          <p:nvPr/>
        </p:nvGrpSpPr>
        <p:grpSpPr>
          <a:xfrm>
            <a:off x="5043503" y="0"/>
            <a:ext cx="3814072" cy="3839102"/>
            <a:chOff x="5043503" y="0"/>
            <a:chExt cx="3814072" cy="3839102"/>
          </a:xfrm>
        </p:grpSpPr>
        <p:sp>
          <p:nvSpPr>
            <p:cNvPr id="379" name="Google Shape;379;p72"/>
            <p:cNvSpPr/>
            <p:nvPr/>
          </p:nvSpPr>
          <p:spPr>
            <a:xfrm>
              <a:off x="8460975" y="1817775"/>
              <a:ext cx="396600" cy="396600"/>
            </a:xfrm>
            <a:prstGeom prst="ellipse">
              <a:avLst/>
            </a:prstGeom>
            <a:solidFill>
              <a:schemeClr val="lt1">
                <a:alpha val="94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0" name="Google Shape;380;p72"/>
            <p:cNvSpPr/>
            <p:nvPr/>
          </p:nvSpPr>
          <p:spPr>
            <a:xfrm rot="-9830444">
              <a:off x="6469759" y="3480728"/>
              <a:ext cx="320148" cy="320148"/>
            </a:xfrm>
            <a:prstGeom prst="ellipse">
              <a:avLst/>
            </a:prstGeom>
            <a:solidFill>
              <a:schemeClr val="lt1">
                <a:alpha val="94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381" name="Google Shape;381;p72"/>
            <p:cNvGrpSpPr/>
            <p:nvPr/>
          </p:nvGrpSpPr>
          <p:grpSpPr>
            <a:xfrm>
              <a:off x="7647812" y="2704283"/>
              <a:ext cx="635219" cy="635219"/>
              <a:chOff x="6725724" y="2701260"/>
              <a:chExt cx="1208101" cy="1208100"/>
            </a:xfrm>
          </p:grpSpPr>
          <p:sp>
            <p:nvSpPr>
              <p:cNvPr id="382" name="Google Shape;382;p72"/>
              <p:cNvSpPr/>
              <p:nvPr/>
            </p:nvSpPr>
            <p:spPr>
              <a:xfrm rot="5400000">
                <a:off x="6725725" y="2701260"/>
                <a:ext cx="1208100" cy="1208100"/>
              </a:xfrm>
              <a:prstGeom prst="ellipse">
                <a:avLst/>
              </a:prstGeom>
              <a:solidFill>
                <a:schemeClr val="lt1">
                  <a:alpha val="94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3" name="Google Shape;383;p72"/>
              <p:cNvSpPr/>
              <p:nvPr/>
            </p:nvSpPr>
            <p:spPr>
              <a:xfrm rot="5400000">
                <a:off x="6725724" y="2701260"/>
                <a:ext cx="1208100" cy="1208100"/>
              </a:xfrm>
              <a:prstGeom prst="pie">
                <a:avLst>
                  <a:gd fmla="val 8244818" name="adj1"/>
                  <a:gd fmla="val 16246175" name="adj2"/>
                </a:avLst>
              </a:prstGeom>
              <a:solidFill>
                <a:schemeClr val="lt1">
                  <a:alpha val="94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4" name="Google Shape;384;p72"/>
              <p:cNvSpPr/>
              <p:nvPr/>
            </p:nvSpPr>
            <p:spPr>
              <a:xfrm rot="5400000">
                <a:off x="6954988" y="2930398"/>
                <a:ext cx="749700" cy="749700"/>
              </a:xfrm>
              <a:prstGeom prst="ellipse">
                <a:avLst/>
              </a:prstGeom>
              <a:solidFill>
                <a:schemeClr val="lt1">
                  <a:alpha val="94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385" name="Google Shape;385;p72"/>
            <p:cNvSpPr/>
            <p:nvPr/>
          </p:nvSpPr>
          <p:spPr>
            <a:xfrm>
              <a:off x="8460975" y="1817775"/>
              <a:ext cx="396600" cy="396600"/>
            </a:xfrm>
            <a:prstGeom prst="pie">
              <a:avLst>
                <a:gd fmla="val 19376841" name="adj1"/>
                <a:gd fmla="val 16200000" name="adj2"/>
              </a:avLst>
            </a:prstGeom>
            <a:solidFill>
              <a:schemeClr val="lt1">
                <a:alpha val="94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386" name="Google Shape;386;p72"/>
            <p:cNvGrpSpPr/>
            <p:nvPr/>
          </p:nvGrpSpPr>
          <p:grpSpPr>
            <a:xfrm>
              <a:off x="7952720" y="179238"/>
              <a:ext cx="873165" cy="873003"/>
              <a:chOff x="7754428" y="208725"/>
              <a:chExt cx="541800" cy="541800"/>
            </a:xfrm>
          </p:grpSpPr>
          <p:sp>
            <p:nvSpPr>
              <p:cNvPr id="387" name="Google Shape;387;p72"/>
              <p:cNvSpPr/>
              <p:nvPr/>
            </p:nvSpPr>
            <p:spPr>
              <a:xfrm rot="-8647347">
                <a:off x="7831319" y="285616"/>
                <a:ext cx="388018" cy="388018"/>
              </a:xfrm>
              <a:prstGeom prst="ellipse">
                <a:avLst/>
              </a:prstGeom>
              <a:solidFill>
                <a:schemeClr val="lt1">
                  <a:alpha val="94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8" name="Google Shape;388;p72"/>
              <p:cNvSpPr/>
              <p:nvPr/>
            </p:nvSpPr>
            <p:spPr>
              <a:xfrm rot="-8647347">
                <a:off x="7831319" y="285616"/>
                <a:ext cx="388018" cy="388018"/>
              </a:xfrm>
              <a:prstGeom prst="pie">
                <a:avLst>
                  <a:gd fmla="val 19376841" name="adj1"/>
                  <a:gd fmla="val 12313574" name="adj2"/>
                </a:avLst>
              </a:prstGeom>
              <a:solidFill>
                <a:schemeClr val="lt1">
                  <a:alpha val="94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389" name="Google Shape;389;p72"/>
            <p:cNvSpPr/>
            <p:nvPr/>
          </p:nvSpPr>
          <p:spPr>
            <a:xfrm>
              <a:off x="5399840" y="356365"/>
              <a:ext cx="2577000" cy="2577000"/>
            </a:xfrm>
            <a:prstGeom prst="ellipse">
              <a:avLst/>
            </a:prstGeom>
            <a:solidFill>
              <a:schemeClr val="lt1">
                <a:alpha val="94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0" name="Google Shape;390;p72"/>
            <p:cNvSpPr/>
            <p:nvPr/>
          </p:nvSpPr>
          <p:spPr>
            <a:xfrm rot="2043858">
              <a:off x="5503813" y="460310"/>
              <a:ext cx="2369480" cy="2369480"/>
            </a:xfrm>
            <a:prstGeom prst="ellipse">
              <a:avLst/>
            </a:prstGeom>
            <a:solidFill>
              <a:schemeClr val="lt1">
                <a:alpha val="94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1" name="Google Shape;391;p72"/>
            <p:cNvSpPr/>
            <p:nvPr/>
          </p:nvSpPr>
          <p:spPr>
            <a:xfrm>
              <a:off x="5399795" y="360281"/>
              <a:ext cx="2577000" cy="2577000"/>
            </a:xfrm>
            <a:prstGeom prst="pie">
              <a:avLst>
                <a:gd fmla="val 8801158" name="adj1"/>
                <a:gd fmla="val 16200000" name="adj2"/>
              </a:avLst>
            </a:prstGeom>
            <a:solidFill>
              <a:schemeClr val="lt1">
                <a:alpha val="94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2" name="Google Shape;392;p72"/>
            <p:cNvSpPr/>
            <p:nvPr/>
          </p:nvSpPr>
          <p:spPr>
            <a:xfrm rot="2044777">
              <a:off x="5911449" y="867729"/>
              <a:ext cx="1554223" cy="1554223"/>
            </a:xfrm>
            <a:prstGeom prst="ellipse">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3" name="Google Shape;393;p72"/>
            <p:cNvSpPr/>
            <p:nvPr/>
          </p:nvSpPr>
          <p:spPr>
            <a:xfrm>
              <a:off x="5399795" y="356358"/>
              <a:ext cx="2577000" cy="2577000"/>
            </a:xfrm>
            <a:prstGeom prst="pie">
              <a:avLst>
                <a:gd fmla="val 12554101" name="adj1"/>
                <a:gd fmla="val 16200000" name="adj2"/>
              </a:avLst>
            </a:prstGeom>
            <a:solidFill>
              <a:schemeClr val="lt1">
                <a:alpha val="94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4" name="Google Shape;394;p72"/>
            <p:cNvSpPr/>
            <p:nvPr/>
          </p:nvSpPr>
          <p:spPr>
            <a:xfrm rot="-9830444">
              <a:off x="6469759" y="3480727"/>
              <a:ext cx="320148" cy="320148"/>
            </a:xfrm>
            <a:prstGeom prst="pie">
              <a:avLst>
                <a:gd fmla="val 19376841" name="adj1"/>
                <a:gd fmla="val 16200000" name="adj2"/>
              </a:avLst>
            </a:prstGeom>
            <a:solidFill>
              <a:schemeClr val="lt1">
                <a:alpha val="94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395" name="Google Shape;395;p72"/>
          <p:cNvSpPr txBox="1"/>
          <p:nvPr>
            <p:ph type="ctrTitle"/>
          </p:nvPr>
        </p:nvSpPr>
        <p:spPr>
          <a:xfrm>
            <a:off x="824000" y="1613813"/>
            <a:ext cx="4255500" cy="1872900"/>
          </a:xfrm>
          <a:prstGeom prst="rect">
            <a:avLst/>
          </a:prstGeom>
        </p:spPr>
        <p:txBody>
          <a:bodyPr anchorCtr="0" anchor="ctr" bIns="91425" lIns="91425" spcFirstLastPara="1" rIns="91425" wrap="square" tIns="91425">
            <a:noAutofit/>
          </a:bodyPr>
          <a:lstStyle>
            <a:lvl1pPr lvl="0" rtl="0">
              <a:spcBef>
                <a:spcPts val="0"/>
              </a:spcBef>
              <a:spcAft>
                <a:spcPts val="0"/>
              </a:spcAft>
              <a:buClr>
                <a:schemeClr val="lt1"/>
              </a:buClr>
              <a:buSzPts val="3600"/>
              <a:buNone/>
              <a:defRPr sz="3600">
                <a:solidFill>
                  <a:schemeClr val="lt1"/>
                </a:solidFill>
              </a:defRPr>
            </a:lvl1pPr>
            <a:lvl2pPr lvl="1" rtl="0">
              <a:spcBef>
                <a:spcPts val="0"/>
              </a:spcBef>
              <a:spcAft>
                <a:spcPts val="0"/>
              </a:spcAft>
              <a:buClr>
                <a:schemeClr val="lt1"/>
              </a:buClr>
              <a:buSzPts val="3600"/>
              <a:buNone/>
              <a:defRPr sz="3600">
                <a:solidFill>
                  <a:schemeClr val="lt1"/>
                </a:solidFill>
              </a:defRPr>
            </a:lvl2pPr>
            <a:lvl3pPr lvl="2" rtl="0">
              <a:spcBef>
                <a:spcPts val="0"/>
              </a:spcBef>
              <a:spcAft>
                <a:spcPts val="0"/>
              </a:spcAft>
              <a:buClr>
                <a:schemeClr val="lt1"/>
              </a:buClr>
              <a:buSzPts val="3600"/>
              <a:buNone/>
              <a:defRPr sz="3600">
                <a:solidFill>
                  <a:schemeClr val="lt1"/>
                </a:solidFill>
              </a:defRPr>
            </a:lvl3pPr>
            <a:lvl4pPr lvl="3" rtl="0">
              <a:spcBef>
                <a:spcPts val="0"/>
              </a:spcBef>
              <a:spcAft>
                <a:spcPts val="0"/>
              </a:spcAft>
              <a:buClr>
                <a:schemeClr val="lt1"/>
              </a:buClr>
              <a:buSzPts val="3600"/>
              <a:buNone/>
              <a:defRPr sz="3600">
                <a:solidFill>
                  <a:schemeClr val="lt1"/>
                </a:solidFill>
              </a:defRPr>
            </a:lvl4pPr>
            <a:lvl5pPr lvl="4" rtl="0">
              <a:spcBef>
                <a:spcPts val="0"/>
              </a:spcBef>
              <a:spcAft>
                <a:spcPts val="0"/>
              </a:spcAft>
              <a:buClr>
                <a:schemeClr val="lt1"/>
              </a:buClr>
              <a:buSzPts val="3600"/>
              <a:buNone/>
              <a:defRPr sz="3600">
                <a:solidFill>
                  <a:schemeClr val="lt1"/>
                </a:solidFill>
              </a:defRPr>
            </a:lvl5pPr>
            <a:lvl6pPr lvl="5" rtl="0">
              <a:spcBef>
                <a:spcPts val="0"/>
              </a:spcBef>
              <a:spcAft>
                <a:spcPts val="0"/>
              </a:spcAft>
              <a:buClr>
                <a:schemeClr val="lt1"/>
              </a:buClr>
              <a:buSzPts val="3600"/>
              <a:buNone/>
              <a:defRPr sz="3600">
                <a:solidFill>
                  <a:schemeClr val="lt1"/>
                </a:solidFill>
              </a:defRPr>
            </a:lvl6pPr>
            <a:lvl7pPr lvl="6" rtl="0">
              <a:spcBef>
                <a:spcPts val="0"/>
              </a:spcBef>
              <a:spcAft>
                <a:spcPts val="0"/>
              </a:spcAft>
              <a:buClr>
                <a:schemeClr val="lt1"/>
              </a:buClr>
              <a:buSzPts val="3600"/>
              <a:buNone/>
              <a:defRPr sz="3600">
                <a:solidFill>
                  <a:schemeClr val="lt1"/>
                </a:solidFill>
              </a:defRPr>
            </a:lvl7pPr>
            <a:lvl8pPr lvl="7" rtl="0">
              <a:spcBef>
                <a:spcPts val="0"/>
              </a:spcBef>
              <a:spcAft>
                <a:spcPts val="0"/>
              </a:spcAft>
              <a:buClr>
                <a:schemeClr val="lt1"/>
              </a:buClr>
              <a:buSzPts val="3600"/>
              <a:buNone/>
              <a:defRPr sz="3600">
                <a:solidFill>
                  <a:schemeClr val="lt1"/>
                </a:solidFill>
              </a:defRPr>
            </a:lvl8pPr>
            <a:lvl9pPr lvl="8" rtl="0">
              <a:spcBef>
                <a:spcPts val="0"/>
              </a:spcBef>
              <a:spcAft>
                <a:spcPts val="0"/>
              </a:spcAft>
              <a:buClr>
                <a:schemeClr val="lt1"/>
              </a:buClr>
              <a:buSzPts val="3600"/>
              <a:buNone/>
              <a:defRPr sz="3600">
                <a:solidFill>
                  <a:schemeClr val="lt1"/>
                </a:solidFill>
              </a:defRPr>
            </a:lvl9pPr>
          </a:lstStyle>
          <a:p/>
        </p:txBody>
      </p:sp>
      <p:sp>
        <p:nvSpPr>
          <p:cNvPr id="396" name="Google Shape;396;p72"/>
          <p:cNvSpPr txBox="1"/>
          <p:nvPr>
            <p:ph idx="1" type="subTitle"/>
          </p:nvPr>
        </p:nvSpPr>
        <p:spPr>
          <a:xfrm>
            <a:off x="824000" y="3596300"/>
            <a:ext cx="4255500" cy="6954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Clr>
                <a:schemeClr val="lt1"/>
              </a:buClr>
              <a:buSzPts val="1600"/>
              <a:buNone/>
              <a:defRPr sz="1600">
                <a:solidFill>
                  <a:schemeClr val="lt1"/>
                </a:solidFill>
              </a:defRPr>
            </a:lvl1pPr>
            <a:lvl2pPr lvl="1" rtl="0">
              <a:lnSpc>
                <a:spcPct val="100000"/>
              </a:lnSpc>
              <a:spcBef>
                <a:spcPts val="0"/>
              </a:spcBef>
              <a:spcAft>
                <a:spcPts val="0"/>
              </a:spcAft>
              <a:buClr>
                <a:schemeClr val="lt1"/>
              </a:buClr>
              <a:buSzPts val="1600"/>
              <a:buNone/>
              <a:defRPr sz="1600">
                <a:solidFill>
                  <a:schemeClr val="lt1"/>
                </a:solidFill>
              </a:defRPr>
            </a:lvl2pPr>
            <a:lvl3pPr lvl="2" rtl="0">
              <a:lnSpc>
                <a:spcPct val="100000"/>
              </a:lnSpc>
              <a:spcBef>
                <a:spcPts val="0"/>
              </a:spcBef>
              <a:spcAft>
                <a:spcPts val="0"/>
              </a:spcAft>
              <a:buClr>
                <a:schemeClr val="lt1"/>
              </a:buClr>
              <a:buSzPts val="1600"/>
              <a:buNone/>
              <a:defRPr sz="1600">
                <a:solidFill>
                  <a:schemeClr val="lt1"/>
                </a:solidFill>
              </a:defRPr>
            </a:lvl3pPr>
            <a:lvl4pPr lvl="3" rtl="0">
              <a:lnSpc>
                <a:spcPct val="100000"/>
              </a:lnSpc>
              <a:spcBef>
                <a:spcPts val="0"/>
              </a:spcBef>
              <a:spcAft>
                <a:spcPts val="0"/>
              </a:spcAft>
              <a:buClr>
                <a:schemeClr val="lt1"/>
              </a:buClr>
              <a:buSzPts val="1600"/>
              <a:buNone/>
              <a:defRPr sz="1600">
                <a:solidFill>
                  <a:schemeClr val="lt1"/>
                </a:solidFill>
              </a:defRPr>
            </a:lvl4pPr>
            <a:lvl5pPr lvl="4" rtl="0">
              <a:lnSpc>
                <a:spcPct val="100000"/>
              </a:lnSpc>
              <a:spcBef>
                <a:spcPts val="0"/>
              </a:spcBef>
              <a:spcAft>
                <a:spcPts val="0"/>
              </a:spcAft>
              <a:buClr>
                <a:schemeClr val="lt1"/>
              </a:buClr>
              <a:buSzPts val="1600"/>
              <a:buNone/>
              <a:defRPr sz="1600">
                <a:solidFill>
                  <a:schemeClr val="lt1"/>
                </a:solidFill>
              </a:defRPr>
            </a:lvl5pPr>
            <a:lvl6pPr lvl="5" rtl="0">
              <a:lnSpc>
                <a:spcPct val="100000"/>
              </a:lnSpc>
              <a:spcBef>
                <a:spcPts val="0"/>
              </a:spcBef>
              <a:spcAft>
                <a:spcPts val="0"/>
              </a:spcAft>
              <a:buClr>
                <a:schemeClr val="lt1"/>
              </a:buClr>
              <a:buSzPts val="1600"/>
              <a:buNone/>
              <a:defRPr sz="1600">
                <a:solidFill>
                  <a:schemeClr val="lt1"/>
                </a:solidFill>
              </a:defRPr>
            </a:lvl6pPr>
            <a:lvl7pPr lvl="6" rtl="0">
              <a:lnSpc>
                <a:spcPct val="100000"/>
              </a:lnSpc>
              <a:spcBef>
                <a:spcPts val="0"/>
              </a:spcBef>
              <a:spcAft>
                <a:spcPts val="0"/>
              </a:spcAft>
              <a:buClr>
                <a:schemeClr val="lt1"/>
              </a:buClr>
              <a:buSzPts val="1600"/>
              <a:buNone/>
              <a:defRPr sz="1600">
                <a:solidFill>
                  <a:schemeClr val="lt1"/>
                </a:solidFill>
              </a:defRPr>
            </a:lvl7pPr>
            <a:lvl8pPr lvl="7" rtl="0">
              <a:lnSpc>
                <a:spcPct val="100000"/>
              </a:lnSpc>
              <a:spcBef>
                <a:spcPts val="0"/>
              </a:spcBef>
              <a:spcAft>
                <a:spcPts val="0"/>
              </a:spcAft>
              <a:buClr>
                <a:schemeClr val="lt1"/>
              </a:buClr>
              <a:buSzPts val="1600"/>
              <a:buNone/>
              <a:defRPr sz="1600">
                <a:solidFill>
                  <a:schemeClr val="lt1"/>
                </a:solidFill>
              </a:defRPr>
            </a:lvl8pPr>
            <a:lvl9pPr lvl="8" rtl="0">
              <a:lnSpc>
                <a:spcPct val="100000"/>
              </a:lnSpc>
              <a:spcBef>
                <a:spcPts val="0"/>
              </a:spcBef>
              <a:spcAft>
                <a:spcPts val="0"/>
              </a:spcAft>
              <a:buClr>
                <a:schemeClr val="lt1"/>
              </a:buClr>
              <a:buSzPts val="1600"/>
              <a:buNone/>
              <a:defRPr sz="1600">
                <a:solidFill>
                  <a:schemeClr val="lt1"/>
                </a:solidFill>
              </a:defRPr>
            </a:lvl9pPr>
          </a:lstStyle>
          <a:p/>
        </p:txBody>
      </p:sp>
      <p:sp>
        <p:nvSpPr>
          <p:cNvPr id="397" name="Google Shape;397;p72"/>
          <p:cNvSpPr txBox="1"/>
          <p:nvPr>
            <p:ph idx="12" type="sldNum"/>
          </p:nvPr>
        </p:nvSpPr>
        <p:spPr>
          <a:xfrm>
            <a:off x="8451046" y="4736976"/>
            <a:ext cx="548700" cy="393600"/>
          </a:xfrm>
          <a:prstGeom prst="rect">
            <a:avLst/>
          </a:prstGeom>
        </p:spPr>
        <p:txBody>
          <a:bodyPr anchorCtr="0" anchor="ctr" bIns="91425" lIns="91425" spcFirstLastPara="1" rIns="91425" wrap="square" tIns="91425">
            <a:noAutofit/>
          </a:bodyPr>
          <a:lstStyle>
            <a:lvl1pPr lvl="0" rtl="0">
              <a:buNone/>
              <a:defRPr>
                <a:solidFill>
                  <a:schemeClr val="lt1"/>
                </a:solidFill>
              </a:defRPr>
            </a:lvl1pPr>
            <a:lvl2pPr lvl="1" rtl="0">
              <a:buNone/>
              <a:defRPr>
                <a:solidFill>
                  <a:schemeClr val="lt1"/>
                </a:solidFill>
              </a:defRPr>
            </a:lvl2pPr>
            <a:lvl3pPr lvl="2" rtl="0">
              <a:buNone/>
              <a:defRPr>
                <a:solidFill>
                  <a:schemeClr val="lt1"/>
                </a:solidFill>
              </a:defRPr>
            </a:lvl3pPr>
            <a:lvl4pPr lvl="3" rtl="0">
              <a:buNone/>
              <a:defRPr>
                <a:solidFill>
                  <a:schemeClr val="lt1"/>
                </a:solidFill>
              </a:defRPr>
            </a:lvl4pPr>
            <a:lvl5pPr lvl="4" rtl="0">
              <a:buNone/>
              <a:defRPr>
                <a:solidFill>
                  <a:schemeClr val="lt1"/>
                </a:solidFill>
              </a:defRPr>
            </a:lvl5pPr>
            <a:lvl6pPr lvl="5" rtl="0">
              <a:buNone/>
              <a:defRPr>
                <a:solidFill>
                  <a:schemeClr val="lt1"/>
                </a:solidFill>
              </a:defRPr>
            </a:lvl6pPr>
            <a:lvl7pPr lvl="6" rtl="0">
              <a:buNone/>
              <a:defRPr>
                <a:solidFill>
                  <a:schemeClr val="lt1"/>
                </a:solidFill>
              </a:defRPr>
            </a:lvl7pPr>
            <a:lvl8pPr lvl="7" rtl="0">
              <a:buNone/>
              <a:defRPr>
                <a:solidFill>
                  <a:schemeClr val="lt1"/>
                </a:solidFill>
              </a:defRPr>
            </a:lvl8pPr>
            <a:lvl9pPr lvl="8" rtl="0">
              <a:buNone/>
              <a:defRPr>
                <a:solidFill>
                  <a:schemeClr val="lt1"/>
                </a:solidFill>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7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2">
  <p:cSld name="TITLE_2">
    <p:spTree>
      <p:nvGrpSpPr>
        <p:cNvPr id="398" name="Shape 398"/>
        <p:cNvGrpSpPr/>
        <p:nvPr/>
      </p:nvGrpSpPr>
      <p:grpSpPr>
        <a:xfrm>
          <a:off x="0" y="0"/>
          <a:ext cx="0" cy="0"/>
          <a:chOff x="0" y="0"/>
          <a:chExt cx="0" cy="0"/>
        </a:xfrm>
      </p:grpSpPr>
      <p:grpSp>
        <p:nvGrpSpPr>
          <p:cNvPr id="399" name="Google Shape;399;p73"/>
          <p:cNvGrpSpPr/>
          <p:nvPr/>
        </p:nvGrpSpPr>
        <p:grpSpPr>
          <a:xfrm>
            <a:off x="816669" y="683101"/>
            <a:ext cx="745764" cy="45826"/>
            <a:chOff x="4580561" y="2589004"/>
            <a:chExt cx="1064464" cy="25200"/>
          </a:xfrm>
        </p:grpSpPr>
        <p:sp>
          <p:nvSpPr>
            <p:cNvPr id="400" name="Google Shape;400;p73"/>
            <p:cNvSpPr/>
            <p:nvPr/>
          </p:nvSpPr>
          <p:spPr>
            <a:xfrm rot="-5400000">
              <a:off x="5366325" y="2335504"/>
              <a:ext cx="25200" cy="532200"/>
            </a:xfrm>
            <a:prstGeom prst="rect">
              <a:avLst/>
            </a:pr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01" name="Google Shape;401;p73"/>
            <p:cNvSpPr/>
            <p:nvPr/>
          </p:nvSpPr>
          <p:spPr>
            <a:xfrm rot="-5400000">
              <a:off x="4836311" y="2333254"/>
              <a:ext cx="25200" cy="536700"/>
            </a:xfrm>
            <a:prstGeom prst="rect">
              <a:avLst/>
            </a:pr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402" name="Google Shape;402;p73"/>
          <p:cNvSpPr txBox="1"/>
          <p:nvPr>
            <p:ph type="ctrTitle"/>
          </p:nvPr>
        </p:nvSpPr>
        <p:spPr>
          <a:xfrm>
            <a:off x="729625" y="0"/>
            <a:ext cx="8414400" cy="1095900"/>
          </a:xfrm>
          <a:prstGeom prst="rect">
            <a:avLst/>
          </a:prstGeom>
          <a:noFill/>
          <a:ln>
            <a:noFill/>
          </a:ln>
        </p:spPr>
        <p:txBody>
          <a:bodyPr anchorCtr="0" anchor="t" bIns="91425" lIns="91425" spcFirstLastPara="1" rIns="91425" wrap="square" tIns="91425">
            <a:noAutofit/>
          </a:bodyPr>
          <a:lstStyle>
            <a:lvl1pPr lvl="0" rtl="0" algn="l">
              <a:lnSpc>
                <a:spcPct val="100000"/>
              </a:lnSpc>
              <a:spcBef>
                <a:spcPts val="0"/>
              </a:spcBef>
              <a:spcAft>
                <a:spcPts val="0"/>
              </a:spcAft>
              <a:buClr>
                <a:schemeClr val="dk2"/>
              </a:buClr>
              <a:buSzPts val="4200"/>
              <a:buNone/>
              <a:defRPr sz="4200">
                <a:solidFill>
                  <a:schemeClr val="dk2"/>
                </a:solidFill>
              </a:defRPr>
            </a:lvl1pPr>
            <a:lvl2pPr lvl="1" rtl="0" algn="l">
              <a:lnSpc>
                <a:spcPct val="100000"/>
              </a:lnSpc>
              <a:spcBef>
                <a:spcPts val="0"/>
              </a:spcBef>
              <a:spcAft>
                <a:spcPts val="0"/>
              </a:spcAft>
              <a:buClr>
                <a:schemeClr val="dk2"/>
              </a:buClr>
              <a:buSzPts val="4200"/>
              <a:buNone/>
              <a:defRPr sz="4200">
                <a:solidFill>
                  <a:schemeClr val="dk2"/>
                </a:solidFill>
              </a:defRPr>
            </a:lvl2pPr>
            <a:lvl3pPr lvl="2" rtl="0" algn="l">
              <a:lnSpc>
                <a:spcPct val="100000"/>
              </a:lnSpc>
              <a:spcBef>
                <a:spcPts val="0"/>
              </a:spcBef>
              <a:spcAft>
                <a:spcPts val="0"/>
              </a:spcAft>
              <a:buClr>
                <a:schemeClr val="dk2"/>
              </a:buClr>
              <a:buSzPts val="4200"/>
              <a:buNone/>
              <a:defRPr sz="4200">
                <a:solidFill>
                  <a:schemeClr val="dk2"/>
                </a:solidFill>
              </a:defRPr>
            </a:lvl3pPr>
            <a:lvl4pPr lvl="3" rtl="0" algn="l">
              <a:lnSpc>
                <a:spcPct val="100000"/>
              </a:lnSpc>
              <a:spcBef>
                <a:spcPts val="0"/>
              </a:spcBef>
              <a:spcAft>
                <a:spcPts val="0"/>
              </a:spcAft>
              <a:buClr>
                <a:schemeClr val="dk2"/>
              </a:buClr>
              <a:buSzPts val="4200"/>
              <a:buNone/>
              <a:defRPr sz="4200">
                <a:solidFill>
                  <a:schemeClr val="dk2"/>
                </a:solidFill>
              </a:defRPr>
            </a:lvl4pPr>
            <a:lvl5pPr lvl="4" rtl="0" algn="l">
              <a:lnSpc>
                <a:spcPct val="100000"/>
              </a:lnSpc>
              <a:spcBef>
                <a:spcPts val="0"/>
              </a:spcBef>
              <a:spcAft>
                <a:spcPts val="0"/>
              </a:spcAft>
              <a:buClr>
                <a:schemeClr val="dk2"/>
              </a:buClr>
              <a:buSzPts val="4200"/>
              <a:buNone/>
              <a:defRPr sz="4200">
                <a:solidFill>
                  <a:schemeClr val="dk2"/>
                </a:solidFill>
              </a:defRPr>
            </a:lvl5pPr>
            <a:lvl6pPr lvl="5" rtl="0" algn="l">
              <a:lnSpc>
                <a:spcPct val="100000"/>
              </a:lnSpc>
              <a:spcBef>
                <a:spcPts val="0"/>
              </a:spcBef>
              <a:spcAft>
                <a:spcPts val="0"/>
              </a:spcAft>
              <a:buClr>
                <a:schemeClr val="dk2"/>
              </a:buClr>
              <a:buSzPts val="4200"/>
              <a:buNone/>
              <a:defRPr sz="4200">
                <a:solidFill>
                  <a:schemeClr val="dk2"/>
                </a:solidFill>
              </a:defRPr>
            </a:lvl6pPr>
            <a:lvl7pPr lvl="6" rtl="0" algn="l">
              <a:lnSpc>
                <a:spcPct val="100000"/>
              </a:lnSpc>
              <a:spcBef>
                <a:spcPts val="0"/>
              </a:spcBef>
              <a:spcAft>
                <a:spcPts val="0"/>
              </a:spcAft>
              <a:buClr>
                <a:schemeClr val="dk2"/>
              </a:buClr>
              <a:buSzPts val="4200"/>
              <a:buNone/>
              <a:defRPr sz="4200">
                <a:solidFill>
                  <a:schemeClr val="dk2"/>
                </a:solidFill>
              </a:defRPr>
            </a:lvl7pPr>
            <a:lvl8pPr lvl="7" rtl="0" algn="l">
              <a:lnSpc>
                <a:spcPct val="100000"/>
              </a:lnSpc>
              <a:spcBef>
                <a:spcPts val="0"/>
              </a:spcBef>
              <a:spcAft>
                <a:spcPts val="0"/>
              </a:spcAft>
              <a:buClr>
                <a:schemeClr val="dk2"/>
              </a:buClr>
              <a:buSzPts val="4200"/>
              <a:buNone/>
              <a:defRPr sz="4200">
                <a:solidFill>
                  <a:schemeClr val="dk2"/>
                </a:solidFill>
              </a:defRPr>
            </a:lvl8pPr>
            <a:lvl9pPr lvl="8" rtl="0" algn="l">
              <a:lnSpc>
                <a:spcPct val="100000"/>
              </a:lnSpc>
              <a:spcBef>
                <a:spcPts val="0"/>
              </a:spcBef>
              <a:spcAft>
                <a:spcPts val="0"/>
              </a:spcAft>
              <a:buClr>
                <a:schemeClr val="dk2"/>
              </a:buClr>
              <a:buSzPts val="4200"/>
              <a:buNone/>
              <a:defRPr sz="4200">
                <a:solidFill>
                  <a:schemeClr val="dk2"/>
                </a:solidFill>
              </a:defRPr>
            </a:lvl9pPr>
          </a:lstStyle>
          <a:p/>
        </p:txBody>
      </p:sp>
      <p:sp>
        <p:nvSpPr>
          <p:cNvPr id="403" name="Google Shape;403;p73"/>
          <p:cNvSpPr txBox="1"/>
          <p:nvPr>
            <p:ph idx="1" type="subTitle"/>
          </p:nvPr>
        </p:nvSpPr>
        <p:spPr>
          <a:xfrm>
            <a:off x="729627" y="3172900"/>
            <a:ext cx="7688100" cy="541200"/>
          </a:xfrm>
          <a:prstGeom prst="rect">
            <a:avLst/>
          </a:prstGeom>
          <a:noFill/>
          <a:ln>
            <a:noFill/>
          </a:ln>
        </p:spPr>
        <p:txBody>
          <a:bodyPr anchorCtr="0" anchor="t" bIns="91425" lIns="91425" spcFirstLastPara="1" rIns="91425" wrap="square" tIns="91425">
            <a:noAutofit/>
          </a:bodyPr>
          <a:lstStyle>
            <a:lvl1pPr lvl="0" rtl="0" algn="l">
              <a:lnSpc>
                <a:spcPct val="100000"/>
              </a:lnSpc>
              <a:spcBef>
                <a:spcPts val="0"/>
              </a:spcBef>
              <a:spcAft>
                <a:spcPts val="0"/>
              </a:spcAft>
              <a:buSzPts val="1600"/>
              <a:buNone/>
              <a:defRPr sz="1600"/>
            </a:lvl1pPr>
            <a:lvl2pPr lvl="1" rtl="0" algn="l">
              <a:lnSpc>
                <a:spcPct val="100000"/>
              </a:lnSpc>
              <a:spcBef>
                <a:spcPts val="0"/>
              </a:spcBef>
              <a:spcAft>
                <a:spcPts val="0"/>
              </a:spcAft>
              <a:buSzPts val="1600"/>
              <a:buNone/>
              <a:defRPr sz="1600"/>
            </a:lvl2pPr>
            <a:lvl3pPr lvl="2" rtl="0" algn="l">
              <a:lnSpc>
                <a:spcPct val="100000"/>
              </a:lnSpc>
              <a:spcBef>
                <a:spcPts val="0"/>
              </a:spcBef>
              <a:spcAft>
                <a:spcPts val="0"/>
              </a:spcAft>
              <a:buSzPts val="1600"/>
              <a:buNone/>
              <a:defRPr sz="1600"/>
            </a:lvl3pPr>
            <a:lvl4pPr lvl="3" rtl="0" algn="l">
              <a:lnSpc>
                <a:spcPct val="100000"/>
              </a:lnSpc>
              <a:spcBef>
                <a:spcPts val="0"/>
              </a:spcBef>
              <a:spcAft>
                <a:spcPts val="0"/>
              </a:spcAft>
              <a:buSzPts val="1600"/>
              <a:buNone/>
              <a:defRPr sz="1600"/>
            </a:lvl4pPr>
            <a:lvl5pPr lvl="4" rtl="0" algn="l">
              <a:lnSpc>
                <a:spcPct val="100000"/>
              </a:lnSpc>
              <a:spcBef>
                <a:spcPts val="0"/>
              </a:spcBef>
              <a:spcAft>
                <a:spcPts val="0"/>
              </a:spcAft>
              <a:buSzPts val="1600"/>
              <a:buNone/>
              <a:defRPr sz="1600"/>
            </a:lvl5pPr>
            <a:lvl6pPr lvl="5" rtl="0" algn="l">
              <a:lnSpc>
                <a:spcPct val="100000"/>
              </a:lnSpc>
              <a:spcBef>
                <a:spcPts val="0"/>
              </a:spcBef>
              <a:spcAft>
                <a:spcPts val="0"/>
              </a:spcAft>
              <a:buSzPts val="1600"/>
              <a:buNone/>
              <a:defRPr sz="1600"/>
            </a:lvl6pPr>
            <a:lvl7pPr lvl="6" rtl="0" algn="l">
              <a:lnSpc>
                <a:spcPct val="100000"/>
              </a:lnSpc>
              <a:spcBef>
                <a:spcPts val="0"/>
              </a:spcBef>
              <a:spcAft>
                <a:spcPts val="0"/>
              </a:spcAft>
              <a:buSzPts val="1600"/>
              <a:buNone/>
              <a:defRPr sz="1600"/>
            </a:lvl7pPr>
            <a:lvl8pPr lvl="7" rtl="0" algn="l">
              <a:lnSpc>
                <a:spcPct val="100000"/>
              </a:lnSpc>
              <a:spcBef>
                <a:spcPts val="0"/>
              </a:spcBef>
              <a:spcAft>
                <a:spcPts val="0"/>
              </a:spcAft>
              <a:buSzPts val="1600"/>
              <a:buNone/>
              <a:defRPr sz="1600"/>
            </a:lvl8pPr>
            <a:lvl9pPr lvl="8" rtl="0" algn="l">
              <a:lnSpc>
                <a:spcPct val="100000"/>
              </a:lnSpc>
              <a:spcBef>
                <a:spcPts val="0"/>
              </a:spcBef>
              <a:spcAft>
                <a:spcPts val="0"/>
              </a:spcAft>
              <a:buSzPts val="1600"/>
              <a:buNone/>
              <a:defRPr sz="1600"/>
            </a:lvl9pPr>
          </a:lstStyle>
          <a:p/>
        </p:txBody>
      </p:sp>
      <p:sp>
        <p:nvSpPr>
          <p:cNvPr id="404" name="Google Shape;404;p73"/>
          <p:cNvSpPr txBox="1"/>
          <p:nvPr>
            <p:ph idx="12" type="sldNum"/>
          </p:nvPr>
        </p:nvSpPr>
        <p:spPr>
          <a:xfrm>
            <a:off x="8536302" y="4749851"/>
            <a:ext cx="548700" cy="393600"/>
          </a:xfrm>
          <a:prstGeom prst="rect">
            <a:avLst/>
          </a:prstGeom>
          <a:noFill/>
          <a:ln>
            <a:noFill/>
          </a:ln>
        </p:spPr>
        <p:txBody>
          <a:bodyPr anchorCtr="0" anchor="ctr" bIns="91425" lIns="91425" spcFirstLastPara="1" rIns="91425" wrap="square" tIns="91425">
            <a:noAutofit/>
          </a:bodyPr>
          <a:lstStyle>
            <a:lvl1pPr indent="0" lvl="0" marL="0" marR="0" rtl="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Lato"/>
                <a:ea typeface="Lato"/>
                <a:cs typeface="Lato"/>
                <a:sym typeface="Lato"/>
              </a:defRPr>
            </a:lvl1pPr>
            <a:lvl2pPr indent="0" lvl="1" marL="0" marR="0" rtl="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Lato"/>
                <a:ea typeface="Lato"/>
                <a:cs typeface="Lato"/>
                <a:sym typeface="Lato"/>
              </a:defRPr>
            </a:lvl2pPr>
            <a:lvl3pPr indent="0" lvl="2" marL="0" marR="0" rtl="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Lato"/>
                <a:ea typeface="Lato"/>
                <a:cs typeface="Lato"/>
                <a:sym typeface="Lato"/>
              </a:defRPr>
            </a:lvl3pPr>
            <a:lvl4pPr indent="0" lvl="3" marL="0" marR="0" rtl="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Lato"/>
                <a:ea typeface="Lato"/>
                <a:cs typeface="Lato"/>
                <a:sym typeface="Lato"/>
              </a:defRPr>
            </a:lvl4pPr>
            <a:lvl5pPr indent="0" lvl="4" marL="0" marR="0" rtl="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Lato"/>
                <a:ea typeface="Lato"/>
                <a:cs typeface="Lato"/>
                <a:sym typeface="Lato"/>
              </a:defRPr>
            </a:lvl5pPr>
            <a:lvl6pPr indent="0" lvl="5" marL="0" marR="0" rtl="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Lato"/>
                <a:ea typeface="Lato"/>
                <a:cs typeface="Lato"/>
                <a:sym typeface="Lato"/>
              </a:defRPr>
            </a:lvl6pPr>
            <a:lvl7pPr indent="0" lvl="6" marL="0" marR="0" rtl="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Lato"/>
                <a:ea typeface="Lato"/>
                <a:cs typeface="Lato"/>
                <a:sym typeface="Lato"/>
              </a:defRPr>
            </a:lvl7pPr>
            <a:lvl8pPr indent="0" lvl="7" marL="0" marR="0" rtl="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Lato"/>
                <a:ea typeface="Lato"/>
                <a:cs typeface="Lato"/>
                <a:sym typeface="Lato"/>
              </a:defRPr>
            </a:lvl8pPr>
            <a:lvl9pPr indent="0" lvl="8" marL="0" marR="0" rtl="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Lato"/>
                <a:ea typeface="Lato"/>
                <a:cs typeface="Lato"/>
                <a:sym typeface="Lato"/>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7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Four Numbered Sections">
  <p:cSld name="Four Numbered Sections">
    <p:spTree>
      <p:nvGrpSpPr>
        <p:cNvPr id="405" name="Shape 405"/>
        <p:cNvGrpSpPr/>
        <p:nvPr/>
      </p:nvGrpSpPr>
      <p:grpSpPr>
        <a:xfrm>
          <a:off x="0" y="0"/>
          <a:ext cx="0" cy="0"/>
          <a:chOff x="0" y="0"/>
          <a:chExt cx="0" cy="0"/>
        </a:xfrm>
      </p:grpSpPr>
      <p:sp>
        <p:nvSpPr>
          <p:cNvPr id="406" name="Google Shape;406;p74"/>
          <p:cNvSpPr txBox="1"/>
          <p:nvPr>
            <p:ph idx="1" type="body"/>
          </p:nvPr>
        </p:nvSpPr>
        <p:spPr>
          <a:xfrm>
            <a:off x="550985" y="1140732"/>
            <a:ext cx="648000" cy="1691100"/>
          </a:xfrm>
          <a:prstGeom prst="rect">
            <a:avLst/>
          </a:prstGeom>
          <a:solidFill>
            <a:schemeClr val="lt2"/>
          </a:solidFill>
          <a:ln>
            <a:noFill/>
          </a:ln>
        </p:spPr>
        <p:txBody>
          <a:bodyPr anchorCtr="0" anchor="b" bIns="0" lIns="31150" spcFirstLastPara="1" rIns="31150" wrap="square" tIns="0">
            <a:noAutofit/>
          </a:bodyPr>
          <a:lstStyle>
            <a:lvl1pPr indent="-228600" lvl="0" marL="457200" rtl="0" algn="ctr">
              <a:lnSpc>
                <a:spcPct val="100000"/>
              </a:lnSpc>
              <a:spcBef>
                <a:spcPts val="0"/>
              </a:spcBef>
              <a:spcAft>
                <a:spcPts val="0"/>
              </a:spcAft>
              <a:buClr>
                <a:srgbClr val="FFFFFF"/>
              </a:buClr>
              <a:buSzPts val="3100"/>
              <a:buNone/>
              <a:defRPr b="1" sz="3100">
                <a:solidFill>
                  <a:srgbClr val="FFFFFF"/>
                </a:solidFill>
              </a:defRPr>
            </a:lvl1pPr>
            <a:lvl2pPr indent="-228600" lvl="1" marL="914400" rtl="0" algn="l">
              <a:lnSpc>
                <a:spcPct val="100000"/>
              </a:lnSpc>
              <a:spcBef>
                <a:spcPts val="700"/>
              </a:spcBef>
              <a:spcAft>
                <a:spcPts val="0"/>
              </a:spcAft>
              <a:buClr>
                <a:schemeClr val="dk1"/>
              </a:buClr>
              <a:buSzPts val="1600"/>
              <a:buNone/>
              <a:defRPr/>
            </a:lvl2pPr>
            <a:lvl3pPr indent="-228600" lvl="2" marL="1371600" rtl="0" algn="l">
              <a:lnSpc>
                <a:spcPct val="100000"/>
              </a:lnSpc>
              <a:spcBef>
                <a:spcPts val="700"/>
              </a:spcBef>
              <a:spcAft>
                <a:spcPts val="0"/>
              </a:spcAft>
              <a:buClr>
                <a:schemeClr val="dk1"/>
              </a:buClr>
              <a:buSzPts val="1600"/>
              <a:buNone/>
              <a:defRPr/>
            </a:lvl3pPr>
            <a:lvl4pPr indent="-330200" lvl="3" marL="1828800" rtl="0" algn="l">
              <a:lnSpc>
                <a:spcPct val="100000"/>
              </a:lnSpc>
              <a:spcBef>
                <a:spcPts val="700"/>
              </a:spcBef>
              <a:spcAft>
                <a:spcPts val="0"/>
              </a:spcAft>
              <a:buSzPts val="1600"/>
              <a:buChar char="•"/>
              <a:defRPr/>
            </a:lvl4pPr>
            <a:lvl5pPr indent="-330200" lvl="4" marL="2286000" rtl="0" algn="l">
              <a:lnSpc>
                <a:spcPct val="100000"/>
              </a:lnSpc>
              <a:spcBef>
                <a:spcPts val="700"/>
              </a:spcBef>
              <a:spcAft>
                <a:spcPts val="0"/>
              </a:spcAft>
              <a:buSzPts val="1600"/>
              <a:buChar char="-"/>
              <a:defRPr/>
            </a:lvl5pPr>
            <a:lvl6pPr indent="-304800" lvl="5" marL="2743200" rtl="0" algn="l">
              <a:lnSpc>
                <a:spcPct val="100000"/>
              </a:lnSpc>
              <a:spcBef>
                <a:spcPts val="700"/>
              </a:spcBef>
              <a:spcAft>
                <a:spcPts val="0"/>
              </a:spcAft>
              <a:buSzPts val="1200"/>
              <a:buChar char="▪"/>
              <a:defRPr/>
            </a:lvl6pPr>
            <a:lvl7pPr indent="-330200" lvl="6" marL="3200400" rtl="0" algn="l">
              <a:lnSpc>
                <a:spcPct val="100000"/>
              </a:lnSpc>
              <a:spcBef>
                <a:spcPts val="700"/>
              </a:spcBef>
              <a:spcAft>
                <a:spcPts val="0"/>
              </a:spcAft>
              <a:buSzPts val="1600"/>
              <a:buChar char="•"/>
              <a:defRPr/>
            </a:lvl7pPr>
            <a:lvl8pPr indent="-330200" lvl="7" marL="3657600" rtl="0" algn="l">
              <a:lnSpc>
                <a:spcPct val="100000"/>
              </a:lnSpc>
              <a:spcBef>
                <a:spcPts val="700"/>
              </a:spcBef>
              <a:spcAft>
                <a:spcPts val="0"/>
              </a:spcAft>
              <a:buSzPts val="1600"/>
              <a:buChar char="-"/>
              <a:defRPr/>
            </a:lvl8pPr>
            <a:lvl9pPr indent="-228600" lvl="8" marL="4114800" rtl="0" algn="l">
              <a:lnSpc>
                <a:spcPct val="100000"/>
              </a:lnSpc>
              <a:spcBef>
                <a:spcPts val="700"/>
              </a:spcBef>
              <a:spcAft>
                <a:spcPts val="700"/>
              </a:spcAft>
              <a:buSzPts val="1200"/>
              <a:buNone/>
              <a:defRPr/>
            </a:lvl9pPr>
          </a:lstStyle>
          <a:p/>
        </p:txBody>
      </p:sp>
      <p:sp>
        <p:nvSpPr>
          <p:cNvPr id="407" name="Google Shape;407;p74"/>
          <p:cNvSpPr txBox="1"/>
          <p:nvPr>
            <p:ph idx="2" type="body"/>
          </p:nvPr>
        </p:nvSpPr>
        <p:spPr>
          <a:xfrm>
            <a:off x="4708204" y="1140732"/>
            <a:ext cx="648000" cy="1691100"/>
          </a:xfrm>
          <a:prstGeom prst="rect">
            <a:avLst/>
          </a:prstGeom>
          <a:solidFill>
            <a:schemeClr val="accent4"/>
          </a:solidFill>
          <a:ln>
            <a:noFill/>
          </a:ln>
        </p:spPr>
        <p:txBody>
          <a:bodyPr anchorCtr="0" anchor="b" bIns="0" lIns="31150" spcFirstLastPara="1" rIns="31150" wrap="square" tIns="0">
            <a:noAutofit/>
          </a:bodyPr>
          <a:lstStyle>
            <a:lvl1pPr indent="-228600" lvl="0" marL="457200" rtl="0" algn="ctr">
              <a:lnSpc>
                <a:spcPct val="100000"/>
              </a:lnSpc>
              <a:spcBef>
                <a:spcPts val="0"/>
              </a:spcBef>
              <a:spcAft>
                <a:spcPts val="0"/>
              </a:spcAft>
              <a:buClr>
                <a:schemeClr val="lt1"/>
              </a:buClr>
              <a:buSzPts val="3100"/>
              <a:buNone/>
              <a:defRPr b="1" sz="3100">
                <a:solidFill>
                  <a:schemeClr val="lt1"/>
                </a:solidFill>
              </a:defRPr>
            </a:lvl1pPr>
            <a:lvl2pPr indent="-228600" lvl="1" marL="914400" rtl="0" algn="l">
              <a:lnSpc>
                <a:spcPct val="100000"/>
              </a:lnSpc>
              <a:spcBef>
                <a:spcPts val="700"/>
              </a:spcBef>
              <a:spcAft>
                <a:spcPts val="0"/>
              </a:spcAft>
              <a:buClr>
                <a:schemeClr val="dk1"/>
              </a:buClr>
              <a:buSzPts val="1600"/>
              <a:buNone/>
              <a:defRPr/>
            </a:lvl2pPr>
            <a:lvl3pPr indent="-228600" lvl="2" marL="1371600" rtl="0" algn="l">
              <a:lnSpc>
                <a:spcPct val="100000"/>
              </a:lnSpc>
              <a:spcBef>
                <a:spcPts val="700"/>
              </a:spcBef>
              <a:spcAft>
                <a:spcPts val="0"/>
              </a:spcAft>
              <a:buClr>
                <a:schemeClr val="dk1"/>
              </a:buClr>
              <a:buSzPts val="1600"/>
              <a:buNone/>
              <a:defRPr/>
            </a:lvl3pPr>
            <a:lvl4pPr indent="-330200" lvl="3" marL="1828800" rtl="0" algn="l">
              <a:lnSpc>
                <a:spcPct val="100000"/>
              </a:lnSpc>
              <a:spcBef>
                <a:spcPts val="700"/>
              </a:spcBef>
              <a:spcAft>
                <a:spcPts val="0"/>
              </a:spcAft>
              <a:buSzPts val="1600"/>
              <a:buChar char="•"/>
              <a:defRPr/>
            </a:lvl4pPr>
            <a:lvl5pPr indent="-330200" lvl="4" marL="2286000" rtl="0" algn="l">
              <a:lnSpc>
                <a:spcPct val="100000"/>
              </a:lnSpc>
              <a:spcBef>
                <a:spcPts val="700"/>
              </a:spcBef>
              <a:spcAft>
                <a:spcPts val="0"/>
              </a:spcAft>
              <a:buSzPts val="1600"/>
              <a:buChar char="-"/>
              <a:defRPr/>
            </a:lvl5pPr>
            <a:lvl6pPr indent="-304800" lvl="5" marL="2743200" rtl="0" algn="l">
              <a:lnSpc>
                <a:spcPct val="100000"/>
              </a:lnSpc>
              <a:spcBef>
                <a:spcPts val="700"/>
              </a:spcBef>
              <a:spcAft>
                <a:spcPts val="0"/>
              </a:spcAft>
              <a:buSzPts val="1200"/>
              <a:buChar char="▪"/>
              <a:defRPr/>
            </a:lvl6pPr>
            <a:lvl7pPr indent="-330200" lvl="6" marL="3200400" rtl="0" algn="l">
              <a:lnSpc>
                <a:spcPct val="100000"/>
              </a:lnSpc>
              <a:spcBef>
                <a:spcPts val="700"/>
              </a:spcBef>
              <a:spcAft>
                <a:spcPts val="0"/>
              </a:spcAft>
              <a:buSzPts val="1600"/>
              <a:buChar char="•"/>
              <a:defRPr/>
            </a:lvl7pPr>
            <a:lvl8pPr indent="-330200" lvl="7" marL="3657600" rtl="0" algn="l">
              <a:lnSpc>
                <a:spcPct val="100000"/>
              </a:lnSpc>
              <a:spcBef>
                <a:spcPts val="700"/>
              </a:spcBef>
              <a:spcAft>
                <a:spcPts val="0"/>
              </a:spcAft>
              <a:buSzPts val="1600"/>
              <a:buChar char="-"/>
              <a:defRPr/>
            </a:lvl8pPr>
            <a:lvl9pPr indent="-228600" lvl="8" marL="4114800" rtl="0" algn="l">
              <a:lnSpc>
                <a:spcPct val="100000"/>
              </a:lnSpc>
              <a:spcBef>
                <a:spcPts val="700"/>
              </a:spcBef>
              <a:spcAft>
                <a:spcPts val="700"/>
              </a:spcAft>
              <a:buSzPts val="1200"/>
              <a:buNone/>
              <a:defRPr/>
            </a:lvl9pPr>
          </a:lstStyle>
          <a:p/>
        </p:txBody>
      </p:sp>
      <p:sp>
        <p:nvSpPr>
          <p:cNvPr id="408" name="Google Shape;408;p74"/>
          <p:cNvSpPr txBox="1"/>
          <p:nvPr>
            <p:ph idx="3" type="body"/>
          </p:nvPr>
        </p:nvSpPr>
        <p:spPr>
          <a:xfrm>
            <a:off x="550985" y="2933337"/>
            <a:ext cx="648000" cy="1691100"/>
          </a:xfrm>
          <a:prstGeom prst="rect">
            <a:avLst/>
          </a:prstGeom>
          <a:solidFill>
            <a:schemeClr val="accent4"/>
          </a:solidFill>
          <a:ln>
            <a:noFill/>
          </a:ln>
        </p:spPr>
        <p:txBody>
          <a:bodyPr anchorCtr="0" anchor="b" bIns="0" lIns="31150" spcFirstLastPara="1" rIns="31150" wrap="square" tIns="0">
            <a:noAutofit/>
          </a:bodyPr>
          <a:lstStyle>
            <a:lvl1pPr indent="-228600" lvl="0" marL="457200" rtl="0" algn="ctr">
              <a:lnSpc>
                <a:spcPct val="100000"/>
              </a:lnSpc>
              <a:spcBef>
                <a:spcPts val="0"/>
              </a:spcBef>
              <a:spcAft>
                <a:spcPts val="0"/>
              </a:spcAft>
              <a:buClr>
                <a:schemeClr val="lt1"/>
              </a:buClr>
              <a:buSzPts val="3100"/>
              <a:buNone/>
              <a:defRPr b="1" sz="3100">
                <a:solidFill>
                  <a:schemeClr val="lt1"/>
                </a:solidFill>
              </a:defRPr>
            </a:lvl1pPr>
            <a:lvl2pPr indent="-228600" lvl="1" marL="914400" rtl="0" algn="l">
              <a:lnSpc>
                <a:spcPct val="100000"/>
              </a:lnSpc>
              <a:spcBef>
                <a:spcPts val="700"/>
              </a:spcBef>
              <a:spcAft>
                <a:spcPts val="0"/>
              </a:spcAft>
              <a:buClr>
                <a:schemeClr val="dk1"/>
              </a:buClr>
              <a:buSzPts val="1600"/>
              <a:buNone/>
              <a:defRPr/>
            </a:lvl2pPr>
            <a:lvl3pPr indent="-228600" lvl="2" marL="1371600" rtl="0" algn="l">
              <a:lnSpc>
                <a:spcPct val="100000"/>
              </a:lnSpc>
              <a:spcBef>
                <a:spcPts val="700"/>
              </a:spcBef>
              <a:spcAft>
                <a:spcPts val="0"/>
              </a:spcAft>
              <a:buClr>
                <a:schemeClr val="dk1"/>
              </a:buClr>
              <a:buSzPts val="1600"/>
              <a:buNone/>
              <a:defRPr/>
            </a:lvl3pPr>
            <a:lvl4pPr indent="-330200" lvl="3" marL="1828800" rtl="0" algn="l">
              <a:lnSpc>
                <a:spcPct val="100000"/>
              </a:lnSpc>
              <a:spcBef>
                <a:spcPts val="700"/>
              </a:spcBef>
              <a:spcAft>
                <a:spcPts val="0"/>
              </a:spcAft>
              <a:buSzPts val="1600"/>
              <a:buChar char="•"/>
              <a:defRPr/>
            </a:lvl4pPr>
            <a:lvl5pPr indent="-330200" lvl="4" marL="2286000" rtl="0" algn="l">
              <a:lnSpc>
                <a:spcPct val="100000"/>
              </a:lnSpc>
              <a:spcBef>
                <a:spcPts val="700"/>
              </a:spcBef>
              <a:spcAft>
                <a:spcPts val="0"/>
              </a:spcAft>
              <a:buSzPts val="1600"/>
              <a:buChar char="-"/>
              <a:defRPr/>
            </a:lvl5pPr>
            <a:lvl6pPr indent="-304800" lvl="5" marL="2743200" rtl="0" algn="l">
              <a:lnSpc>
                <a:spcPct val="100000"/>
              </a:lnSpc>
              <a:spcBef>
                <a:spcPts val="700"/>
              </a:spcBef>
              <a:spcAft>
                <a:spcPts val="0"/>
              </a:spcAft>
              <a:buSzPts val="1200"/>
              <a:buChar char="▪"/>
              <a:defRPr/>
            </a:lvl6pPr>
            <a:lvl7pPr indent="-330200" lvl="6" marL="3200400" rtl="0" algn="l">
              <a:lnSpc>
                <a:spcPct val="100000"/>
              </a:lnSpc>
              <a:spcBef>
                <a:spcPts val="700"/>
              </a:spcBef>
              <a:spcAft>
                <a:spcPts val="0"/>
              </a:spcAft>
              <a:buSzPts val="1600"/>
              <a:buChar char="•"/>
              <a:defRPr/>
            </a:lvl7pPr>
            <a:lvl8pPr indent="-330200" lvl="7" marL="3657600" rtl="0" algn="l">
              <a:lnSpc>
                <a:spcPct val="100000"/>
              </a:lnSpc>
              <a:spcBef>
                <a:spcPts val="700"/>
              </a:spcBef>
              <a:spcAft>
                <a:spcPts val="0"/>
              </a:spcAft>
              <a:buSzPts val="1600"/>
              <a:buChar char="-"/>
              <a:defRPr/>
            </a:lvl8pPr>
            <a:lvl9pPr indent="-228600" lvl="8" marL="4114800" rtl="0" algn="l">
              <a:lnSpc>
                <a:spcPct val="100000"/>
              </a:lnSpc>
              <a:spcBef>
                <a:spcPts val="700"/>
              </a:spcBef>
              <a:spcAft>
                <a:spcPts val="700"/>
              </a:spcAft>
              <a:buSzPts val="1200"/>
              <a:buNone/>
              <a:defRPr/>
            </a:lvl9pPr>
          </a:lstStyle>
          <a:p/>
        </p:txBody>
      </p:sp>
      <p:sp>
        <p:nvSpPr>
          <p:cNvPr id="409" name="Google Shape;409;p74"/>
          <p:cNvSpPr txBox="1"/>
          <p:nvPr>
            <p:ph idx="4" type="body"/>
          </p:nvPr>
        </p:nvSpPr>
        <p:spPr>
          <a:xfrm>
            <a:off x="4708204" y="2934876"/>
            <a:ext cx="648000" cy="1691100"/>
          </a:xfrm>
          <a:prstGeom prst="rect">
            <a:avLst/>
          </a:prstGeom>
          <a:solidFill>
            <a:schemeClr val="lt2"/>
          </a:solidFill>
          <a:ln>
            <a:noFill/>
          </a:ln>
        </p:spPr>
        <p:txBody>
          <a:bodyPr anchorCtr="0" anchor="b" bIns="0" lIns="31150" spcFirstLastPara="1" rIns="31150" wrap="square" tIns="0">
            <a:noAutofit/>
          </a:bodyPr>
          <a:lstStyle>
            <a:lvl1pPr indent="-228600" lvl="0" marL="457200" rtl="0" algn="ctr">
              <a:lnSpc>
                <a:spcPct val="100000"/>
              </a:lnSpc>
              <a:spcBef>
                <a:spcPts val="0"/>
              </a:spcBef>
              <a:spcAft>
                <a:spcPts val="0"/>
              </a:spcAft>
              <a:buClr>
                <a:srgbClr val="FFFFFF"/>
              </a:buClr>
              <a:buSzPts val="3100"/>
              <a:buNone/>
              <a:defRPr b="1" sz="3100">
                <a:solidFill>
                  <a:srgbClr val="FFFFFF"/>
                </a:solidFill>
              </a:defRPr>
            </a:lvl1pPr>
            <a:lvl2pPr indent="-228600" lvl="1" marL="914400" rtl="0" algn="l">
              <a:lnSpc>
                <a:spcPct val="100000"/>
              </a:lnSpc>
              <a:spcBef>
                <a:spcPts val="700"/>
              </a:spcBef>
              <a:spcAft>
                <a:spcPts val="0"/>
              </a:spcAft>
              <a:buClr>
                <a:schemeClr val="dk1"/>
              </a:buClr>
              <a:buSzPts val="1600"/>
              <a:buNone/>
              <a:defRPr/>
            </a:lvl2pPr>
            <a:lvl3pPr indent="-228600" lvl="2" marL="1371600" rtl="0" algn="l">
              <a:lnSpc>
                <a:spcPct val="100000"/>
              </a:lnSpc>
              <a:spcBef>
                <a:spcPts val="700"/>
              </a:spcBef>
              <a:spcAft>
                <a:spcPts val="0"/>
              </a:spcAft>
              <a:buClr>
                <a:schemeClr val="dk1"/>
              </a:buClr>
              <a:buSzPts val="1600"/>
              <a:buNone/>
              <a:defRPr/>
            </a:lvl3pPr>
            <a:lvl4pPr indent="-330200" lvl="3" marL="1828800" rtl="0" algn="l">
              <a:lnSpc>
                <a:spcPct val="100000"/>
              </a:lnSpc>
              <a:spcBef>
                <a:spcPts val="700"/>
              </a:spcBef>
              <a:spcAft>
                <a:spcPts val="0"/>
              </a:spcAft>
              <a:buSzPts val="1600"/>
              <a:buChar char="•"/>
              <a:defRPr/>
            </a:lvl4pPr>
            <a:lvl5pPr indent="-330200" lvl="4" marL="2286000" rtl="0" algn="l">
              <a:lnSpc>
                <a:spcPct val="100000"/>
              </a:lnSpc>
              <a:spcBef>
                <a:spcPts val="700"/>
              </a:spcBef>
              <a:spcAft>
                <a:spcPts val="0"/>
              </a:spcAft>
              <a:buSzPts val="1600"/>
              <a:buChar char="-"/>
              <a:defRPr/>
            </a:lvl5pPr>
            <a:lvl6pPr indent="-304800" lvl="5" marL="2743200" rtl="0" algn="l">
              <a:lnSpc>
                <a:spcPct val="100000"/>
              </a:lnSpc>
              <a:spcBef>
                <a:spcPts val="700"/>
              </a:spcBef>
              <a:spcAft>
                <a:spcPts val="0"/>
              </a:spcAft>
              <a:buSzPts val="1200"/>
              <a:buChar char="▪"/>
              <a:defRPr/>
            </a:lvl6pPr>
            <a:lvl7pPr indent="-330200" lvl="6" marL="3200400" rtl="0" algn="l">
              <a:lnSpc>
                <a:spcPct val="100000"/>
              </a:lnSpc>
              <a:spcBef>
                <a:spcPts val="700"/>
              </a:spcBef>
              <a:spcAft>
                <a:spcPts val="0"/>
              </a:spcAft>
              <a:buSzPts val="1600"/>
              <a:buChar char="•"/>
              <a:defRPr/>
            </a:lvl7pPr>
            <a:lvl8pPr indent="-330200" lvl="7" marL="3657600" rtl="0" algn="l">
              <a:lnSpc>
                <a:spcPct val="100000"/>
              </a:lnSpc>
              <a:spcBef>
                <a:spcPts val="700"/>
              </a:spcBef>
              <a:spcAft>
                <a:spcPts val="0"/>
              </a:spcAft>
              <a:buSzPts val="1600"/>
              <a:buChar char="-"/>
              <a:defRPr/>
            </a:lvl8pPr>
            <a:lvl9pPr indent="-228600" lvl="8" marL="4114800" rtl="0" algn="l">
              <a:lnSpc>
                <a:spcPct val="100000"/>
              </a:lnSpc>
              <a:spcBef>
                <a:spcPts val="700"/>
              </a:spcBef>
              <a:spcAft>
                <a:spcPts val="700"/>
              </a:spcAft>
              <a:buSzPts val="1200"/>
              <a:buNone/>
              <a:defRPr/>
            </a:lvl9pPr>
          </a:lstStyle>
          <a:p/>
        </p:txBody>
      </p:sp>
      <p:sp>
        <p:nvSpPr>
          <p:cNvPr id="410" name="Google Shape;410;p74"/>
          <p:cNvSpPr txBox="1"/>
          <p:nvPr>
            <p:ph idx="5" type="body"/>
          </p:nvPr>
        </p:nvSpPr>
        <p:spPr>
          <a:xfrm>
            <a:off x="1371600" y="1140732"/>
            <a:ext cx="3027300" cy="1691100"/>
          </a:xfrm>
          <a:prstGeom prst="rect">
            <a:avLst/>
          </a:prstGeom>
          <a:noFill/>
          <a:ln>
            <a:noFill/>
          </a:ln>
        </p:spPr>
        <p:txBody>
          <a:bodyPr anchorCtr="0" anchor="t" bIns="0" lIns="0" spcFirstLastPara="1" rIns="0" wrap="square" tIns="0">
            <a:noAutofit/>
          </a:bodyPr>
          <a:lstStyle>
            <a:lvl1pPr indent="-228600" lvl="0" marL="457200" rtl="0" algn="l">
              <a:lnSpc>
                <a:spcPct val="100000"/>
              </a:lnSpc>
              <a:spcBef>
                <a:spcPts val="0"/>
              </a:spcBef>
              <a:spcAft>
                <a:spcPts val="0"/>
              </a:spcAft>
              <a:buClr>
                <a:schemeClr val="dk1"/>
              </a:buClr>
              <a:buSzPts val="1600"/>
              <a:buNone/>
              <a:defRPr/>
            </a:lvl1pPr>
            <a:lvl2pPr indent="-228600" lvl="1" marL="914400" rtl="0" algn="l">
              <a:lnSpc>
                <a:spcPct val="100000"/>
              </a:lnSpc>
              <a:spcBef>
                <a:spcPts val="700"/>
              </a:spcBef>
              <a:spcAft>
                <a:spcPts val="0"/>
              </a:spcAft>
              <a:buClr>
                <a:schemeClr val="dk1"/>
              </a:buClr>
              <a:buSzPts val="1600"/>
              <a:buNone/>
              <a:defRPr/>
            </a:lvl2pPr>
            <a:lvl3pPr indent="-228600" lvl="2" marL="1371600" rtl="0" algn="l">
              <a:lnSpc>
                <a:spcPct val="100000"/>
              </a:lnSpc>
              <a:spcBef>
                <a:spcPts val="700"/>
              </a:spcBef>
              <a:spcAft>
                <a:spcPts val="0"/>
              </a:spcAft>
              <a:buClr>
                <a:schemeClr val="dk1"/>
              </a:buClr>
              <a:buSzPts val="1600"/>
              <a:buNone/>
              <a:defRPr/>
            </a:lvl3pPr>
            <a:lvl4pPr indent="-330200" lvl="3" marL="1828800" rtl="0" algn="l">
              <a:lnSpc>
                <a:spcPct val="100000"/>
              </a:lnSpc>
              <a:spcBef>
                <a:spcPts val="700"/>
              </a:spcBef>
              <a:spcAft>
                <a:spcPts val="0"/>
              </a:spcAft>
              <a:buSzPts val="1600"/>
              <a:buChar char="•"/>
              <a:defRPr/>
            </a:lvl4pPr>
            <a:lvl5pPr indent="-292100" lvl="4" marL="2286000" rtl="0" algn="l">
              <a:lnSpc>
                <a:spcPct val="100000"/>
              </a:lnSpc>
              <a:spcBef>
                <a:spcPts val="700"/>
              </a:spcBef>
              <a:spcAft>
                <a:spcPts val="0"/>
              </a:spcAft>
              <a:buSzPts val="1000"/>
              <a:buChar char="-"/>
              <a:defRPr/>
            </a:lvl5pPr>
            <a:lvl6pPr indent="-279400" lvl="5" marL="2743200" rtl="0" algn="l">
              <a:lnSpc>
                <a:spcPct val="100000"/>
              </a:lnSpc>
              <a:spcBef>
                <a:spcPts val="700"/>
              </a:spcBef>
              <a:spcAft>
                <a:spcPts val="0"/>
              </a:spcAft>
              <a:buSzPts val="800"/>
              <a:buChar char="▪"/>
              <a:defRPr/>
            </a:lvl6pPr>
            <a:lvl7pPr indent="-330200" lvl="6" marL="3200400" rtl="0" algn="l">
              <a:lnSpc>
                <a:spcPct val="100000"/>
              </a:lnSpc>
              <a:spcBef>
                <a:spcPts val="700"/>
              </a:spcBef>
              <a:spcAft>
                <a:spcPts val="0"/>
              </a:spcAft>
              <a:buSzPts val="1600"/>
              <a:buChar char="•"/>
              <a:defRPr/>
            </a:lvl7pPr>
            <a:lvl8pPr indent="-330200" lvl="7" marL="3657600" rtl="0" algn="l">
              <a:lnSpc>
                <a:spcPct val="100000"/>
              </a:lnSpc>
              <a:spcBef>
                <a:spcPts val="700"/>
              </a:spcBef>
              <a:spcAft>
                <a:spcPts val="0"/>
              </a:spcAft>
              <a:buSzPts val="1600"/>
              <a:buChar char="-"/>
              <a:defRPr/>
            </a:lvl8pPr>
            <a:lvl9pPr indent="-228600" lvl="8" marL="4114800" rtl="0" algn="l">
              <a:lnSpc>
                <a:spcPct val="100000"/>
              </a:lnSpc>
              <a:spcBef>
                <a:spcPts val="700"/>
              </a:spcBef>
              <a:spcAft>
                <a:spcPts val="700"/>
              </a:spcAft>
              <a:buSzPts val="1200"/>
              <a:buNone/>
              <a:defRPr/>
            </a:lvl9pPr>
          </a:lstStyle>
          <a:p/>
        </p:txBody>
      </p:sp>
      <p:sp>
        <p:nvSpPr>
          <p:cNvPr id="411" name="Google Shape;411;p74"/>
          <p:cNvSpPr txBox="1"/>
          <p:nvPr>
            <p:ph idx="6" type="body"/>
          </p:nvPr>
        </p:nvSpPr>
        <p:spPr>
          <a:xfrm>
            <a:off x="1371600" y="2933337"/>
            <a:ext cx="3027300" cy="1691100"/>
          </a:xfrm>
          <a:prstGeom prst="rect">
            <a:avLst/>
          </a:prstGeom>
          <a:noFill/>
          <a:ln>
            <a:noFill/>
          </a:ln>
        </p:spPr>
        <p:txBody>
          <a:bodyPr anchorCtr="0" anchor="t" bIns="0" lIns="0" spcFirstLastPara="1" rIns="0" wrap="square" tIns="0">
            <a:noAutofit/>
          </a:bodyPr>
          <a:lstStyle>
            <a:lvl1pPr indent="-228600" lvl="0" marL="457200" rtl="0" algn="l">
              <a:lnSpc>
                <a:spcPct val="100000"/>
              </a:lnSpc>
              <a:spcBef>
                <a:spcPts val="0"/>
              </a:spcBef>
              <a:spcAft>
                <a:spcPts val="0"/>
              </a:spcAft>
              <a:buClr>
                <a:schemeClr val="dk1"/>
              </a:buClr>
              <a:buSzPts val="1600"/>
              <a:buNone/>
              <a:defRPr/>
            </a:lvl1pPr>
            <a:lvl2pPr indent="-228600" lvl="1" marL="914400" rtl="0" algn="l">
              <a:lnSpc>
                <a:spcPct val="100000"/>
              </a:lnSpc>
              <a:spcBef>
                <a:spcPts val="700"/>
              </a:spcBef>
              <a:spcAft>
                <a:spcPts val="0"/>
              </a:spcAft>
              <a:buClr>
                <a:schemeClr val="dk1"/>
              </a:buClr>
              <a:buSzPts val="1600"/>
              <a:buNone/>
              <a:defRPr/>
            </a:lvl2pPr>
            <a:lvl3pPr indent="-228600" lvl="2" marL="1371600" rtl="0" algn="l">
              <a:lnSpc>
                <a:spcPct val="100000"/>
              </a:lnSpc>
              <a:spcBef>
                <a:spcPts val="700"/>
              </a:spcBef>
              <a:spcAft>
                <a:spcPts val="0"/>
              </a:spcAft>
              <a:buClr>
                <a:schemeClr val="dk1"/>
              </a:buClr>
              <a:buSzPts val="1600"/>
              <a:buNone/>
              <a:defRPr/>
            </a:lvl3pPr>
            <a:lvl4pPr indent="-330200" lvl="3" marL="1828800" rtl="0" algn="l">
              <a:lnSpc>
                <a:spcPct val="100000"/>
              </a:lnSpc>
              <a:spcBef>
                <a:spcPts val="700"/>
              </a:spcBef>
              <a:spcAft>
                <a:spcPts val="0"/>
              </a:spcAft>
              <a:buSzPts val="1600"/>
              <a:buChar char="•"/>
              <a:defRPr/>
            </a:lvl4pPr>
            <a:lvl5pPr indent="-292100" lvl="4" marL="2286000" rtl="0" algn="l">
              <a:lnSpc>
                <a:spcPct val="100000"/>
              </a:lnSpc>
              <a:spcBef>
                <a:spcPts val="700"/>
              </a:spcBef>
              <a:spcAft>
                <a:spcPts val="0"/>
              </a:spcAft>
              <a:buSzPts val="1000"/>
              <a:buChar char="-"/>
              <a:defRPr/>
            </a:lvl5pPr>
            <a:lvl6pPr indent="-279400" lvl="5" marL="2743200" rtl="0" algn="l">
              <a:lnSpc>
                <a:spcPct val="100000"/>
              </a:lnSpc>
              <a:spcBef>
                <a:spcPts val="700"/>
              </a:spcBef>
              <a:spcAft>
                <a:spcPts val="0"/>
              </a:spcAft>
              <a:buSzPts val="800"/>
              <a:buChar char="▪"/>
              <a:defRPr/>
            </a:lvl6pPr>
            <a:lvl7pPr indent="-330200" lvl="6" marL="3200400" rtl="0" algn="l">
              <a:lnSpc>
                <a:spcPct val="100000"/>
              </a:lnSpc>
              <a:spcBef>
                <a:spcPts val="700"/>
              </a:spcBef>
              <a:spcAft>
                <a:spcPts val="0"/>
              </a:spcAft>
              <a:buSzPts val="1600"/>
              <a:buChar char="•"/>
              <a:defRPr/>
            </a:lvl7pPr>
            <a:lvl8pPr indent="-330200" lvl="7" marL="3657600" rtl="0" algn="l">
              <a:lnSpc>
                <a:spcPct val="100000"/>
              </a:lnSpc>
              <a:spcBef>
                <a:spcPts val="700"/>
              </a:spcBef>
              <a:spcAft>
                <a:spcPts val="0"/>
              </a:spcAft>
              <a:buSzPts val="1600"/>
              <a:buChar char="-"/>
              <a:defRPr/>
            </a:lvl8pPr>
            <a:lvl9pPr indent="-228600" lvl="8" marL="4114800" rtl="0" algn="l">
              <a:lnSpc>
                <a:spcPct val="100000"/>
              </a:lnSpc>
              <a:spcBef>
                <a:spcPts val="700"/>
              </a:spcBef>
              <a:spcAft>
                <a:spcPts val="700"/>
              </a:spcAft>
              <a:buSzPts val="1200"/>
              <a:buNone/>
              <a:defRPr/>
            </a:lvl9pPr>
          </a:lstStyle>
          <a:p/>
        </p:txBody>
      </p:sp>
      <p:sp>
        <p:nvSpPr>
          <p:cNvPr id="412" name="Google Shape;412;p74"/>
          <p:cNvSpPr txBox="1"/>
          <p:nvPr>
            <p:ph idx="7" type="body"/>
          </p:nvPr>
        </p:nvSpPr>
        <p:spPr>
          <a:xfrm>
            <a:off x="5564382" y="1140732"/>
            <a:ext cx="3027300" cy="1691100"/>
          </a:xfrm>
          <a:prstGeom prst="rect">
            <a:avLst/>
          </a:prstGeom>
          <a:noFill/>
          <a:ln>
            <a:noFill/>
          </a:ln>
        </p:spPr>
        <p:txBody>
          <a:bodyPr anchorCtr="0" anchor="t" bIns="0" lIns="0" spcFirstLastPara="1" rIns="0" wrap="square" tIns="0">
            <a:noAutofit/>
          </a:bodyPr>
          <a:lstStyle>
            <a:lvl1pPr indent="-228600" lvl="0" marL="457200" rtl="0" algn="l">
              <a:lnSpc>
                <a:spcPct val="100000"/>
              </a:lnSpc>
              <a:spcBef>
                <a:spcPts val="0"/>
              </a:spcBef>
              <a:spcAft>
                <a:spcPts val="0"/>
              </a:spcAft>
              <a:buClr>
                <a:schemeClr val="dk1"/>
              </a:buClr>
              <a:buSzPts val="1600"/>
              <a:buNone/>
              <a:defRPr/>
            </a:lvl1pPr>
            <a:lvl2pPr indent="-228600" lvl="1" marL="914400" rtl="0" algn="l">
              <a:lnSpc>
                <a:spcPct val="100000"/>
              </a:lnSpc>
              <a:spcBef>
                <a:spcPts val="700"/>
              </a:spcBef>
              <a:spcAft>
                <a:spcPts val="0"/>
              </a:spcAft>
              <a:buClr>
                <a:schemeClr val="dk1"/>
              </a:buClr>
              <a:buSzPts val="1600"/>
              <a:buNone/>
              <a:defRPr/>
            </a:lvl2pPr>
            <a:lvl3pPr indent="-228600" lvl="2" marL="1371600" rtl="0" algn="l">
              <a:lnSpc>
                <a:spcPct val="100000"/>
              </a:lnSpc>
              <a:spcBef>
                <a:spcPts val="700"/>
              </a:spcBef>
              <a:spcAft>
                <a:spcPts val="0"/>
              </a:spcAft>
              <a:buClr>
                <a:schemeClr val="dk1"/>
              </a:buClr>
              <a:buSzPts val="1600"/>
              <a:buNone/>
              <a:defRPr/>
            </a:lvl3pPr>
            <a:lvl4pPr indent="-330200" lvl="3" marL="1828800" rtl="0" algn="l">
              <a:lnSpc>
                <a:spcPct val="100000"/>
              </a:lnSpc>
              <a:spcBef>
                <a:spcPts val="700"/>
              </a:spcBef>
              <a:spcAft>
                <a:spcPts val="0"/>
              </a:spcAft>
              <a:buSzPts val="1600"/>
              <a:buChar char="•"/>
              <a:defRPr/>
            </a:lvl4pPr>
            <a:lvl5pPr indent="-292100" lvl="4" marL="2286000" rtl="0" algn="l">
              <a:lnSpc>
                <a:spcPct val="100000"/>
              </a:lnSpc>
              <a:spcBef>
                <a:spcPts val="700"/>
              </a:spcBef>
              <a:spcAft>
                <a:spcPts val="0"/>
              </a:spcAft>
              <a:buSzPts val="1000"/>
              <a:buChar char="-"/>
              <a:defRPr/>
            </a:lvl5pPr>
            <a:lvl6pPr indent="-279400" lvl="5" marL="2743200" rtl="0" algn="l">
              <a:lnSpc>
                <a:spcPct val="100000"/>
              </a:lnSpc>
              <a:spcBef>
                <a:spcPts val="700"/>
              </a:spcBef>
              <a:spcAft>
                <a:spcPts val="0"/>
              </a:spcAft>
              <a:buSzPts val="800"/>
              <a:buChar char="▪"/>
              <a:defRPr/>
            </a:lvl6pPr>
            <a:lvl7pPr indent="-330200" lvl="6" marL="3200400" rtl="0" algn="l">
              <a:lnSpc>
                <a:spcPct val="100000"/>
              </a:lnSpc>
              <a:spcBef>
                <a:spcPts val="700"/>
              </a:spcBef>
              <a:spcAft>
                <a:spcPts val="0"/>
              </a:spcAft>
              <a:buSzPts val="1600"/>
              <a:buChar char="•"/>
              <a:defRPr/>
            </a:lvl7pPr>
            <a:lvl8pPr indent="-330200" lvl="7" marL="3657600" rtl="0" algn="l">
              <a:lnSpc>
                <a:spcPct val="100000"/>
              </a:lnSpc>
              <a:spcBef>
                <a:spcPts val="700"/>
              </a:spcBef>
              <a:spcAft>
                <a:spcPts val="0"/>
              </a:spcAft>
              <a:buSzPts val="1600"/>
              <a:buChar char="-"/>
              <a:defRPr/>
            </a:lvl8pPr>
            <a:lvl9pPr indent="-228600" lvl="8" marL="4114800" rtl="0" algn="l">
              <a:lnSpc>
                <a:spcPct val="100000"/>
              </a:lnSpc>
              <a:spcBef>
                <a:spcPts val="700"/>
              </a:spcBef>
              <a:spcAft>
                <a:spcPts val="700"/>
              </a:spcAft>
              <a:buSzPts val="1200"/>
              <a:buNone/>
              <a:defRPr/>
            </a:lvl9pPr>
          </a:lstStyle>
          <a:p/>
        </p:txBody>
      </p:sp>
      <p:sp>
        <p:nvSpPr>
          <p:cNvPr id="413" name="Google Shape;413;p74"/>
          <p:cNvSpPr txBox="1"/>
          <p:nvPr>
            <p:ph idx="8" type="body"/>
          </p:nvPr>
        </p:nvSpPr>
        <p:spPr>
          <a:xfrm>
            <a:off x="5564382" y="2933337"/>
            <a:ext cx="3027300" cy="1691100"/>
          </a:xfrm>
          <a:prstGeom prst="rect">
            <a:avLst/>
          </a:prstGeom>
          <a:noFill/>
          <a:ln>
            <a:noFill/>
          </a:ln>
        </p:spPr>
        <p:txBody>
          <a:bodyPr anchorCtr="0" anchor="t" bIns="0" lIns="0" spcFirstLastPara="1" rIns="0" wrap="square" tIns="0">
            <a:noAutofit/>
          </a:bodyPr>
          <a:lstStyle>
            <a:lvl1pPr indent="-228600" lvl="0" marL="457200" rtl="0" algn="l">
              <a:lnSpc>
                <a:spcPct val="100000"/>
              </a:lnSpc>
              <a:spcBef>
                <a:spcPts val="0"/>
              </a:spcBef>
              <a:spcAft>
                <a:spcPts val="0"/>
              </a:spcAft>
              <a:buClr>
                <a:schemeClr val="dk1"/>
              </a:buClr>
              <a:buSzPts val="1600"/>
              <a:buNone/>
              <a:defRPr/>
            </a:lvl1pPr>
            <a:lvl2pPr indent="-228600" lvl="1" marL="914400" rtl="0" algn="l">
              <a:lnSpc>
                <a:spcPct val="100000"/>
              </a:lnSpc>
              <a:spcBef>
                <a:spcPts val="700"/>
              </a:spcBef>
              <a:spcAft>
                <a:spcPts val="0"/>
              </a:spcAft>
              <a:buClr>
                <a:schemeClr val="dk1"/>
              </a:buClr>
              <a:buSzPts val="1600"/>
              <a:buNone/>
              <a:defRPr/>
            </a:lvl2pPr>
            <a:lvl3pPr indent="-228600" lvl="2" marL="1371600" rtl="0" algn="l">
              <a:lnSpc>
                <a:spcPct val="100000"/>
              </a:lnSpc>
              <a:spcBef>
                <a:spcPts val="700"/>
              </a:spcBef>
              <a:spcAft>
                <a:spcPts val="0"/>
              </a:spcAft>
              <a:buClr>
                <a:schemeClr val="dk1"/>
              </a:buClr>
              <a:buSzPts val="1600"/>
              <a:buNone/>
              <a:defRPr/>
            </a:lvl3pPr>
            <a:lvl4pPr indent="-330200" lvl="3" marL="1828800" rtl="0" algn="l">
              <a:lnSpc>
                <a:spcPct val="100000"/>
              </a:lnSpc>
              <a:spcBef>
                <a:spcPts val="700"/>
              </a:spcBef>
              <a:spcAft>
                <a:spcPts val="0"/>
              </a:spcAft>
              <a:buSzPts val="1600"/>
              <a:buChar char="•"/>
              <a:defRPr/>
            </a:lvl4pPr>
            <a:lvl5pPr indent="-292100" lvl="4" marL="2286000" rtl="0" algn="l">
              <a:lnSpc>
                <a:spcPct val="100000"/>
              </a:lnSpc>
              <a:spcBef>
                <a:spcPts val="700"/>
              </a:spcBef>
              <a:spcAft>
                <a:spcPts val="0"/>
              </a:spcAft>
              <a:buSzPts val="1000"/>
              <a:buChar char="-"/>
              <a:defRPr/>
            </a:lvl5pPr>
            <a:lvl6pPr indent="-279400" lvl="5" marL="2743200" rtl="0" algn="l">
              <a:lnSpc>
                <a:spcPct val="100000"/>
              </a:lnSpc>
              <a:spcBef>
                <a:spcPts val="700"/>
              </a:spcBef>
              <a:spcAft>
                <a:spcPts val="0"/>
              </a:spcAft>
              <a:buSzPts val="800"/>
              <a:buChar char="▪"/>
              <a:defRPr/>
            </a:lvl6pPr>
            <a:lvl7pPr indent="-330200" lvl="6" marL="3200400" rtl="0" algn="l">
              <a:lnSpc>
                <a:spcPct val="100000"/>
              </a:lnSpc>
              <a:spcBef>
                <a:spcPts val="700"/>
              </a:spcBef>
              <a:spcAft>
                <a:spcPts val="0"/>
              </a:spcAft>
              <a:buSzPts val="1600"/>
              <a:buChar char="•"/>
              <a:defRPr/>
            </a:lvl7pPr>
            <a:lvl8pPr indent="-330200" lvl="7" marL="3657600" rtl="0" algn="l">
              <a:lnSpc>
                <a:spcPct val="100000"/>
              </a:lnSpc>
              <a:spcBef>
                <a:spcPts val="700"/>
              </a:spcBef>
              <a:spcAft>
                <a:spcPts val="0"/>
              </a:spcAft>
              <a:buSzPts val="1600"/>
              <a:buChar char="-"/>
              <a:defRPr/>
            </a:lvl8pPr>
            <a:lvl9pPr indent="-228600" lvl="8" marL="4114800" rtl="0" algn="l">
              <a:lnSpc>
                <a:spcPct val="100000"/>
              </a:lnSpc>
              <a:spcBef>
                <a:spcPts val="700"/>
              </a:spcBef>
              <a:spcAft>
                <a:spcPts val="700"/>
              </a:spcAft>
              <a:buSzPts val="1200"/>
              <a:buNone/>
              <a:defRPr/>
            </a:lvl9pPr>
          </a:lstStyle>
          <a:p/>
        </p:txBody>
      </p:sp>
      <p:sp>
        <p:nvSpPr>
          <p:cNvPr id="414" name="Google Shape;414;p74"/>
          <p:cNvSpPr txBox="1"/>
          <p:nvPr>
            <p:ph idx="9" type="body"/>
          </p:nvPr>
        </p:nvSpPr>
        <p:spPr>
          <a:xfrm>
            <a:off x="553182" y="440147"/>
            <a:ext cx="8038500" cy="538500"/>
          </a:xfrm>
          <a:prstGeom prst="rect">
            <a:avLst/>
          </a:prstGeom>
          <a:noFill/>
          <a:ln>
            <a:noFill/>
          </a:ln>
        </p:spPr>
        <p:txBody>
          <a:bodyPr anchorCtr="0" anchor="t" bIns="0" lIns="0" spcFirstLastPara="1" rIns="0" wrap="square" tIns="0">
            <a:noAutofit/>
          </a:bodyPr>
          <a:lstStyle>
            <a:lvl1pPr indent="-228600" lvl="0" marL="457200" rtl="0" algn="l">
              <a:lnSpc>
                <a:spcPct val="100000"/>
              </a:lnSpc>
              <a:spcBef>
                <a:spcPts val="0"/>
              </a:spcBef>
              <a:spcAft>
                <a:spcPts val="0"/>
              </a:spcAft>
              <a:buClr>
                <a:schemeClr val="lt2"/>
              </a:buClr>
              <a:buSzPts val="1900"/>
              <a:buNone/>
              <a:defRPr b="1" sz="1900" cap="none">
                <a:solidFill>
                  <a:schemeClr val="lt2"/>
                </a:solidFill>
                <a:latin typeface="Arial"/>
                <a:ea typeface="Arial"/>
                <a:cs typeface="Arial"/>
                <a:sym typeface="Arial"/>
              </a:defRPr>
            </a:lvl1pPr>
            <a:lvl2pPr indent="-228600" lvl="1" marL="914400" rtl="0" algn="l">
              <a:lnSpc>
                <a:spcPct val="100000"/>
              </a:lnSpc>
              <a:spcBef>
                <a:spcPts val="0"/>
              </a:spcBef>
              <a:spcAft>
                <a:spcPts val="0"/>
              </a:spcAft>
              <a:buClr>
                <a:schemeClr val="dk1"/>
              </a:buClr>
              <a:buSzPts val="1500"/>
              <a:buNone/>
              <a:defRPr b="0" sz="1500" cap="none">
                <a:solidFill>
                  <a:schemeClr val="dk1"/>
                </a:solidFill>
              </a:defRPr>
            </a:lvl2pPr>
            <a:lvl3pPr indent="-228600" lvl="2" marL="1371600" rtl="0" algn="l">
              <a:lnSpc>
                <a:spcPct val="100000"/>
              </a:lnSpc>
              <a:spcBef>
                <a:spcPts val="0"/>
              </a:spcBef>
              <a:spcAft>
                <a:spcPts val="0"/>
              </a:spcAft>
              <a:buClr>
                <a:srgbClr val="7A91A6"/>
              </a:buClr>
              <a:buSzPts val="1500"/>
              <a:buNone/>
              <a:defRPr sz="1500">
                <a:solidFill>
                  <a:srgbClr val="7A91A6"/>
                </a:solidFill>
              </a:defRPr>
            </a:lvl3pPr>
            <a:lvl4pPr indent="-228600" lvl="3" marL="1828800" rtl="0" algn="l">
              <a:lnSpc>
                <a:spcPct val="100000"/>
              </a:lnSpc>
              <a:spcBef>
                <a:spcPts val="0"/>
              </a:spcBef>
              <a:spcAft>
                <a:spcPts val="0"/>
              </a:spcAft>
              <a:buSzPts val="1500"/>
              <a:buNone/>
              <a:defRPr sz="1500">
                <a:solidFill>
                  <a:srgbClr val="7A91A6"/>
                </a:solidFill>
              </a:defRPr>
            </a:lvl4pPr>
            <a:lvl5pPr indent="-228600" lvl="4" marL="2286000" rtl="0" algn="l">
              <a:lnSpc>
                <a:spcPct val="100000"/>
              </a:lnSpc>
              <a:spcBef>
                <a:spcPts val="0"/>
              </a:spcBef>
              <a:spcAft>
                <a:spcPts val="0"/>
              </a:spcAft>
              <a:buSzPts val="1500"/>
              <a:buNone/>
              <a:defRPr sz="1500">
                <a:solidFill>
                  <a:srgbClr val="7A91A6"/>
                </a:solidFill>
              </a:defRPr>
            </a:lvl5pPr>
            <a:lvl6pPr indent="-228600" lvl="5" marL="2743200" rtl="0" algn="l">
              <a:lnSpc>
                <a:spcPct val="100000"/>
              </a:lnSpc>
              <a:spcBef>
                <a:spcPts val="0"/>
              </a:spcBef>
              <a:spcAft>
                <a:spcPts val="0"/>
              </a:spcAft>
              <a:buSzPts val="1200"/>
              <a:buNone/>
              <a:defRPr sz="1500">
                <a:solidFill>
                  <a:srgbClr val="7A91A6"/>
                </a:solidFill>
              </a:defRPr>
            </a:lvl6pPr>
            <a:lvl7pPr indent="-228600" lvl="6" marL="3200400" rtl="0" algn="l">
              <a:lnSpc>
                <a:spcPct val="100000"/>
              </a:lnSpc>
              <a:spcBef>
                <a:spcPts val="0"/>
              </a:spcBef>
              <a:spcAft>
                <a:spcPts val="0"/>
              </a:spcAft>
              <a:buSzPts val="1500"/>
              <a:buNone/>
              <a:defRPr sz="1500">
                <a:solidFill>
                  <a:srgbClr val="7A91A6"/>
                </a:solidFill>
              </a:defRPr>
            </a:lvl7pPr>
            <a:lvl8pPr indent="-228600" lvl="7" marL="3657600" rtl="0" algn="l">
              <a:lnSpc>
                <a:spcPct val="100000"/>
              </a:lnSpc>
              <a:spcBef>
                <a:spcPts val="0"/>
              </a:spcBef>
              <a:spcAft>
                <a:spcPts val="0"/>
              </a:spcAft>
              <a:buSzPts val="1500"/>
              <a:buNone/>
              <a:defRPr sz="1500">
                <a:solidFill>
                  <a:srgbClr val="7A91A6"/>
                </a:solidFill>
              </a:defRPr>
            </a:lvl8pPr>
            <a:lvl9pPr indent="-228600" lvl="8" marL="4114800" rtl="0" algn="l">
              <a:lnSpc>
                <a:spcPct val="100000"/>
              </a:lnSpc>
              <a:spcBef>
                <a:spcPts val="0"/>
              </a:spcBef>
              <a:spcAft>
                <a:spcPts val="0"/>
              </a:spcAft>
              <a:buSzPts val="1200"/>
              <a:buNone/>
              <a:defRPr sz="1500">
                <a:solidFill>
                  <a:srgbClr val="7A91A6"/>
                </a:solidFill>
              </a:defRPr>
            </a:lvl9pPr>
          </a:lstStyle>
          <a:p/>
        </p:txBody>
      </p:sp>
    </p:spTree>
  </p:cSld>
  <p:clrMapOvr>
    <a:masterClrMapping/>
  </p:clrMapOvr>
  <p:transition>
    <p:fade/>
  </p:transition>
</p:sldLayout>
</file>

<file path=ppt/slideLayouts/slideLayout7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p:cSld name="Title Only">
    <p:spTree>
      <p:nvGrpSpPr>
        <p:cNvPr id="415" name="Shape 415"/>
        <p:cNvGrpSpPr/>
        <p:nvPr/>
      </p:nvGrpSpPr>
      <p:grpSpPr>
        <a:xfrm>
          <a:off x="0" y="0"/>
          <a:ext cx="0" cy="0"/>
          <a:chOff x="0" y="0"/>
          <a:chExt cx="0" cy="0"/>
        </a:xfrm>
      </p:grpSpPr>
      <p:sp>
        <p:nvSpPr>
          <p:cNvPr id="416" name="Google Shape;416;p75"/>
          <p:cNvSpPr txBox="1"/>
          <p:nvPr>
            <p:ph idx="1" type="body"/>
          </p:nvPr>
        </p:nvSpPr>
        <p:spPr>
          <a:xfrm>
            <a:off x="553182" y="440147"/>
            <a:ext cx="8038500" cy="538500"/>
          </a:xfrm>
          <a:prstGeom prst="rect">
            <a:avLst/>
          </a:prstGeom>
          <a:noFill/>
          <a:ln>
            <a:noFill/>
          </a:ln>
        </p:spPr>
        <p:txBody>
          <a:bodyPr anchorCtr="0" anchor="t" bIns="0" lIns="0" spcFirstLastPara="1" rIns="0" wrap="square" tIns="0">
            <a:noAutofit/>
          </a:bodyPr>
          <a:lstStyle>
            <a:lvl1pPr indent="-228600" lvl="0" marL="457200" rtl="0" algn="l">
              <a:lnSpc>
                <a:spcPct val="100000"/>
              </a:lnSpc>
              <a:spcBef>
                <a:spcPts val="0"/>
              </a:spcBef>
              <a:spcAft>
                <a:spcPts val="0"/>
              </a:spcAft>
              <a:buClr>
                <a:schemeClr val="lt2"/>
              </a:buClr>
              <a:buSzPts val="1900"/>
              <a:buNone/>
              <a:defRPr b="1" sz="1900" cap="none">
                <a:solidFill>
                  <a:schemeClr val="lt2"/>
                </a:solidFill>
              </a:defRPr>
            </a:lvl1pPr>
            <a:lvl2pPr indent="-228600" lvl="1" marL="914400" rtl="0" algn="l">
              <a:lnSpc>
                <a:spcPct val="100000"/>
              </a:lnSpc>
              <a:spcBef>
                <a:spcPts val="0"/>
              </a:spcBef>
              <a:spcAft>
                <a:spcPts val="0"/>
              </a:spcAft>
              <a:buClr>
                <a:schemeClr val="dk1"/>
              </a:buClr>
              <a:buSzPts val="1500"/>
              <a:buNone/>
              <a:defRPr b="0" sz="1500" cap="none">
                <a:solidFill>
                  <a:schemeClr val="dk1"/>
                </a:solidFill>
              </a:defRPr>
            </a:lvl2pPr>
            <a:lvl3pPr indent="-228600" lvl="2" marL="1371600" rtl="0" algn="l">
              <a:lnSpc>
                <a:spcPct val="100000"/>
              </a:lnSpc>
              <a:spcBef>
                <a:spcPts val="0"/>
              </a:spcBef>
              <a:spcAft>
                <a:spcPts val="0"/>
              </a:spcAft>
              <a:buClr>
                <a:srgbClr val="7A91A6"/>
              </a:buClr>
              <a:buSzPts val="1500"/>
              <a:buNone/>
              <a:defRPr sz="1500">
                <a:solidFill>
                  <a:srgbClr val="7A91A6"/>
                </a:solidFill>
              </a:defRPr>
            </a:lvl3pPr>
            <a:lvl4pPr indent="-228600" lvl="3" marL="1828800" rtl="0" algn="l">
              <a:lnSpc>
                <a:spcPct val="100000"/>
              </a:lnSpc>
              <a:spcBef>
                <a:spcPts val="0"/>
              </a:spcBef>
              <a:spcAft>
                <a:spcPts val="0"/>
              </a:spcAft>
              <a:buSzPts val="1500"/>
              <a:buNone/>
              <a:defRPr sz="1500">
                <a:solidFill>
                  <a:srgbClr val="7A91A6"/>
                </a:solidFill>
              </a:defRPr>
            </a:lvl4pPr>
            <a:lvl5pPr indent="-228600" lvl="4" marL="2286000" rtl="0" algn="l">
              <a:lnSpc>
                <a:spcPct val="100000"/>
              </a:lnSpc>
              <a:spcBef>
                <a:spcPts val="0"/>
              </a:spcBef>
              <a:spcAft>
                <a:spcPts val="0"/>
              </a:spcAft>
              <a:buSzPts val="1500"/>
              <a:buNone/>
              <a:defRPr sz="1500">
                <a:solidFill>
                  <a:srgbClr val="7A91A6"/>
                </a:solidFill>
              </a:defRPr>
            </a:lvl5pPr>
            <a:lvl6pPr indent="-228600" lvl="5" marL="2743200" rtl="0" algn="l">
              <a:lnSpc>
                <a:spcPct val="100000"/>
              </a:lnSpc>
              <a:spcBef>
                <a:spcPts val="0"/>
              </a:spcBef>
              <a:spcAft>
                <a:spcPts val="0"/>
              </a:spcAft>
              <a:buSzPts val="1200"/>
              <a:buNone/>
              <a:defRPr sz="1500">
                <a:solidFill>
                  <a:srgbClr val="7A91A6"/>
                </a:solidFill>
              </a:defRPr>
            </a:lvl6pPr>
            <a:lvl7pPr indent="-228600" lvl="6" marL="3200400" rtl="0" algn="l">
              <a:lnSpc>
                <a:spcPct val="100000"/>
              </a:lnSpc>
              <a:spcBef>
                <a:spcPts val="0"/>
              </a:spcBef>
              <a:spcAft>
                <a:spcPts val="0"/>
              </a:spcAft>
              <a:buSzPts val="1500"/>
              <a:buNone/>
              <a:defRPr sz="1500">
                <a:solidFill>
                  <a:srgbClr val="7A91A6"/>
                </a:solidFill>
              </a:defRPr>
            </a:lvl7pPr>
            <a:lvl8pPr indent="-228600" lvl="7" marL="3657600" rtl="0" algn="l">
              <a:lnSpc>
                <a:spcPct val="100000"/>
              </a:lnSpc>
              <a:spcBef>
                <a:spcPts val="0"/>
              </a:spcBef>
              <a:spcAft>
                <a:spcPts val="0"/>
              </a:spcAft>
              <a:buSzPts val="1500"/>
              <a:buNone/>
              <a:defRPr sz="1500">
                <a:solidFill>
                  <a:srgbClr val="7A91A6"/>
                </a:solidFill>
              </a:defRPr>
            </a:lvl8pPr>
            <a:lvl9pPr indent="-228600" lvl="8" marL="4114800" rtl="0" algn="l">
              <a:lnSpc>
                <a:spcPct val="100000"/>
              </a:lnSpc>
              <a:spcBef>
                <a:spcPts val="0"/>
              </a:spcBef>
              <a:spcAft>
                <a:spcPts val="0"/>
              </a:spcAft>
              <a:buSzPts val="1200"/>
              <a:buNone/>
              <a:defRPr sz="1500">
                <a:solidFill>
                  <a:srgbClr val="7A91A6"/>
                </a:solidFill>
              </a:defRPr>
            </a:lvl9pPr>
          </a:lstStyle>
          <a:p/>
        </p:txBody>
      </p:sp>
    </p:spTree>
  </p:cSld>
  <p:clrMapOvr>
    <a:masterClrMapping/>
  </p:clrMapOvr>
  <p:transition>
    <p:fade/>
  </p:transition>
</p:sldLayout>
</file>

<file path=ppt/slideLayouts/slideLayout7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Full image" showMasterSp="0">
  <p:cSld name="Full image">
    <p:spTree>
      <p:nvGrpSpPr>
        <p:cNvPr id="417" name="Shape 417"/>
        <p:cNvGrpSpPr/>
        <p:nvPr/>
      </p:nvGrpSpPr>
      <p:grpSpPr>
        <a:xfrm>
          <a:off x="0" y="0"/>
          <a:ext cx="0" cy="0"/>
          <a:chOff x="0" y="0"/>
          <a:chExt cx="0" cy="0"/>
        </a:xfrm>
      </p:grpSpPr>
      <p:sp>
        <p:nvSpPr>
          <p:cNvPr id="418" name="Google Shape;418;p76"/>
          <p:cNvSpPr/>
          <p:nvPr>
            <p:ph idx="2" type="pic"/>
          </p:nvPr>
        </p:nvSpPr>
        <p:spPr>
          <a:xfrm>
            <a:off x="0" y="0"/>
            <a:ext cx="9144000" cy="5143500"/>
          </a:xfrm>
          <a:prstGeom prst="rect">
            <a:avLst/>
          </a:prstGeom>
          <a:solidFill>
            <a:schemeClr val="accent5"/>
          </a:solidFill>
          <a:ln>
            <a:noFill/>
          </a:ln>
        </p:spPr>
        <p:txBody>
          <a:bodyPr anchorCtr="0" anchor="ctr" bIns="31150" lIns="31150" spcFirstLastPara="1" rIns="31150" wrap="square" tIns="31150">
            <a:noAutofit/>
          </a:bodyPr>
          <a:lstStyle>
            <a:lvl1pPr lvl="0" marR="0" rtl="0" algn="ctr">
              <a:lnSpc>
                <a:spcPct val="100000"/>
              </a:lnSpc>
              <a:spcBef>
                <a:spcPts val="0"/>
              </a:spcBef>
              <a:spcAft>
                <a:spcPts val="0"/>
              </a:spcAft>
              <a:buClr>
                <a:schemeClr val="lt1"/>
              </a:buClr>
              <a:buSzPts val="1400"/>
              <a:buFont typeface="Arial"/>
              <a:buNone/>
              <a:defRPr b="1" i="0" sz="1400" u="none" cap="none" strike="noStrike">
                <a:solidFill>
                  <a:schemeClr val="lt1"/>
                </a:solidFill>
                <a:latin typeface="Arial"/>
                <a:ea typeface="Arial"/>
                <a:cs typeface="Arial"/>
                <a:sym typeface="Arial"/>
              </a:defRPr>
            </a:lvl1pPr>
            <a:lvl2pPr lvl="1" marR="0" rtl="0" algn="l">
              <a:lnSpc>
                <a:spcPct val="100000"/>
              </a:lnSpc>
              <a:spcBef>
                <a:spcPts val="0"/>
              </a:spcBef>
              <a:spcAft>
                <a:spcPts val="0"/>
              </a:spcAft>
              <a:buClr>
                <a:schemeClr val="dk1"/>
              </a:buClr>
              <a:buSzPts val="1200"/>
              <a:buFont typeface="Arial"/>
              <a:buNone/>
              <a:defRPr b="0" i="0" sz="1200" u="none" cap="none" strike="noStrike">
                <a:solidFill>
                  <a:schemeClr val="dk1"/>
                </a:solidFill>
                <a:latin typeface="Arial"/>
                <a:ea typeface="Arial"/>
                <a:cs typeface="Arial"/>
                <a:sym typeface="Arial"/>
              </a:defRPr>
            </a:lvl2pPr>
            <a:lvl3pPr lvl="2" marR="0" rtl="0" algn="l">
              <a:lnSpc>
                <a:spcPct val="100000"/>
              </a:lnSpc>
              <a:spcBef>
                <a:spcPts val="700"/>
              </a:spcBef>
              <a:spcAft>
                <a:spcPts val="0"/>
              </a:spcAft>
              <a:buClr>
                <a:schemeClr val="dk1"/>
              </a:buClr>
              <a:buSzPts val="1000"/>
              <a:buFont typeface="Arial"/>
              <a:buNone/>
              <a:defRPr b="0" i="0" sz="1000" u="none" cap="none" strike="noStrike">
                <a:solidFill>
                  <a:schemeClr val="dk1"/>
                </a:solidFill>
                <a:latin typeface="Arial"/>
                <a:ea typeface="Arial"/>
                <a:cs typeface="Arial"/>
                <a:sym typeface="Arial"/>
              </a:defRPr>
            </a:lvl3pPr>
            <a:lvl4pPr lvl="3" marR="0" rtl="0" algn="l">
              <a:lnSpc>
                <a:spcPct val="100000"/>
              </a:lnSpc>
              <a:spcBef>
                <a:spcPts val="700"/>
              </a:spcBef>
              <a:spcAft>
                <a:spcPts val="0"/>
              </a:spcAft>
              <a:buClr>
                <a:schemeClr val="lt2"/>
              </a:buClr>
              <a:buSzPts val="1000"/>
              <a:buFont typeface="Arial"/>
              <a:buChar char="•"/>
              <a:defRPr b="0" i="0" sz="1000" u="none" cap="none" strike="noStrike">
                <a:solidFill>
                  <a:schemeClr val="dk1"/>
                </a:solidFill>
                <a:latin typeface="Arial"/>
                <a:ea typeface="Arial"/>
                <a:cs typeface="Arial"/>
                <a:sym typeface="Arial"/>
              </a:defRPr>
            </a:lvl4pPr>
            <a:lvl5pPr lvl="4" marR="0" rtl="0" algn="l">
              <a:lnSpc>
                <a:spcPct val="100000"/>
              </a:lnSpc>
              <a:spcBef>
                <a:spcPts val="700"/>
              </a:spcBef>
              <a:spcAft>
                <a:spcPts val="0"/>
              </a:spcAft>
              <a:buClr>
                <a:schemeClr val="lt2"/>
              </a:buClr>
              <a:buSzPts val="1000"/>
              <a:buFont typeface="Arial"/>
              <a:buChar char="-"/>
              <a:defRPr b="0" i="0" sz="1000" u="none" cap="none" strike="noStrike">
                <a:solidFill>
                  <a:schemeClr val="dk1"/>
                </a:solidFill>
                <a:latin typeface="Arial"/>
                <a:ea typeface="Arial"/>
                <a:cs typeface="Arial"/>
                <a:sym typeface="Arial"/>
              </a:defRPr>
            </a:lvl5pPr>
            <a:lvl6pPr lvl="5" marR="0" rtl="0" algn="l">
              <a:lnSpc>
                <a:spcPct val="100000"/>
              </a:lnSpc>
              <a:spcBef>
                <a:spcPts val="700"/>
              </a:spcBef>
              <a:spcAft>
                <a:spcPts val="0"/>
              </a:spcAft>
              <a:buClr>
                <a:schemeClr val="lt2"/>
              </a:buClr>
              <a:buSzPts val="800"/>
              <a:buFont typeface="Noto Sans Symbols"/>
              <a:buChar char="▪"/>
              <a:defRPr b="0" i="0" sz="1000" u="none" cap="none" strike="noStrike">
                <a:solidFill>
                  <a:schemeClr val="dk1"/>
                </a:solidFill>
                <a:latin typeface="Arial"/>
                <a:ea typeface="Arial"/>
                <a:cs typeface="Arial"/>
                <a:sym typeface="Arial"/>
              </a:defRPr>
            </a:lvl6pPr>
            <a:lvl7pPr lvl="6" marR="0" rtl="0" algn="l">
              <a:lnSpc>
                <a:spcPct val="100000"/>
              </a:lnSpc>
              <a:spcBef>
                <a:spcPts val="700"/>
              </a:spcBef>
              <a:spcAft>
                <a:spcPts val="0"/>
              </a:spcAft>
              <a:buClr>
                <a:schemeClr val="lt2"/>
              </a:buClr>
              <a:buSzPts val="1000"/>
              <a:buFont typeface="Arial"/>
              <a:buChar char="•"/>
              <a:defRPr b="0" i="0" sz="1000" u="none" cap="none" strike="noStrike">
                <a:solidFill>
                  <a:schemeClr val="dk1"/>
                </a:solidFill>
                <a:latin typeface="Arial"/>
                <a:ea typeface="Arial"/>
                <a:cs typeface="Arial"/>
                <a:sym typeface="Arial"/>
              </a:defRPr>
            </a:lvl7pPr>
            <a:lvl8pPr lvl="7" marR="0" rtl="0" algn="l">
              <a:lnSpc>
                <a:spcPct val="100000"/>
              </a:lnSpc>
              <a:spcBef>
                <a:spcPts val="700"/>
              </a:spcBef>
              <a:spcAft>
                <a:spcPts val="0"/>
              </a:spcAft>
              <a:buClr>
                <a:schemeClr val="lt2"/>
              </a:buClr>
              <a:buSzPts val="1000"/>
              <a:buFont typeface="Arial"/>
              <a:buChar char="-"/>
              <a:defRPr b="0" i="0" sz="1000" u="none" cap="none" strike="noStrike">
                <a:solidFill>
                  <a:schemeClr val="dk1"/>
                </a:solidFill>
                <a:latin typeface="Arial"/>
                <a:ea typeface="Arial"/>
                <a:cs typeface="Arial"/>
                <a:sym typeface="Arial"/>
              </a:defRPr>
            </a:lvl8pPr>
            <a:lvl9pPr lvl="8" marR="0" rtl="0" algn="l">
              <a:lnSpc>
                <a:spcPct val="100000"/>
              </a:lnSpc>
              <a:spcBef>
                <a:spcPts val="700"/>
              </a:spcBef>
              <a:spcAft>
                <a:spcPts val="700"/>
              </a:spcAft>
              <a:buClr>
                <a:schemeClr val="lt2"/>
              </a:buClr>
              <a:buSzPts val="800"/>
              <a:buFont typeface="Noto Sans Symbols"/>
              <a:buNone/>
              <a:defRPr b="0" i="0" sz="1000" u="none" cap="none" strike="noStrike">
                <a:solidFill>
                  <a:schemeClr val="dk1"/>
                </a:solidFill>
                <a:latin typeface="Arial"/>
                <a:ea typeface="Arial"/>
                <a:cs typeface="Arial"/>
                <a:sym typeface="Arial"/>
              </a:defRPr>
            </a:lvl9pPr>
          </a:lstStyle>
          <a:p/>
        </p:txBody>
      </p:sp>
    </p:spTree>
  </p:cSld>
  <p:clrMapOvr>
    <a:masterClrMapping/>
  </p:clrMapOvr>
  <p:transition>
    <p:fade/>
  </p:transition>
</p:sldLayout>
</file>

<file path=ppt/slideLayouts/slideLayout7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Alternative 1">
  <p:cSld name="Title and two columns Alternative">
    <p:bg>
      <p:bgPr>
        <a:solidFill>
          <a:schemeClr val="lt2"/>
        </a:solidFill>
      </p:bgPr>
    </p:bg>
    <p:spTree>
      <p:nvGrpSpPr>
        <p:cNvPr id="419" name="Shape 419"/>
        <p:cNvGrpSpPr/>
        <p:nvPr/>
      </p:nvGrpSpPr>
      <p:grpSpPr>
        <a:xfrm>
          <a:off x="0" y="0"/>
          <a:ext cx="0" cy="0"/>
          <a:chOff x="0" y="0"/>
          <a:chExt cx="0" cy="0"/>
        </a:xfrm>
      </p:grpSpPr>
      <p:sp>
        <p:nvSpPr>
          <p:cNvPr id="420" name="Google Shape;420;p77"/>
          <p:cNvSpPr txBox="1"/>
          <p:nvPr>
            <p:ph type="title"/>
          </p:nvPr>
        </p:nvSpPr>
        <p:spPr>
          <a:xfrm>
            <a:off x="311700" y="445025"/>
            <a:ext cx="8520600" cy="572700"/>
          </a:xfrm>
          <a:prstGeom prst="rect">
            <a:avLst/>
          </a:prstGeom>
          <a:noFill/>
          <a:ln>
            <a:noFill/>
          </a:ln>
        </p:spPr>
        <p:txBody>
          <a:bodyPr anchorCtr="0" anchor="t" bIns="68575" lIns="68575" spcFirstLastPara="1" rIns="68575" wrap="square" tIns="68575">
            <a:noAutofit/>
          </a:bodyPr>
          <a:lstStyle>
            <a:lvl1pPr lvl="0" rtl="0" algn="l">
              <a:lnSpc>
                <a:spcPct val="100000"/>
              </a:lnSpc>
              <a:spcBef>
                <a:spcPts val="0"/>
              </a:spcBef>
              <a:spcAft>
                <a:spcPts val="0"/>
              </a:spcAft>
              <a:buSzPts val="2300"/>
              <a:buNone/>
              <a:defRPr/>
            </a:lvl1pPr>
            <a:lvl2pPr lvl="1" rtl="0" algn="l">
              <a:lnSpc>
                <a:spcPct val="100000"/>
              </a:lnSpc>
              <a:spcBef>
                <a:spcPts val="0"/>
              </a:spcBef>
              <a:spcAft>
                <a:spcPts val="0"/>
              </a:spcAft>
              <a:buSzPts val="2100"/>
              <a:buNone/>
              <a:defRPr/>
            </a:lvl2pPr>
            <a:lvl3pPr lvl="2" rtl="0" algn="l">
              <a:lnSpc>
                <a:spcPct val="100000"/>
              </a:lnSpc>
              <a:spcBef>
                <a:spcPts val="0"/>
              </a:spcBef>
              <a:spcAft>
                <a:spcPts val="0"/>
              </a:spcAft>
              <a:buSzPts val="2100"/>
              <a:buNone/>
              <a:defRPr/>
            </a:lvl3pPr>
            <a:lvl4pPr lvl="3" rtl="0" algn="l">
              <a:lnSpc>
                <a:spcPct val="100000"/>
              </a:lnSpc>
              <a:spcBef>
                <a:spcPts val="0"/>
              </a:spcBef>
              <a:spcAft>
                <a:spcPts val="0"/>
              </a:spcAft>
              <a:buSzPts val="2100"/>
              <a:buNone/>
              <a:defRPr/>
            </a:lvl4pPr>
            <a:lvl5pPr lvl="4" rtl="0" algn="l">
              <a:lnSpc>
                <a:spcPct val="100000"/>
              </a:lnSpc>
              <a:spcBef>
                <a:spcPts val="0"/>
              </a:spcBef>
              <a:spcAft>
                <a:spcPts val="0"/>
              </a:spcAft>
              <a:buSzPts val="2100"/>
              <a:buNone/>
              <a:defRPr/>
            </a:lvl5pPr>
            <a:lvl6pPr lvl="5" rtl="0" algn="l">
              <a:lnSpc>
                <a:spcPct val="100000"/>
              </a:lnSpc>
              <a:spcBef>
                <a:spcPts val="0"/>
              </a:spcBef>
              <a:spcAft>
                <a:spcPts val="0"/>
              </a:spcAft>
              <a:buSzPts val="2100"/>
              <a:buNone/>
              <a:defRPr/>
            </a:lvl6pPr>
            <a:lvl7pPr lvl="6" rtl="0" algn="l">
              <a:lnSpc>
                <a:spcPct val="100000"/>
              </a:lnSpc>
              <a:spcBef>
                <a:spcPts val="0"/>
              </a:spcBef>
              <a:spcAft>
                <a:spcPts val="0"/>
              </a:spcAft>
              <a:buSzPts val="2100"/>
              <a:buNone/>
              <a:defRPr/>
            </a:lvl7pPr>
            <a:lvl8pPr lvl="7" rtl="0" algn="l">
              <a:lnSpc>
                <a:spcPct val="100000"/>
              </a:lnSpc>
              <a:spcBef>
                <a:spcPts val="0"/>
              </a:spcBef>
              <a:spcAft>
                <a:spcPts val="0"/>
              </a:spcAft>
              <a:buSzPts val="2100"/>
              <a:buNone/>
              <a:defRPr/>
            </a:lvl8pPr>
            <a:lvl9pPr lvl="8" rtl="0" algn="l">
              <a:lnSpc>
                <a:spcPct val="100000"/>
              </a:lnSpc>
              <a:spcBef>
                <a:spcPts val="0"/>
              </a:spcBef>
              <a:spcAft>
                <a:spcPts val="0"/>
              </a:spcAft>
              <a:buSzPts val="2100"/>
              <a:buNone/>
              <a:defRPr/>
            </a:lvl9pPr>
          </a:lstStyle>
          <a:p/>
        </p:txBody>
      </p:sp>
      <p:sp>
        <p:nvSpPr>
          <p:cNvPr id="421" name="Google Shape;421;p77"/>
          <p:cNvSpPr txBox="1"/>
          <p:nvPr>
            <p:ph idx="1" type="body"/>
          </p:nvPr>
        </p:nvSpPr>
        <p:spPr>
          <a:xfrm>
            <a:off x="311700" y="1152475"/>
            <a:ext cx="3999900" cy="3416400"/>
          </a:xfrm>
          <a:prstGeom prst="rect">
            <a:avLst/>
          </a:prstGeom>
          <a:noFill/>
          <a:ln>
            <a:noFill/>
          </a:ln>
        </p:spPr>
        <p:txBody>
          <a:bodyPr anchorCtr="0" anchor="t" bIns="68575" lIns="68575" spcFirstLastPara="1" rIns="68575" wrap="square" tIns="68575">
            <a:noAutofit/>
          </a:bodyPr>
          <a:lstStyle>
            <a:lvl1pPr indent="-298450" lvl="0" marL="457200" rtl="0" algn="l">
              <a:lnSpc>
                <a:spcPct val="115000"/>
              </a:lnSpc>
              <a:spcBef>
                <a:spcPts val="0"/>
              </a:spcBef>
              <a:spcAft>
                <a:spcPts val="0"/>
              </a:spcAft>
              <a:buSzPts val="1100"/>
              <a:buChar char="●"/>
              <a:defRPr sz="1400"/>
            </a:lvl1pPr>
            <a:lvl2pPr indent="-285750" lvl="1" marL="914400" rtl="0" algn="l">
              <a:lnSpc>
                <a:spcPct val="115000"/>
              </a:lnSpc>
              <a:spcBef>
                <a:spcPts val="1600"/>
              </a:spcBef>
              <a:spcAft>
                <a:spcPts val="0"/>
              </a:spcAft>
              <a:buSzPts val="900"/>
              <a:buChar char="○"/>
              <a:defRPr sz="1200"/>
            </a:lvl2pPr>
            <a:lvl3pPr indent="-285750" lvl="2" marL="1371600" rtl="0" algn="l">
              <a:lnSpc>
                <a:spcPct val="115000"/>
              </a:lnSpc>
              <a:spcBef>
                <a:spcPts val="1600"/>
              </a:spcBef>
              <a:spcAft>
                <a:spcPts val="0"/>
              </a:spcAft>
              <a:buSzPts val="900"/>
              <a:buChar char="■"/>
              <a:defRPr sz="1200"/>
            </a:lvl3pPr>
            <a:lvl4pPr indent="-285750" lvl="3" marL="1828800" rtl="0" algn="l">
              <a:lnSpc>
                <a:spcPct val="115000"/>
              </a:lnSpc>
              <a:spcBef>
                <a:spcPts val="1600"/>
              </a:spcBef>
              <a:spcAft>
                <a:spcPts val="0"/>
              </a:spcAft>
              <a:buSzPts val="900"/>
              <a:buChar char="●"/>
              <a:defRPr sz="1200"/>
            </a:lvl4pPr>
            <a:lvl5pPr indent="-285750" lvl="4" marL="2286000" rtl="0" algn="l">
              <a:lnSpc>
                <a:spcPct val="115000"/>
              </a:lnSpc>
              <a:spcBef>
                <a:spcPts val="1600"/>
              </a:spcBef>
              <a:spcAft>
                <a:spcPts val="0"/>
              </a:spcAft>
              <a:buSzPts val="900"/>
              <a:buChar char="○"/>
              <a:defRPr sz="1200"/>
            </a:lvl5pPr>
            <a:lvl6pPr indent="-285750" lvl="5" marL="2743200" rtl="0" algn="l">
              <a:lnSpc>
                <a:spcPct val="115000"/>
              </a:lnSpc>
              <a:spcBef>
                <a:spcPts val="1600"/>
              </a:spcBef>
              <a:spcAft>
                <a:spcPts val="0"/>
              </a:spcAft>
              <a:buSzPts val="900"/>
              <a:buChar char="■"/>
              <a:defRPr sz="1200"/>
            </a:lvl6pPr>
            <a:lvl7pPr indent="-285750" lvl="6" marL="3200400" rtl="0" algn="l">
              <a:lnSpc>
                <a:spcPct val="115000"/>
              </a:lnSpc>
              <a:spcBef>
                <a:spcPts val="1600"/>
              </a:spcBef>
              <a:spcAft>
                <a:spcPts val="0"/>
              </a:spcAft>
              <a:buSzPts val="900"/>
              <a:buChar char="●"/>
              <a:defRPr sz="1200"/>
            </a:lvl7pPr>
            <a:lvl8pPr indent="-285750" lvl="7" marL="3657600" rtl="0" algn="l">
              <a:lnSpc>
                <a:spcPct val="115000"/>
              </a:lnSpc>
              <a:spcBef>
                <a:spcPts val="1600"/>
              </a:spcBef>
              <a:spcAft>
                <a:spcPts val="0"/>
              </a:spcAft>
              <a:buSzPts val="900"/>
              <a:buChar char="○"/>
              <a:defRPr sz="1200"/>
            </a:lvl8pPr>
            <a:lvl9pPr indent="-285750" lvl="8" marL="4114800" rtl="0" algn="l">
              <a:lnSpc>
                <a:spcPct val="115000"/>
              </a:lnSpc>
              <a:spcBef>
                <a:spcPts val="1600"/>
              </a:spcBef>
              <a:spcAft>
                <a:spcPts val="1600"/>
              </a:spcAft>
              <a:buSzPts val="900"/>
              <a:buChar char="■"/>
              <a:defRPr sz="1200"/>
            </a:lvl9pPr>
          </a:lstStyle>
          <a:p/>
        </p:txBody>
      </p:sp>
      <p:sp>
        <p:nvSpPr>
          <p:cNvPr id="422" name="Google Shape;422;p77"/>
          <p:cNvSpPr txBox="1"/>
          <p:nvPr>
            <p:ph idx="2" type="body"/>
          </p:nvPr>
        </p:nvSpPr>
        <p:spPr>
          <a:xfrm>
            <a:off x="4832400" y="1152475"/>
            <a:ext cx="3999900" cy="3416400"/>
          </a:xfrm>
          <a:prstGeom prst="rect">
            <a:avLst/>
          </a:prstGeom>
          <a:noFill/>
          <a:ln>
            <a:noFill/>
          </a:ln>
        </p:spPr>
        <p:txBody>
          <a:bodyPr anchorCtr="0" anchor="t" bIns="68575" lIns="68575" spcFirstLastPara="1" rIns="68575" wrap="square" tIns="68575">
            <a:noAutofit/>
          </a:bodyPr>
          <a:lstStyle>
            <a:lvl1pPr indent="-298450" lvl="0" marL="457200" rtl="0" algn="l">
              <a:lnSpc>
                <a:spcPct val="115000"/>
              </a:lnSpc>
              <a:spcBef>
                <a:spcPts val="0"/>
              </a:spcBef>
              <a:spcAft>
                <a:spcPts val="0"/>
              </a:spcAft>
              <a:buSzPts val="1100"/>
              <a:buChar char="●"/>
              <a:defRPr sz="1400"/>
            </a:lvl1pPr>
            <a:lvl2pPr indent="-285750" lvl="1" marL="914400" rtl="0" algn="l">
              <a:lnSpc>
                <a:spcPct val="115000"/>
              </a:lnSpc>
              <a:spcBef>
                <a:spcPts val="1600"/>
              </a:spcBef>
              <a:spcAft>
                <a:spcPts val="0"/>
              </a:spcAft>
              <a:buSzPts val="900"/>
              <a:buChar char="○"/>
              <a:defRPr sz="1200"/>
            </a:lvl2pPr>
            <a:lvl3pPr indent="-285750" lvl="2" marL="1371600" rtl="0" algn="l">
              <a:lnSpc>
                <a:spcPct val="115000"/>
              </a:lnSpc>
              <a:spcBef>
                <a:spcPts val="1600"/>
              </a:spcBef>
              <a:spcAft>
                <a:spcPts val="0"/>
              </a:spcAft>
              <a:buSzPts val="900"/>
              <a:buChar char="■"/>
              <a:defRPr sz="1200"/>
            </a:lvl3pPr>
            <a:lvl4pPr indent="-285750" lvl="3" marL="1828800" rtl="0" algn="l">
              <a:lnSpc>
                <a:spcPct val="115000"/>
              </a:lnSpc>
              <a:spcBef>
                <a:spcPts val="1600"/>
              </a:spcBef>
              <a:spcAft>
                <a:spcPts val="0"/>
              </a:spcAft>
              <a:buSzPts val="900"/>
              <a:buChar char="●"/>
              <a:defRPr sz="1200"/>
            </a:lvl4pPr>
            <a:lvl5pPr indent="-285750" lvl="4" marL="2286000" rtl="0" algn="l">
              <a:lnSpc>
                <a:spcPct val="115000"/>
              </a:lnSpc>
              <a:spcBef>
                <a:spcPts val="1600"/>
              </a:spcBef>
              <a:spcAft>
                <a:spcPts val="0"/>
              </a:spcAft>
              <a:buSzPts val="900"/>
              <a:buChar char="○"/>
              <a:defRPr sz="1200"/>
            </a:lvl5pPr>
            <a:lvl6pPr indent="-285750" lvl="5" marL="2743200" rtl="0" algn="l">
              <a:lnSpc>
                <a:spcPct val="115000"/>
              </a:lnSpc>
              <a:spcBef>
                <a:spcPts val="1600"/>
              </a:spcBef>
              <a:spcAft>
                <a:spcPts val="0"/>
              </a:spcAft>
              <a:buSzPts val="900"/>
              <a:buChar char="■"/>
              <a:defRPr sz="1200"/>
            </a:lvl6pPr>
            <a:lvl7pPr indent="-285750" lvl="6" marL="3200400" rtl="0" algn="l">
              <a:lnSpc>
                <a:spcPct val="115000"/>
              </a:lnSpc>
              <a:spcBef>
                <a:spcPts val="1600"/>
              </a:spcBef>
              <a:spcAft>
                <a:spcPts val="0"/>
              </a:spcAft>
              <a:buSzPts val="900"/>
              <a:buChar char="●"/>
              <a:defRPr sz="1200"/>
            </a:lvl7pPr>
            <a:lvl8pPr indent="-285750" lvl="7" marL="3657600" rtl="0" algn="l">
              <a:lnSpc>
                <a:spcPct val="115000"/>
              </a:lnSpc>
              <a:spcBef>
                <a:spcPts val="1600"/>
              </a:spcBef>
              <a:spcAft>
                <a:spcPts val="0"/>
              </a:spcAft>
              <a:buSzPts val="900"/>
              <a:buChar char="○"/>
              <a:defRPr sz="1200"/>
            </a:lvl8pPr>
            <a:lvl9pPr indent="-285750" lvl="8" marL="4114800" rtl="0" algn="l">
              <a:lnSpc>
                <a:spcPct val="115000"/>
              </a:lnSpc>
              <a:spcBef>
                <a:spcPts val="1600"/>
              </a:spcBef>
              <a:spcAft>
                <a:spcPts val="1600"/>
              </a:spcAft>
              <a:buSzPts val="900"/>
              <a:buChar char="■"/>
              <a:defRPr sz="1200"/>
            </a:lvl9pPr>
          </a:lstStyle>
          <a:p/>
        </p:txBody>
      </p:sp>
      <p:sp>
        <p:nvSpPr>
          <p:cNvPr id="423" name="Google Shape;423;p77"/>
          <p:cNvSpPr txBox="1"/>
          <p:nvPr>
            <p:ph idx="12" type="sldNum"/>
          </p:nvPr>
        </p:nvSpPr>
        <p:spPr>
          <a:xfrm>
            <a:off x="8472458" y="4663217"/>
            <a:ext cx="548700" cy="393600"/>
          </a:xfrm>
          <a:prstGeom prst="rect">
            <a:avLst/>
          </a:prstGeom>
          <a:noFill/>
          <a:ln>
            <a:noFill/>
          </a:ln>
        </p:spPr>
        <p:txBody>
          <a:bodyPr anchorCtr="0" anchor="ctr" bIns="68575" lIns="68575" spcFirstLastPara="1" rIns="68575" wrap="square" tIns="68575">
            <a:noAutofit/>
          </a:bodyPr>
          <a:lstStyle>
            <a:lvl1pPr indent="0" lvl="0" marL="0" rtl="0" algn="r">
              <a:buClr>
                <a:schemeClr val="dk2"/>
              </a:buClr>
              <a:buSzPts val="1000"/>
              <a:buFont typeface="Arial"/>
              <a:buNone/>
              <a:defRPr b="0" i="0" sz="1000" u="none" cap="none" strike="noStrike">
                <a:solidFill>
                  <a:schemeClr val="dk2"/>
                </a:solidFill>
                <a:latin typeface="Arial"/>
                <a:ea typeface="Arial"/>
                <a:cs typeface="Arial"/>
                <a:sym typeface="Arial"/>
              </a:defRPr>
            </a:lvl1pPr>
            <a:lvl2pPr indent="0" lvl="1" marL="0" rtl="0" algn="r">
              <a:buClr>
                <a:schemeClr val="dk2"/>
              </a:buClr>
              <a:buSzPts val="1000"/>
              <a:buFont typeface="Arial"/>
              <a:buNone/>
              <a:defRPr b="0" i="0" sz="1000" u="none" cap="none" strike="noStrike">
                <a:solidFill>
                  <a:schemeClr val="dk2"/>
                </a:solidFill>
                <a:latin typeface="Arial"/>
                <a:ea typeface="Arial"/>
                <a:cs typeface="Arial"/>
                <a:sym typeface="Arial"/>
              </a:defRPr>
            </a:lvl2pPr>
            <a:lvl3pPr indent="0" lvl="2" marL="0" rtl="0" algn="r">
              <a:buClr>
                <a:schemeClr val="dk2"/>
              </a:buClr>
              <a:buSzPts val="1000"/>
              <a:buFont typeface="Arial"/>
              <a:buNone/>
              <a:defRPr b="0" i="0" sz="1000" u="none" cap="none" strike="noStrike">
                <a:solidFill>
                  <a:schemeClr val="dk2"/>
                </a:solidFill>
                <a:latin typeface="Arial"/>
                <a:ea typeface="Arial"/>
                <a:cs typeface="Arial"/>
                <a:sym typeface="Arial"/>
              </a:defRPr>
            </a:lvl3pPr>
            <a:lvl4pPr indent="0" lvl="3" marL="0" rtl="0" algn="r">
              <a:buClr>
                <a:schemeClr val="dk2"/>
              </a:buClr>
              <a:buSzPts val="1000"/>
              <a:buFont typeface="Arial"/>
              <a:buNone/>
              <a:defRPr b="0" i="0" sz="1000" u="none" cap="none" strike="noStrike">
                <a:solidFill>
                  <a:schemeClr val="dk2"/>
                </a:solidFill>
                <a:latin typeface="Arial"/>
                <a:ea typeface="Arial"/>
                <a:cs typeface="Arial"/>
                <a:sym typeface="Arial"/>
              </a:defRPr>
            </a:lvl4pPr>
            <a:lvl5pPr indent="0" lvl="4" marL="0" rtl="0" algn="r">
              <a:buClr>
                <a:schemeClr val="dk2"/>
              </a:buClr>
              <a:buSzPts val="1000"/>
              <a:buFont typeface="Arial"/>
              <a:buNone/>
              <a:defRPr b="0" i="0" sz="1000" u="none" cap="none" strike="noStrike">
                <a:solidFill>
                  <a:schemeClr val="dk2"/>
                </a:solidFill>
                <a:latin typeface="Arial"/>
                <a:ea typeface="Arial"/>
                <a:cs typeface="Arial"/>
                <a:sym typeface="Arial"/>
              </a:defRPr>
            </a:lvl5pPr>
            <a:lvl6pPr indent="0" lvl="5" marL="0" rtl="0" algn="r">
              <a:buClr>
                <a:schemeClr val="dk2"/>
              </a:buClr>
              <a:buSzPts val="1000"/>
              <a:buFont typeface="Arial"/>
              <a:buNone/>
              <a:defRPr b="0" i="0" sz="1000" u="none" cap="none" strike="noStrike">
                <a:solidFill>
                  <a:schemeClr val="dk2"/>
                </a:solidFill>
                <a:latin typeface="Arial"/>
                <a:ea typeface="Arial"/>
                <a:cs typeface="Arial"/>
                <a:sym typeface="Arial"/>
              </a:defRPr>
            </a:lvl6pPr>
            <a:lvl7pPr indent="0" lvl="6" marL="0" rtl="0" algn="r">
              <a:buClr>
                <a:schemeClr val="dk2"/>
              </a:buClr>
              <a:buSzPts val="1000"/>
              <a:buFont typeface="Arial"/>
              <a:buNone/>
              <a:defRPr b="0" i="0" sz="1000" u="none" cap="none" strike="noStrike">
                <a:solidFill>
                  <a:schemeClr val="dk2"/>
                </a:solidFill>
                <a:latin typeface="Arial"/>
                <a:ea typeface="Arial"/>
                <a:cs typeface="Arial"/>
                <a:sym typeface="Arial"/>
              </a:defRPr>
            </a:lvl7pPr>
            <a:lvl8pPr indent="0" lvl="7" marL="0" rtl="0" algn="r">
              <a:buClr>
                <a:schemeClr val="dk2"/>
              </a:buClr>
              <a:buSzPts val="1000"/>
              <a:buFont typeface="Arial"/>
              <a:buNone/>
              <a:defRPr b="0" i="0" sz="1000" u="none" cap="none" strike="noStrike">
                <a:solidFill>
                  <a:schemeClr val="dk2"/>
                </a:solidFill>
                <a:latin typeface="Arial"/>
                <a:ea typeface="Arial"/>
                <a:cs typeface="Arial"/>
                <a:sym typeface="Arial"/>
              </a:defRPr>
            </a:lvl8pPr>
            <a:lvl9pPr indent="0" lvl="8" marL="0" rtl="0" algn="r">
              <a:buClr>
                <a:schemeClr val="dk2"/>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7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3">
  <p:cSld name="TITLE_3">
    <p:spTree>
      <p:nvGrpSpPr>
        <p:cNvPr id="424" name="Shape 424"/>
        <p:cNvGrpSpPr/>
        <p:nvPr/>
      </p:nvGrpSpPr>
      <p:grpSpPr>
        <a:xfrm>
          <a:off x="0" y="0"/>
          <a:ext cx="0" cy="0"/>
          <a:chOff x="0" y="0"/>
          <a:chExt cx="0" cy="0"/>
        </a:xfrm>
      </p:grpSpPr>
      <p:sp>
        <p:nvSpPr>
          <p:cNvPr id="425" name="Google Shape;425;p78"/>
          <p:cNvSpPr txBox="1"/>
          <p:nvPr>
            <p:ph type="ctrTitle"/>
          </p:nvPr>
        </p:nvSpPr>
        <p:spPr>
          <a:xfrm>
            <a:off x="311708" y="744575"/>
            <a:ext cx="8520600" cy="2052600"/>
          </a:xfrm>
          <a:prstGeom prst="rect">
            <a:avLst/>
          </a:prstGeom>
        </p:spPr>
        <p:txBody>
          <a:bodyPr anchorCtr="0" anchor="b" bIns="91425" lIns="91425" spcFirstLastPara="1" rIns="91425" wrap="square" tIns="91425">
            <a:noAutofit/>
          </a:bodyPr>
          <a:lstStyle>
            <a:lvl1pPr lvl="0" rtl="0" algn="ctr">
              <a:spcBef>
                <a:spcPts val="0"/>
              </a:spcBef>
              <a:spcAft>
                <a:spcPts val="0"/>
              </a:spcAft>
              <a:buSzPts val="5200"/>
              <a:buNone/>
              <a:defRPr sz="5200"/>
            </a:lvl1pPr>
            <a:lvl2pPr lvl="1" rtl="0" algn="ctr">
              <a:spcBef>
                <a:spcPts val="0"/>
              </a:spcBef>
              <a:spcAft>
                <a:spcPts val="0"/>
              </a:spcAft>
              <a:buSzPts val="5200"/>
              <a:buNone/>
              <a:defRPr sz="5200"/>
            </a:lvl2pPr>
            <a:lvl3pPr lvl="2" rtl="0" algn="ctr">
              <a:spcBef>
                <a:spcPts val="0"/>
              </a:spcBef>
              <a:spcAft>
                <a:spcPts val="0"/>
              </a:spcAft>
              <a:buSzPts val="5200"/>
              <a:buNone/>
              <a:defRPr sz="5200"/>
            </a:lvl3pPr>
            <a:lvl4pPr lvl="3" rtl="0" algn="ctr">
              <a:spcBef>
                <a:spcPts val="0"/>
              </a:spcBef>
              <a:spcAft>
                <a:spcPts val="0"/>
              </a:spcAft>
              <a:buSzPts val="5200"/>
              <a:buNone/>
              <a:defRPr sz="5200"/>
            </a:lvl4pPr>
            <a:lvl5pPr lvl="4" rtl="0" algn="ctr">
              <a:spcBef>
                <a:spcPts val="0"/>
              </a:spcBef>
              <a:spcAft>
                <a:spcPts val="0"/>
              </a:spcAft>
              <a:buSzPts val="5200"/>
              <a:buNone/>
              <a:defRPr sz="5200"/>
            </a:lvl5pPr>
            <a:lvl6pPr lvl="5" rtl="0" algn="ctr">
              <a:spcBef>
                <a:spcPts val="0"/>
              </a:spcBef>
              <a:spcAft>
                <a:spcPts val="0"/>
              </a:spcAft>
              <a:buSzPts val="5200"/>
              <a:buNone/>
              <a:defRPr sz="5200"/>
            </a:lvl6pPr>
            <a:lvl7pPr lvl="6" rtl="0" algn="ctr">
              <a:spcBef>
                <a:spcPts val="0"/>
              </a:spcBef>
              <a:spcAft>
                <a:spcPts val="0"/>
              </a:spcAft>
              <a:buSzPts val="5200"/>
              <a:buNone/>
              <a:defRPr sz="5200"/>
            </a:lvl7pPr>
            <a:lvl8pPr lvl="7" rtl="0" algn="ctr">
              <a:spcBef>
                <a:spcPts val="0"/>
              </a:spcBef>
              <a:spcAft>
                <a:spcPts val="0"/>
              </a:spcAft>
              <a:buSzPts val="5200"/>
              <a:buNone/>
              <a:defRPr sz="5200"/>
            </a:lvl8pPr>
            <a:lvl9pPr lvl="8" rtl="0" algn="ctr">
              <a:spcBef>
                <a:spcPts val="0"/>
              </a:spcBef>
              <a:spcAft>
                <a:spcPts val="0"/>
              </a:spcAft>
              <a:buSzPts val="5200"/>
              <a:buNone/>
              <a:defRPr sz="5200"/>
            </a:lvl9pPr>
          </a:lstStyle>
          <a:p/>
        </p:txBody>
      </p:sp>
      <p:sp>
        <p:nvSpPr>
          <p:cNvPr id="426" name="Google Shape;426;p78"/>
          <p:cNvSpPr txBox="1"/>
          <p:nvPr>
            <p:ph idx="1" type="subTitle"/>
          </p:nvPr>
        </p:nvSpPr>
        <p:spPr>
          <a:xfrm>
            <a:off x="311700" y="2834125"/>
            <a:ext cx="8520600" cy="7926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2800"/>
              <a:buNone/>
              <a:defRPr sz="2800"/>
            </a:lvl1pPr>
            <a:lvl2pPr lvl="1" rtl="0" algn="ctr">
              <a:lnSpc>
                <a:spcPct val="100000"/>
              </a:lnSpc>
              <a:spcBef>
                <a:spcPts val="0"/>
              </a:spcBef>
              <a:spcAft>
                <a:spcPts val="0"/>
              </a:spcAft>
              <a:buSzPts val="2800"/>
              <a:buNone/>
              <a:defRPr sz="2800"/>
            </a:lvl2pPr>
            <a:lvl3pPr lvl="2" rtl="0" algn="ctr">
              <a:lnSpc>
                <a:spcPct val="100000"/>
              </a:lnSpc>
              <a:spcBef>
                <a:spcPts val="0"/>
              </a:spcBef>
              <a:spcAft>
                <a:spcPts val="0"/>
              </a:spcAft>
              <a:buSzPts val="2800"/>
              <a:buNone/>
              <a:defRPr sz="2800"/>
            </a:lvl3pPr>
            <a:lvl4pPr lvl="3" rtl="0" algn="ctr">
              <a:lnSpc>
                <a:spcPct val="100000"/>
              </a:lnSpc>
              <a:spcBef>
                <a:spcPts val="0"/>
              </a:spcBef>
              <a:spcAft>
                <a:spcPts val="0"/>
              </a:spcAft>
              <a:buSzPts val="2800"/>
              <a:buNone/>
              <a:defRPr sz="2800"/>
            </a:lvl4pPr>
            <a:lvl5pPr lvl="4" rtl="0" algn="ctr">
              <a:lnSpc>
                <a:spcPct val="100000"/>
              </a:lnSpc>
              <a:spcBef>
                <a:spcPts val="0"/>
              </a:spcBef>
              <a:spcAft>
                <a:spcPts val="0"/>
              </a:spcAft>
              <a:buSzPts val="2800"/>
              <a:buNone/>
              <a:defRPr sz="2800"/>
            </a:lvl5pPr>
            <a:lvl6pPr lvl="5" rtl="0" algn="ctr">
              <a:lnSpc>
                <a:spcPct val="100000"/>
              </a:lnSpc>
              <a:spcBef>
                <a:spcPts val="0"/>
              </a:spcBef>
              <a:spcAft>
                <a:spcPts val="0"/>
              </a:spcAft>
              <a:buSzPts val="2800"/>
              <a:buNone/>
              <a:defRPr sz="2800"/>
            </a:lvl6pPr>
            <a:lvl7pPr lvl="6" rtl="0" algn="ctr">
              <a:lnSpc>
                <a:spcPct val="100000"/>
              </a:lnSpc>
              <a:spcBef>
                <a:spcPts val="0"/>
              </a:spcBef>
              <a:spcAft>
                <a:spcPts val="0"/>
              </a:spcAft>
              <a:buSzPts val="2800"/>
              <a:buNone/>
              <a:defRPr sz="2800"/>
            </a:lvl7pPr>
            <a:lvl8pPr lvl="7" rtl="0" algn="ctr">
              <a:lnSpc>
                <a:spcPct val="100000"/>
              </a:lnSpc>
              <a:spcBef>
                <a:spcPts val="0"/>
              </a:spcBef>
              <a:spcAft>
                <a:spcPts val="0"/>
              </a:spcAft>
              <a:buSzPts val="2800"/>
              <a:buNone/>
              <a:defRPr sz="2800"/>
            </a:lvl8pPr>
            <a:lvl9pPr lvl="8" rtl="0" algn="ctr">
              <a:lnSpc>
                <a:spcPct val="100000"/>
              </a:lnSpc>
              <a:spcBef>
                <a:spcPts val="0"/>
              </a:spcBef>
              <a:spcAft>
                <a:spcPts val="0"/>
              </a:spcAft>
              <a:buSzPts val="2800"/>
              <a:buNone/>
              <a:defRPr sz="2800"/>
            </a:lvl9pPr>
          </a:lstStyle>
          <a:p/>
        </p:txBody>
      </p:sp>
      <p:sp>
        <p:nvSpPr>
          <p:cNvPr id="427" name="Google Shape;427;p78"/>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7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p:cSld name="SECTION_HEADER_1">
    <p:spTree>
      <p:nvGrpSpPr>
        <p:cNvPr id="428" name="Shape 428"/>
        <p:cNvGrpSpPr/>
        <p:nvPr/>
      </p:nvGrpSpPr>
      <p:grpSpPr>
        <a:xfrm>
          <a:off x="0" y="0"/>
          <a:ext cx="0" cy="0"/>
          <a:chOff x="0" y="0"/>
          <a:chExt cx="0" cy="0"/>
        </a:xfrm>
      </p:grpSpPr>
      <p:sp>
        <p:nvSpPr>
          <p:cNvPr id="429" name="Google Shape;429;p79"/>
          <p:cNvSpPr txBox="1"/>
          <p:nvPr>
            <p:ph type="title"/>
          </p:nvPr>
        </p:nvSpPr>
        <p:spPr>
          <a:xfrm>
            <a:off x="361156" y="2203450"/>
            <a:ext cx="3886200" cy="681000"/>
          </a:xfrm>
          <a:prstGeom prst="rect">
            <a:avLst/>
          </a:prstGeom>
          <a:noFill/>
          <a:ln>
            <a:noFill/>
          </a:ln>
        </p:spPr>
        <p:txBody>
          <a:bodyPr anchorCtr="0" anchor="t" bIns="22850" lIns="45725" spcFirstLastPara="1" rIns="45725" wrap="square" tIns="22850">
            <a:noAutofit/>
          </a:bodyPr>
          <a:lstStyle>
            <a:lvl1pPr lvl="0" rtl="0" algn="l">
              <a:spcBef>
                <a:spcPts val="0"/>
              </a:spcBef>
              <a:spcAft>
                <a:spcPts val="0"/>
              </a:spcAft>
              <a:buClr>
                <a:schemeClr val="dk1"/>
              </a:buClr>
              <a:buSzPts val="2000"/>
              <a:buFont typeface="Calibri"/>
              <a:buNone/>
              <a:defRPr b="1" sz="2000" cap="none"/>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430" name="Google Shape;430;p79"/>
          <p:cNvSpPr txBox="1"/>
          <p:nvPr>
            <p:ph idx="1" type="body"/>
          </p:nvPr>
        </p:nvSpPr>
        <p:spPr>
          <a:xfrm>
            <a:off x="361156" y="1453357"/>
            <a:ext cx="3886200" cy="750000"/>
          </a:xfrm>
          <a:prstGeom prst="rect">
            <a:avLst/>
          </a:prstGeom>
          <a:noFill/>
          <a:ln>
            <a:noFill/>
          </a:ln>
        </p:spPr>
        <p:txBody>
          <a:bodyPr anchorCtr="0" anchor="b" bIns="22850" lIns="45725" spcFirstLastPara="1" rIns="45725" wrap="square" tIns="22850">
            <a:noAutofit/>
          </a:bodyPr>
          <a:lstStyle>
            <a:lvl1pPr indent="-228600" lvl="0" marL="457200" rtl="0" algn="l">
              <a:spcBef>
                <a:spcPts val="200"/>
              </a:spcBef>
              <a:spcAft>
                <a:spcPts val="0"/>
              </a:spcAft>
              <a:buClr>
                <a:srgbClr val="888888"/>
              </a:buClr>
              <a:buSzPts val="1000"/>
              <a:buNone/>
              <a:defRPr sz="1000">
                <a:solidFill>
                  <a:srgbClr val="888888"/>
                </a:solidFill>
              </a:defRPr>
            </a:lvl1pPr>
            <a:lvl2pPr indent="-228600" lvl="1" marL="914400" rtl="0" algn="l">
              <a:spcBef>
                <a:spcPts val="1600"/>
              </a:spcBef>
              <a:spcAft>
                <a:spcPts val="0"/>
              </a:spcAft>
              <a:buClr>
                <a:srgbClr val="888888"/>
              </a:buClr>
              <a:buSzPts val="900"/>
              <a:buNone/>
              <a:defRPr sz="900">
                <a:solidFill>
                  <a:srgbClr val="888888"/>
                </a:solidFill>
              </a:defRPr>
            </a:lvl2pPr>
            <a:lvl3pPr indent="-228600" lvl="2" marL="1371600" rtl="0" algn="l">
              <a:spcBef>
                <a:spcPts val="1600"/>
              </a:spcBef>
              <a:spcAft>
                <a:spcPts val="0"/>
              </a:spcAft>
              <a:buClr>
                <a:srgbClr val="888888"/>
              </a:buClr>
              <a:buSzPts val="800"/>
              <a:buNone/>
              <a:defRPr sz="800">
                <a:solidFill>
                  <a:srgbClr val="888888"/>
                </a:solidFill>
              </a:defRPr>
            </a:lvl3pPr>
            <a:lvl4pPr indent="-228600" lvl="3" marL="1828800" rtl="0" algn="l">
              <a:spcBef>
                <a:spcPts val="1600"/>
              </a:spcBef>
              <a:spcAft>
                <a:spcPts val="0"/>
              </a:spcAft>
              <a:buClr>
                <a:srgbClr val="888888"/>
              </a:buClr>
              <a:buSzPts val="700"/>
              <a:buNone/>
              <a:defRPr sz="700">
                <a:solidFill>
                  <a:srgbClr val="888888"/>
                </a:solidFill>
              </a:defRPr>
            </a:lvl4pPr>
            <a:lvl5pPr indent="-228600" lvl="4" marL="2286000" rtl="0" algn="l">
              <a:spcBef>
                <a:spcPts val="1600"/>
              </a:spcBef>
              <a:spcAft>
                <a:spcPts val="0"/>
              </a:spcAft>
              <a:buClr>
                <a:srgbClr val="888888"/>
              </a:buClr>
              <a:buSzPts val="700"/>
              <a:buNone/>
              <a:defRPr sz="700">
                <a:solidFill>
                  <a:srgbClr val="888888"/>
                </a:solidFill>
              </a:defRPr>
            </a:lvl5pPr>
            <a:lvl6pPr indent="-228600" lvl="5" marL="2743200" rtl="0" algn="l">
              <a:spcBef>
                <a:spcPts val="1600"/>
              </a:spcBef>
              <a:spcAft>
                <a:spcPts val="0"/>
              </a:spcAft>
              <a:buClr>
                <a:srgbClr val="888888"/>
              </a:buClr>
              <a:buSzPts val="700"/>
              <a:buNone/>
              <a:defRPr sz="700">
                <a:solidFill>
                  <a:srgbClr val="888888"/>
                </a:solidFill>
              </a:defRPr>
            </a:lvl6pPr>
            <a:lvl7pPr indent="-228600" lvl="6" marL="3200400" rtl="0" algn="l">
              <a:spcBef>
                <a:spcPts val="1600"/>
              </a:spcBef>
              <a:spcAft>
                <a:spcPts val="0"/>
              </a:spcAft>
              <a:buClr>
                <a:srgbClr val="888888"/>
              </a:buClr>
              <a:buSzPts val="700"/>
              <a:buNone/>
              <a:defRPr sz="700">
                <a:solidFill>
                  <a:srgbClr val="888888"/>
                </a:solidFill>
              </a:defRPr>
            </a:lvl7pPr>
            <a:lvl8pPr indent="-228600" lvl="7" marL="3657600" rtl="0" algn="l">
              <a:spcBef>
                <a:spcPts val="1600"/>
              </a:spcBef>
              <a:spcAft>
                <a:spcPts val="0"/>
              </a:spcAft>
              <a:buClr>
                <a:srgbClr val="888888"/>
              </a:buClr>
              <a:buSzPts val="700"/>
              <a:buNone/>
              <a:defRPr sz="700">
                <a:solidFill>
                  <a:srgbClr val="888888"/>
                </a:solidFill>
              </a:defRPr>
            </a:lvl8pPr>
            <a:lvl9pPr indent="-228600" lvl="8" marL="4114800" rtl="0" algn="l">
              <a:spcBef>
                <a:spcPts val="1600"/>
              </a:spcBef>
              <a:spcAft>
                <a:spcPts val="1600"/>
              </a:spcAft>
              <a:buClr>
                <a:srgbClr val="888888"/>
              </a:buClr>
              <a:buSzPts val="700"/>
              <a:buNone/>
              <a:defRPr sz="700">
                <a:solidFill>
                  <a:srgbClr val="888888"/>
                </a:solidFill>
              </a:defRPr>
            </a:lvl9pPr>
          </a:lstStyle>
          <a:p/>
        </p:txBody>
      </p:sp>
      <p:sp>
        <p:nvSpPr>
          <p:cNvPr id="431" name="Google Shape;431;p79"/>
          <p:cNvSpPr txBox="1"/>
          <p:nvPr>
            <p:ph idx="10" type="dt"/>
          </p:nvPr>
        </p:nvSpPr>
        <p:spPr>
          <a:xfrm>
            <a:off x="228600" y="3178175"/>
            <a:ext cx="1066800" cy="182700"/>
          </a:xfrm>
          <a:prstGeom prst="rect">
            <a:avLst/>
          </a:prstGeom>
          <a:noFill/>
          <a:ln>
            <a:noFill/>
          </a:ln>
        </p:spPr>
        <p:txBody>
          <a:bodyPr anchorCtr="0" anchor="ctr" bIns="22850" lIns="45725" spcFirstLastPara="1" rIns="45725" wrap="square" tIns="22850">
            <a:noAutofit/>
          </a:bodyPr>
          <a:lstStyle>
            <a:lvl1pPr lvl="0" rtl="0" algn="l">
              <a:spcBef>
                <a:spcPts val="0"/>
              </a:spcBef>
              <a:spcAft>
                <a:spcPts val="0"/>
              </a:spcAft>
              <a:buSzPts val="1400"/>
              <a:buNone/>
              <a:defRPr sz="1400"/>
            </a:lvl1pPr>
            <a:lvl2pPr lvl="1" rtl="0" algn="l">
              <a:spcBef>
                <a:spcPts val="0"/>
              </a:spcBef>
              <a:spcAft>
                <a:spcPts val="0"/>
              </a:spcAft>
              <a:buSzPts val="1400"/>
              <a:buNone/>
              <a:defRPr sz="1400"/>
            </a:lvl2pPr>
            <a:lvl3pPr lvl="2" rtl="0" algn="l">
              <a:spcBef>
                <a:spcPts val="0"/>
              </a:spcBef>
              <a:spcAft>
                <a:spcPts val="0"/>
              </a:spcAft>
              <a:buSzPts val="1400"/>
              <a:buNone/>
              <a:defRPr sz="1400"/>
            </a:lvl3pPr>
            <a:lvl4pPr lvl="3" rtl="0" algn="l">
              <a:spcBef>
                <a:spcPts val="0"/>
              </a:spcBef>
              <a:spcAft>
                <a:spcPts val="0"/>
              </a:spcAft>
              <a:buSzPts val="1400"/>
              <a:buNone/>
              <a:defRPr sz="1400"/>
            </a:lvl4pPr>
            <a:lvl5pPr lvl="4" rtl="0" algn="l">
              <a:spcBef>
                <a:spcPts val="0"/>
              </a:spcBef>
              <a:spcAft>
                <a:spcPts val="0"/>
              </a:spcAft>
              <a:buSzPts val="1400"/>
              <a:buNone/>
              <a:defRPr sz="1400"/>
            </a:lvl5pPr>
            <a:lvl6pPr lvl="5" rtl="0" algn="l">
              <a:spcBef>
                <a:spcPts val="0"/>
              </a:spcBef>
              <a:spcAft>
                <a:spcPts val="0"/>
              </a:spcAft>
              <a:buSzPts val="1400"/>
              <a:buNone/>
              <a:defRPr sz="1400"/>
            </a:lvl6pPr>
            <a:lvl7pPr lvl="6" rtl="0" algn="l">
              <a:spcBef>
                <a:spcPts val="0"/>
              </a:spcBef>
              <a:spcAft>
                <a:spcPts val="0"/>
              </a:spcAft>
              <a:buSzPts val="1400"/>
              <a:buNone/>
              <a:defRPr sz="1400"/>
            </a:lvl7pPr>
            <a:lvl8pPr lvl="7" rtl="0" algn="l">
              <a:spcBef>
                <a:spcPts val="0"/>
              </a:spcBef>
              <a:spcAft>
                <a:spcPts val="0"/>
              </a:spcAft>
              <a:buSzPts val="1400"/>
              <a:buNone/>
              <a:defRPr sz="1400"/>
            </a:lvl8pPr>
            <a:lvl9pPr lvl="8" rtl="0" algn="l">
              <a:spcBef>
                <a:spcPts val="0"/>
              </a:spcBef>
              <a:spcAft>
                <a:spcPts val="0"/>
              </a:spcAft>
              <a:buSzPts val="1400"/>
              <a:buNone/>
              <a:defRPr sz="1400"/>
            </a:lvl9pPr>
          </a:lstStyle>
          <a:p/>
        </p:txBody>
      </p:sp>
      <p:sp>
        <p:nvSpPr>
          <p:cNvPr id="432" name="Google Shape;432;p79"/>
          <p:cNvSpPr txBox="1"/>
          <p:nvPr>
            <p:ph idx="11" type="ftr"/>
          </p:nvPr>
        </p:nvSpPr>
        <p:spPr>
          <a:xfrm>
            <a:off x="1562100" y="3178175"/>
            <a:ext cx="1447800" cy="182700"/>
          </a:xfrm>
          <a:prstGeom prst="rect">
            <a:avLst/>
          </a:prstGeom>
          <a:noFill/>
          <a:ln>
            <a:noFill/>
          </a:ln>
        </p:spPr>
        <p:txBody>
          <a:bodyPr anchorCtr="0" anchor="ctr" bIns="22850" lIns="45725" spcFirstLastPara="1" rIns="45725" wrap="square" tIns="22850">
            <a:noAutofit/>
          </a:bodyPr>
          <a:lstStyle>
            <a:lvl1pPr lvl="0" rtl="0" algn="ctr">
              <a:spcBef>
                <a:spcPts val="0"/>
              </a:spcBef>
              <a:spcAft>
                <a:spcPts val="0"/>
              </a:spcAft>
              <a:buSzPts val="1400"/>
              <a:buNone/>
              <a:defRPr sz="1400"/>
            </a:lvl1pPr>
            <a:lvl2pPr lvl="1" rtl="0" algn="l">
              <a:spcBef>
                <a:spcPts val="0"/>
              </a:spcBef>
              <a:spcAft>
                <a:spcPts val="0"/>
              </a:spcAft>
              <a:buSzPts val="1400"/>
              <a:buNone/>
              <a:defRPr sz="1400"/>
            </a:lvl2pPr>
            <a:lvl3pPr lvl="2" rtl="0" algn="l">
              <a:spcBef>
                <a:spcPts val="0"/>
              </a:spcBef>
              <a:spcAft>
                <a:spcPts val="0"/>
              </a:spcAft>
              <a:buSzPts val="1400"/>
              <a:buNone/>
              <a:defRPr sz="1400"/>
            </a:lvl3pPr>
            <a:lvl4pPr lvl="3" rtl="0" algn="l">
              <a:spcBef>
                <a:spcPts val="0"/>
              </a:spcBef>
              <a:spcAft>
                <a:spcPts val="0"/>
              </a:spcAft>
              <a:buSzPts val="1400"/>
              <a:buNone/>
              <a:defRPr sz="1400"/>
            </a:lvl4pPr>
            <a:lvl5pPr lvl="4" rtl="0" algn="l">
              <a:spcBef>
                <a:spcPts val="0"/>
              </a:spcBef>
              <a:spcAft>
                <a:spcPts val="0"/>
              </a:spcAft>
              <a:buSzPts val="1400"/>
              <a:buNone/>
              <a:defRPr sz="1400"/>
            </a:lvl5pPr>
            <a:lvl6pPr lvl="5" rtl="0" algn="l">
              <a:spcBef>
                <a:spcPts val="0"/>
              </a:spcBef>
              <a:spcAft>
                <a:spcPts val="0"/>
              </a:spcAft>
              <a:buSzPts val="1400"/>
              <a:buNone/>
              <a:defRPr sz="1400"/>
            </a:lvl6pPr>
            <a:lvl7pPr lvl="6" rtl="0" algn="l">
              <a:spcBef>
                <a:spcPts val="0"/>
              </a:spcBef>
              <a:spcAft>
                <a:spcPts val="0"/>
              </a:spcAft>
              <a:buSzPts val="1400"/>
              <a:buNone/>
              <a:defRPr sz="1400"/>
            </a:lvl7pPr>
            <a:lvl8pPr lvl="7" rtl="0" algn="l">
              <a:spcBef>
                <a:spcPts val="0"/>
              </a:spcBef>
              <a:spcAft>
                <a:spcPts val="0"/>
              </a:spcAft>
              <a:buSzPts val="1400"/>
              <a:buNone/>
              <a:defRPr sz="1400"/>
            </a:lvl8pPr>
            <a:lvl9pPr lvl="8" rtl="0" algn="l">
              <a:spcBef>
                <a:spcPts val="0"/>
              </a:spcBef>
              <a:spcAft>
                <a:spcPts val="0"/>
              </a:spcAft>
              <a:buSzPts val="1400"/>
              <a:buNone/>
              <a:defRPr sz="1400"/>
            </a:lvl9pPr>
          </a:lstStyle>
          <a:p/>
        </p:txBody>
      </p:sp>
      <p:sp>
        <p:nvSpPr>
          <p:cNvPr id="433" name="Google Shape;433;p79"/>
          <p:cNvSpPr txBox="1"/>
          <p:nvPr>
            <p:ph idx="12" type="sldNum"/>
          </p:nvPr>
        </p:nvSpPr>
        <p:spPr>
          <a:xfrm>
            <a:off x="3276600" y="3178175"/>
            <a:ext cx="1066800" cy="182700"/>
          </a:xfrm>
          <a:prstGeom prst="rect">
            <a:avLst/>
          </a:prstGeom>
          <a:noFill/>
          <a:ln>
            <a:noFill/>
          </a:ln>
        </p:spPr>
        <p:txBody>
          <a:bodyPr anchorCtr="0" anchor="ctr" bIns="22850" lIns="45725" spcFirstLastPara="1" rIns="45725" wrap="square" tIns="22850">
            <a:noAutofit/>
          </a:bodyPr>
          <a:lstStyle>
            <a:lvl1pPr indent="0" lvl="0" marL="0" rtl="0" algn="r">
              <a:spcBef>
                <a:spcPts val="0"/>
              </a:spcBef>
              <a:buNone/>
              <a:defRPr/>
            </a:lvl1pPr>
            <a:lvl2pPr indent="0" lvl="1" marL="0" rtl="0" algn="r">
              <a:spcBef>
                <a:spcPts val="0"/>
              </a:spcBef>
              <a:buNone/>
              <a:defRPr/>
            </a:lvl2pPr>
            <a:lvl3pPr indent="0" lvl="2" marL="0" rtl="0" algn="r">
              <a:spcBef>
                <a:spcPts val="0"/>
              </a:spcBef>
              <a:buNone/>
              <a:defRPr/>
            </a:lvl3pPr>
            <a:lvl4pPr indent="0" lvl="3" marL="0" rtl="0" algn="r">
              <a:spcBef>
                <a:spcPts val="0"/>
              </a:spcBef>
              <a:buNone/>
              <a:defRPr/>
            </a:lvl4pPr>
            <a:lvl5pPr indent="0" lvl="4" marL="0" rtl="0" algn="r">
              <a:spcBef>
                <a:spcPts val="0"/>
              </a:spcBef>
              <a:buNone/>
              <a:defRPr/>
            </a:lvl5pPr>
            <a:lvl6pPr indent="0" lvl="5" marL="0" rtl="0" algn="r">
              <a:spcBef>
                <a:spcPts val="0"/>
              </a:spcBef>
              <a:buNone/>
              <a:defRPr/>
            </a:lvl6pPr>
            <a:lvl7pPr indent="0" lvl="6" marL="0" rtl="0" algn="r">
              <a:spcBef>
                <a:spcPts val="0"/>
              </a:spcBef>
              <a:buNone/>
              <a:defRPr/>
            </a:lvl7pPr>
            <a:lvl8pPr indent="0" lvl="7" marL="0" rtl="0" algn="r">
              <a:spcBef>
                <a:spcPts val="0"/>
              </a:spcBef>
              <a:buNone/>
              <a:defRPr/>
            </a:lvl8pPr>
            <a:lvl9pPr indent="0" lvl="8" marL="0" rt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7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1">
  <p:cSld name="SECTION_HEADER_2">
    <p:spTree>
      <p:nvGrpSpPr>
        <p:cNvPr id="434" name="Shape 434"/>
        <p:cNvGrpSpPr/>
        <p:nvPr/>
      </p:nvGrpSpPr>
      <p:grpSpPr>
        <a:xfrm>
          <a:off x="0" y="0"/>
          <a:ext cx="0" cy="0"/>
          <a:chOff x="0" y="0"/>
          <a:chExt cx="0" cy="0"/>
        </a:xfrm>
      </p:grpSpPr>
      <p:sp>
        <p:nvSpPr>
          <p:cNvPr id="435" name="Google Shape;435;p80"/>
          <p:cNvSpPr txBox="1"/>
          <p:nvPr>
            <p:ph type="title"/>
          </p:nvPr>
        </p:nvSpPr>
        <p:spPr>
          <a:xfrm>
            <a:off x="361156" y="2203450"/>
            <a:ext cx="3886200" cy="681000"/>
          </a:xfrm>
          <a:prstGeom prst="rect">
            <a:avLst/>
          </a:prstGeom>
          <a:noFill/>
          <a:ln>
            <a:noFill/>
          </a:ln>
        </p:spPr>
        <p:txBody>
          <a:bodyPr anchorCtr="0" anchor="t" bIns="22850" lIns="45725" spcFirstLastPara="1" rIns="45725" wrap="square" tIns="22850">
            <a:noAutofit/>
          </a:bodyPr>
          <a:lstStyle>
            <a:lvl1pPr lvl="0" rtl="0" algn="l">
              <a:spcBef>
                <a:spcPts val="0"/>
              </a:spcBef>
              <a:spcAft>
                <a:spcPts val="0"/>
              </a:spcAft>
              <a:buClr>
                <a:schemeClr val="dk1"/>
              </a:buClr>
              <a:buSzPts val="2000"/>
              <a:buFont typeface="Calibri"/>
              <a:buNone/>
              <a:defRPr b="1" sz="2000" cap="none"/>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436" name="Google Shape;436;p80"/>
          <p:cNvSpPr txBox="1"/>
          <p:nvPr>
            <p:ph idx="1" type="body"/>
          </p:nvPr>
        </p:nvSpPr>
        <p:spPr>
          <a:xfrm>
            <a:off x="361156" y="1453357"/>
            <a:ext cx="3886200" cy="750000"/>
          </a:xfrm>
          <a:prstGeom prst="rect">
            <a:avLst/>
          </a:prstGeom>
          <a:noFill/>
          <a:ln>
            <a:noFill/>
          </a:ln>
        </p:spPr>
        <p:txBody>
          <a:bodyPr anchorCtr="0" anchor="b" bIns="22850" lIns="45725" spcFirstLastPara="1" rIns="45725" wrap="square" tIns="22850">
            <a:noAutofit/>
          </a:bodyPr>
          <a:lstStyle>
            <a:lvl1pPr indent="-228600" lvl="0" marL="457200" rtl="0" algn="l">
              <a:spcBef>
                <a:spcPts val="200"/>
              </a:spcBef>
              <a:spcAft>
                <a:spcPts val="0"/>
              </a:spcAft>
              <a:buClr>
                <a:srgbClr val="888888"/>
              </a:buClr>
              <a:buSzPts val="1000"/>
              <a:buNone/>
              <a:defRPr sz="1000">
                <a:solidFill>
                  <a:srgbClr val="888888"/>
                </a:solidFill>
              </a:defRPr>
            </a:lvl1pPr>
            <a:lvl2pPr indent="-228600" lvl="1" marL="914400" rtl="0" algn="l">
              <a:spcBef>
                <a:spcPts val="1600"/>
              </a:spcBef>
              <a:spcAft>
                <a:spcPts val="0"/>
              </a:spcAft>
              <a:buClr>
                <a:srgbClr val="888888"/>
              </a:buClr>
              <a:buSzPts val="900"/>
              <a:buNone/>
              <a:defRPr sz="900">
                <a:solidFill>
                  <a:srgbClr val="888888"/>
                </a:solidFill>
              </a:defRPr>
            </a:lvl2pPr>
            <a:lvl3pPr indent="-228600" lvl="2" marL="1371600" rtl="0" algn="l">
              <a:spcBef>
                <a:spcPts val="1600"/>
              </a:spcBef>
              <a:spcAft>
                <a:spcPts val="0"/>
              </a:spcAft>
              <a:buClr>
                <a:srgbClr val="888888"/>
              </a:buClr>
              <a:buSzPts val="800"/>
              <a:buNone/>
              <a:defRPr sz="800">
                <a:solidFill>
                  <a:srgbClr val="888888"/>
                </a:solidFill>
              </a:defRPr>
            </a:lvl3pPr>
            <a:lvl4pPr indent="-228600" lvl="3" marL="1828800" rtl="0" algn="l">
              <a:spcBef>
                <a:spcPts val="1600"/>
              </a:spcBef>
              <a:spcAft>
                <a:spcPts val="0"/>
              </a:spcAft>
              <a:buClr>
                <a:srgbClr val="888888"/>
              </a:buClr>
              <a:buSzPts val="700"/>
              <a:buNone/>
              <a:defRPr sz="700">
                <a:solidFill>
                  <a:srgbClr val="888888"/>
                </a:solidFill>
              </a:defRPr>
            </a:lvl4pPr>
            <a:lvl5pPr indent="-228600" lvl="4" marL="2286000" rtl="0" algn="l">
              <a:spcBef>
                <a:spcPts val="1600"/>
              </a:spcBef>
              <a:spcAft>
                <a:spcPts val="0"/>
              </a:spcAft>
              <a:buClr>
                <a:srgbClr val="888888"/>
              </a:buClr>
              <a:buSzPts val="700"/>
              <a:buNone/>
              <a:defRPr sz="700">
                <a:solidFill>
                  <a:srgbClr val="888888"/>
                </a:solidFill>
              </a:defRPr>
            </a:lvl5pPr>
            <a:lvl6pPr indent="-228600" lvl="5" marL="2743200" rtl="0" algn="l">
              <a:spcBef>
                <a:spcPts val="1600"/>
              </a:spcBef>
              <a:spcAft>
                <a:spcPts val="0"/>
              </a:spcAft>
              <a:buClr>
                <a:srgbClr val="888888"/>
              </a:buClr>
              <a:buSzPts val="700"/>
              <a:buNone/>
              <a:defRPr sz="700">
                <a:solidFill>
                  <a:srgbClr val="888888"/>
                </a:solidFill>
              </a:defRPr>
            </a:lvl6pPr>
            <a:lvl7pPr indent="-228600" lvl="6" marL="3200400" rtl="0" algn="l">
              <a:spcBef>
                <a:spcPts val="1600"/>
              </a:spcBef>
              <a:spcAft>
                <a:spcPts val="0"/>
              </a:spcAft>
              <a:buClr>
                <a:srgbClr val="888888"/>
              </a:buClr>
              <a:buSzPts val="700"/>
              <a:buNone/>
              <a:defRPr sz="700">
                <a:solidFill>
                  <a:srgbClr val="888888"/>
                </a:solidFill>
              </a:defRPr>
            </a:lvl7pPr>
            <a:lvl8pPr indent="-228600" lvl="7" marL="3657600" rtl="0" algn="l">
              <a:spcBef>
                <a:spcPts val="1600"/>
              </a:spcBef>
              <a:spcAft>
                <a:spcPts val="0"/>
              </a:spcAft>
              <a:buClr>
                <a:srgbClr val="888888"/>
              </a:buClr>
              <a:buSzPts val="700"/>
              <a:buNone/>
              <a:defRPr sz="700">
                <a:solidFill>
                  <a:srgbClr val="888888"/>
                </a:solidFill>
              </a:defRPr>
            </a:lvl8pPr>
            <a:lvl9pPr indent="-228600" lvl="8" marL="4114800" rtl="0" algn="l">
              <a:spcBef>
                <a:spcPts val="1600"/>
              </a:spcBef>
              <a:spcAft>
                <a:spcPts val="1600"/>
              </a:spcAft>
              <a:buClr>
                <a:srgbClr val="888888"/>
              </a:buClr>
              <a:buSzPts val="700"/>
              <a:buNone/>
              <a:defRPr sz="700">
                <a:solidFill>
                  <a:srgbClr val="888888"/>
                </a:solidFill>
              </a:defRPr>
            </a:lvl9pPr>
          </a:lstStyle>
          <a:p/>
        </p:txBody>
      </p:sp>
      <p:sp>
        <p:nvSpPr>
          <p:cNvPr id="437" name="Google Shape;437;p80"/>
          <p:cNvSpPr txBox="1"/>
          <p:nvPr>
            <p:ph idx="10" type="dt"/>
          </p:nvPr>
        </p:nvSpPr>
        <p:spPr>
          <a:xfrm>
            <a:off x="228600" y="3178175"/>
            <a:ext cx="1066800" cy="182700"/>
          </a:xfrm>
          <a:prstGeom prst="rect">
            <a:avLst/>
          </a:prstGeom>
          <a:noFill/>
          <a:ln>
            <a:noFill/>
          </a:ln>
        </p:spPr>
        <p:txBody>
          <a:bodyPr anchorCtr="0" anchor="ctr" bIns="22850" lIns="45725" spcFirstLastPara="1" rIns="45725" wrap="square" tIns="22850">
            <a:noAutofit/>
          </a:bodyPr>
          <a:lstStyle>
            <a:lvl1pPr lvl="0" rtl="0" algn="l">
              <a:spcBef>
                <a:spcPts val="0"/>
              </a:spcBef>
              <a:spcAft>
                <a:spcPts val="0"/>
              </a:spcAft>
              <a:buSzPts val="1400"/>
              <a:buNone/>
              <a:defRPr sz="1400"/>
            </a:lvl1pPr>
            <a:lvl2pPr lvl="1" rtl="0" algn="l">
              <a:spcBef>
                <a:spcPts val="0"/>
              </a:spcBef>
              <a:spcAft>
                <a:spcPts val="0"/>
              </a:spcAft>
              <a:buSzPts val="1400"/>
              <a:buNone/>
              <a:defRPr sz="1400"/>
            </a:lvl2pPr>
            <a:lvl3pPr lvl="2" rtl="0" algn="l">
              <a:spcBef>
                <a:spcPts val="0"/>
              </a:spcBef>
              <a:spcAft>
                <a:spcPts val="0"/>
              </a:spcAft>
              <a:buSzPts val="1400"/>
              <a:buNone/>
              <a:defRPr sz="1400"/>
            </a:lvl3pPr>
            <a:lvl4pPr lvl="3" rtl="0" algn="l">
              <a:spcBef>
                <a:spcPts val="0"/>
              </a:spcBef>
              <a:spcAft>
                <a:spcPts val="0"/>
              </a:spcAft>
              <a:buSzPts val="1400"/>
              <a:buNone/>
              <a:defRPr sz="1400"/>
            </a:lvl4pPr>
            <a:lvl5pPr lvl="4" rtl="0" algn="l">
              <a:spcBef>
                <a:spcPts val="0"/>
              </a:spcBef>
              <a:spcAft>
                <a:spcPts val="0"/>
              </a:spcAft>
              <a:buSzPts val="1400"/>
              <a:buNone/>
              <a:defRPr sz="1400"/>
            </a:lvl5pPr>
            <a:lvl6pPr lvl="5" rtl="0" algn="l">
              <a:spcBef>
                <a:spcPts val="0"/>
              </a:spcBef>
              <a:spcAft>
                <a:spcPts val="0"/>
              </a:spcAft>
              <a:buSzPts val="1400"/>
              <a:buNone/>
              <a:defRPr sz="1400"/>
            </a:lvl6pPr>
            <a:lvl7pPr lvl="6" rtl="0" algn="l">
              <a:spcBef>
                <a:spcPts val="0"/>
              </a:spcBef>
              <a:spcAft>
                <a:spcPts val="0"/>
              </a:spcAft>
              <a:buSzPts val="1400"/>
              <a:buNone/>
              <a:defRPr sz="1400"/>
            </a:lvl7pPr>
            <a:lvl8pPr lvl="7" rtl="0" algn="l">
              <a:spcBef>
                <a:spcPts val="0"/>
              </a:spcBef>
              <a:spcAft>
                <a:spcPts val="0"/>
              </a:spcAft>
              <a:buSzPts val="1400"/>
              <a:buNone/>
              <a:defRPr sz="1400"/>
            </a:lvl8pPr>
            <a:lvl9pPr lvl="8" rtl="0" algn="l">
              <a:spcBef>
                <a:spcPts val="0"/>
              </a:spcBef>
              <a:spcAft>
                <a:spcPts val="0"/>
              </a:spcAft>
              <a:buSzPts val="1400"/>
              <a:buNone/>
              <a:defRPr sz="1400"/>
            </a:lvl9pPr>
          </a:lstStyle>
          <a:p/>
        </p:txBody>
      </p:sp>
      <p:sp>
        <p:nvSpPr>
          <p:cNvPr id="438" name="Google Shape;438;p80"/>
          <p:cNvSpPr txBox="1"/>
          <p:nvPr>
            <p:ph idx="11" type="ftr"/>
          </p:nvPr>
        </p:nvSpPr>
        <p:spPr>
          <a:xfrm>
            <a:off x="1562100" y="3178175"/>
            <a:ext cx="1447800" cy="182700"/>
          </a:xfrm>
          <a:prstGeom prst="rect">
            <a:avLst/>
          </a:prstGeom>
          <a:noFill/>
          <a:ln>
            <a:noFill/>
          </a:ln>
        </p:spPr>
        <p:txBody>
          <a:bodyPr anchorCtr="0" anchor="ctr" bIns="22850" lIns="45725" spcFirstLastPara="1" rIns="45725" wrap="square" tIns="22850">
            <a:noAutofit/>
          </a:bodyPr>
          <a:lstStyle>
            <a:lvl1pPr lvl="0" rtl="0" algn="ctr">
              <a:spcBef>
                <a:spcPts val="0"/>
              </a:spcBef>
              <a:spcAft>
                <a:spcPts val="0"/>
              </a:spcAft>
              <a:buSzPts val="1400"/>
              <a:buNone/>
              <a:defRPr sz="1400"/>
            </a:lvl1pPr>
            <a:lvl2pPr lvl="1" rtl="0" algn="l">
              <a:spcBef>
                <a:spcPts val="0"/>
              </a:spcBef>
              <a:spcAft>
                <a:spcPts val="0"/>
              </a:spcAft>
              <a:buSzPts val="1400"/>
              <a:buNone/>
              <a:defRPr sz="1400"/>
            </a:lvl2pPr>
            <a:lvl3pPr lvl="2" rtl="0" algn="l">
              <a:spcBef>
                <a:spcPts val="0"/>
              </a:spcBef>
              <a:spcAft>
                <a:spcPts val="0"/>
              </a:spcAft>
              <a:buSzPts val="1400"/>
              <a:buNone/>
              <a:defRPr sz="1400"/>
            </a:lvl3pPr>
            <a:lvl4pPr lvl="3" rtl="0" algn="l">
              <a:spcBef>
                <a:spcPts val="0"/>
              </a:spcBef>
              <a:spcAft>
                <a:spcPts val="0"/>
              </a:spcAft>
              <a:buSzPts val="1400"/>
              <a:buNone/>
              <a:defRPr sz="1400"/>
            </a:lvl4pPr>
            <a:lvl5pPr lvl="4" rtl="0" algn="l">
              <a:spcBef>
                <a:spcPts val="0"/>
              </a:spcBef>
              <a:spcAft>
                <a:spcPts val="0"/>
              </a:spcAft>
              <a:buSzPts val="1400"/>
              <a:buNone/>
              <a:defRPr sz="1400"/>
            </a:lvl5pPr>
            <a:lvl6pPr lvl="5" rtl="0" algn="l">
              <a:spcBef>
                <a:spcPts val="0"/>
              </a:spcBef>
              <a:spcAft>
                <a:spcPts val="0"/>
              </a:spcAft>
              <a:buSzPts val="1400"/>
              <a:buNone/>
              <a:defRPr sz="1400"/>
            </a:lvl6pPr>
            <a:lvl7pPr lvl="6" rtl="0" algn="l">
              <a:spcBef>
                <a:spcPts val="0"/>
              </a:spcBef>
              <a:spcAft>
                <a:spcPts val="0"/>
              </a:spcAft>
              <a:buSzPts val="1400"/>
              <a:buNone/>
              <a:defRPr sz="1400"/>
            </a:lvl7pPr>
            <a:lvl8pPr lvl="7" rtl="0" algn="l">
              <a:spcBef>
                <a:spcPts val="0"/>
              </a:spcBef>
              <a:spcAft>
                <a:spcPts val="0"/>
              </a:spcAft>
              <a:buSzPts val="1400"/>
              <a:buNone/>
              <a:defRPr sz="1400"/>
            </a:lvl8pPr>
            <a:lvl9pPr lvl="8" rtl="0" algn="l">
              <a:spcBef>
                <a:spcPts val="0"/>
              </a:spcBef>
              <a:spcAft>
                <a:spcPts val="0"/>
              </a:spcAft>
              <a:buSzPts val="1400"/>
              <a:buNone/>
              <a:defRPr sz="1400"/>
            </a:lvl9pPr>
          </a:lstStyle>
          <a:p/>
        </p:txBody>
      </p:sp>
      <p:sp>
        <p:nvSpPr>
          <p:cNvPr id="439" name="Google Shape;439;p80"/>
          <p:cNvSpPr txBox="1"/>
          <p:nvPr>
            <p:ph idx="12" type="sldNum"/>
          </p:nvPr>
        </p:nvSpPr>
        <p:spPr>
          <a:xfrm>
            <a:off x="3276600" y="3178175"/>
            <a:ext cx="1066800" cy="182700"/>
          </a:xfrm>
          <a:prstGeom prst="rect">
            <a:avLst/>
          </a:prstGeom>
          <a:noFill/>
          <a:ln>
            <a:noFill/>
          </a:ln>
        </p:spPr>
        <p:txBody>
          <a:bodyPr anchorCtr="0" anchor="ctr" bIns="22850" lIns="45725" spcFirstLastPara="1" rIns="45725" wrap="square" tIns="22850">
            <a:noAutofit/>
          </a:bodyPr>
          <a:lstStyle>
            <a:lvl1pPr indent="0" lvl="0" marL="0" rtl="0" algn="r">
              <a:spcBef>
                <a:spcPts val="0"/>
              </a:spcBef>
              <a:buNone/>
              <a:defRPr/>
            </a:lvl1pPr>
            <a:lvl2pPr indent="0" lvl="1" marL="0" rtl="0" algn="r">
              <a:spcBef>
                <a:spcPts val="0"/>
              </a:spcBef>
              <a:buNone/>
              <a:defRPr/>
            </a:lvl2pPr>
            <a:lvl3pPr indent="0" lvl="2" marL="0" rtl="0" algn="r">
              <a:spcBef>
                <a:spcPts val="0"/>
              </a:spcBef>
              <a:buNone/>
              <a:defRPr/>
            </a:lvl3pPr>
            <a:lvl4pPr indent="0" lvl="3" marL="0" rtl="0" algn="r">
              <a:spcBef>
                <a:spcPts val="0"/>
              </a:spcBef>
              <a:buNone/>
              <a:defRPr/>
            </a:lvl4pPr>
            <a:lvl5pPr indent="0" lvl="4" marL="0" rtl="0" algn="r">
              <a:spcBef>
                <a:spcPts val="0"/>
              </a:spcBef>
              <a:buNone/>
              <a:defRPr/>
            </a:lvl5pPr>
            <a:lvl6pPr indent="0" lvl="5" marL="0" rtl="0" algn="r">
              <a:spcBef>
                <a:spcPts val="0"/>
              </a:spcBef>
              <a:buNone/>
              <a:defRPr/>
            </a:lvl6pPr>
            <a:lvl7pPr indent="0" lvl="6" marL="0" rtl="0" algn="r">
              <a:spcBef>
                <a:spcPts val="0"/>
              </a:spcBef>
              <a:buNone/>
              <a:defRPr/>
            </a:lvl7pPr>
            <a:lvl8pPr indent="0" lvl="7" marL="0" rtl="0" algn="r">
              <a:spcBef>
                <a:spcPts val="0"/>
              </a:spcBef>
              <a:buNone/>
              <a:defRPr/>
            </a:lvl8pPr>
            <a:lvl9pPr indent="0" lvl="8" marL="0" rt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7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444" name="Shape 444"/>
        <p:cNvGrpSpPr/>
        <p:nvPr/>
      </p:nvGrpSpPr>
      <p:grpSpPr>
        <a:xfrm>
          <a:off x="0" y="0"/>
          <a:ext cx="0" cy="0"/>
          <a:chOff x="0" y="0"/>
          <a:chExt cx="0" cy="0"/>
        </a:xfrm>
      </p:grpSpPr>
      <p:sp>
        <p:nvSpPr>
          <p:cNvPr id="445" name="Google Shape;445;p82"/>
          <p:cNvSpPr txBox="1"/>
          <p:nvPr>
            <p:ph type="ctrTitle"/>
          </p:nvPr>
        </p:nvSpPr>
        <p:spPr>
          <a:xfrm>
            <a:off x="311708" y="744575"/>
            <a:ext cx="8520600" cy="2052600"/>
          </a:xfrm>
          <a:prstGeom prst="rect">
            <a:avLst/>
          </a:prstGeom>
        </p:spPr>
        <p:txBody>
          <a:bodyPr anchorCtr="0" anchor="b" bIns="91425" lIns="91425" spcFirstLastPara="1" rIns="91425" wrap="square" tIns="91425">
            <a:noAutofit/>
          </a:bodyPr>
          <a:lstStyle>
            <a:lvl1pPr lvl="0" rtl="0" algn="ctr">
              <a:spcBef>
                <a:spcPts val="0"/>
              </a:spcBef>
              <a:spcAft>
                <a:spcPts val="0"/>
              </a:spcAft>
              <a:buSzPts val="5200"/>
              <a:buNone/>
              <a:defRPr sz="5200"/>
            </a:lvl1pPr>
            <a:lvl2pPr lvl="1" rtl="0" algn="ctr">
              <a:spcBef>
                <a:spcPts val="0"/>
              </a:spcBef>
              <a:spcAft>
                <a:spcPts val="0"/>
              </a:spcAft>
              <a:buSzPts val="5200"/>
              <a:buNone/>
              <a:defRPr sz="5200"/>
            </a:lvl2pPr>
            <a:lvl3pPr lvl="2" rtl="0" algn="ctr">
              <a:spcBef>
                <a:spcPts val="0"/>
              </a:spcBef>
              <a:spcAft>
                <a:spcPts val="0"/>
              </a:spcAft>
              <a:buSzPts val="5200"/>
              <a:buNone/>
              <a:defRPr sz="5200"/>
            </a:lvl3pPr>
            <a:lvl4pPr lvl="3" rtl="0" algn="ctr">
              <a:spcBef>
                <a:spcPts val="0"/>
              </a:spcBef>
              <a:spcAft>
                <a:spcPts val="0"/>
              </a:spcAft>
              <a:buSzPts val="5200"/>
              <a:buNone/>
              <a:defRPr sz="5200"/>
            </a:lvl4pPr>
            <a:lvl5pPr lvl="4" rtl="0" algn="ctr">
              <a:spcBef>
                <a:spcPts val="0"/>
              </a:spcBef>
              <a:spcAft>
                <a:spcPts val="0"/>
              </a:spcAft>
              <a:buSzPts val="5200"/>
              <a:buNone/>
              <a:defRPr sz="5200"/>
            </a:lvl5pPr>
            <a:lvl6pPr lvl="5" rtl="0" algn="ctr">
              <a:spcBef>
                <a:spcPts val="0"/>
              </a:spcBef>
              <a:spcAft>
                <a:spcPts val="0"/>
              </a:spcAft>
              <a:buSzPts val="5200"/>
              <a:buNone/>
              <a:defRPr sz="5200"/>
            </a:lvl6pPr>
            <a:lvl7pPr lvl="6" rtl="0" algn="ctr">
              <a:spcBef>
                <a:spcPts val="0"/>
              </a:spcBef>
              <a:spcAft>
                <a:spcPts val="0"/>
              </a:spcAft>
              <a:buSzPts val="5200"/>
              <a:buNone/>
              <a:defRPr sz="5200"/>
            </a:lvl7pPr>
            <a:lvl8pPr lvl="7" rtl="0" algn="ctr">
              <a:spcBef>
                <a:spcPts val="0"/>
              </a:spcBef>
              <a:spcAft>
                <a:spcPts val="0"/>
              </a:spcAft>
              <a:buSzPts val="5200"/>
              <a:buNone/>
              <a:defRPr sz="5200"/>
            </a:lvl8pPr>
            <a:lvl9pPr lvl="8" rtl="0" algn="ctr">
              <a:spcBef>
                <a:spcPts val="0"/>
              </a:spcBef>
              <a:spcAft>
                <a:spcPts val="0"/>
              </a:spcAft>
              <a:buSzPts val="5200"/>
              <a:buNone/>
              <a:defRPr sz="5200"/>
            </a:lvl9pPr>
          </a:lstStyle>
          <a:p/>
        </p:txBody>
      </p:sp>
      <p:sp>
        <p:nvSpPr>
          <p:cNvPr id="446" name="Google Shape;446;p82"/>
          <p:cNvSpPr txBox="1"/>
          <p:nvPr>
            <p:ph idx="1" type="subTitle"/>
          </p:nvPr>
        </p:nvSpPr>
        <p:spPr>
          <a:xfrm>
            <a:off x="311700" y="2834125"/>
            <a:ext cx="8520600" cy="7926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2800"/>
              <a:buNone/>
              <a:defRPr sz="2800"/>
            </a:lvl1pPr>
            <a:lvl2pPr lvl="1" rtl="0" algn="ctr">
              <a:lnSpc>
                <a:spcPct val="100000"/>
              </a:lnSpc>
              <a:spcBef>
                <a:spcPts val="0"/>
              </a:spcBef>
              <a:spcAft>
                <a:spcPts val="0"/>
              </a:spcAft>
              <a:buSzPts val="2800"/>
              <a:buNone/>
              <a:defRPr sz="2800"/>
            </a:lvl2pPr>
            <a:lvl3pPr lvl="2" rtl="0" algn="ctr">
              <a:lnSpc>
                <a:spcPct val="100000"/>
              </a:lnSpc>
              <a:spcBef>
                <a:spcPts val="0"/>
              </a:spcBef>
              <a:spcAft>
                <a:spcPts val="0"/>
              </a:spcAft>
              <a:buSzPts val="2800"/>
              <a:buNone/>
              <a:defRPr sz="2800"/>
            </a:lvl3pPr>
            <a:lvl4pPr lvl="3" rtl="0" algn="ctr">
              <a:lnSpc>
                <a:spcPct val="100000"/>
              </a:lnSpc>
              <a:spcBef>
                <a:spcPts val="0"/>
              </a:spcBef>
              <a:spcAft>
                <a:spcPts val="0"/>
              </a:spcAft>
              <a:buSzPts val="2800"/>
              <a:buNone/>
              <a:defRPr sz="2800"/>
            </a:lvl4pPr>
            <a:lvl5pPr lvl="4" rtl="0" algn="ctr">
              <a:lnSpc>
                <a:spcPct val="100000"/>
              </a:lnSpc>
              <a:spcBef>
                <a:spcPts val="0"/>
              </a:spcBef>
              <a:spcAft>
                <a:spcPts val="0"/>
              </a:spcAft>
              <a:buSzPts val="2800"/>
              <a:buNone/>
              <a:defRPr sz="2800"/>
            </a:lvl5pPr>
            <a:lvl6pPr lvl="5" rtl="0" algn="ctr">
              <a:lnSpc>
                <a:spcPct val="100000"/>
              </a:lnSpc>
              <a:spcBef>
                <a:spcPts val="0"/>
              </a:spcBef>
              <a:spcAft>
                <a:spcPts val="0"/>
              </a:spcAft>
              <a:buSzPts val="2800"/>
              <a:buNone/>
              <a:defRPr sz="2800"/>
            </a:lvl6pPr>
            <a:lvl7pPr lvl="6" rtl="0" algn="ctr">
              <a:lnSpc>
                <a:spcPct val="100000"/>
              </a:lnSpc>
              <a:spcBef>
                <a:spcPts val="0"/>
              </a:spcBef>
              <a:spcAft>
                <a:spcPts val="0"/>
              </a:spcAft>
              <a:buSzPts val="2800"/>
              <a:buNone/>
              <a:defRPr sz="2800"/>
            </a:lvl7pPr>
            <a:lvl8pPr lvl="7" rtl="0" algn="ctr">
              <a:lnSpc>
                <a:spcPct val="100000"/>
              </a:lnSpc>
              <a:spcBef>
                <a:spcPts val="0"/>
              </a:spcBef>
              <a:spcAft>
                <a:spcPts val="0"/>
              </a:spcAft>
              <a:buSzPts val="2800"/>
              <a:buNone/>
              <a:defRPr sz="2800"/>
            </a:lvl8pPr>
            <a:lvl9pPr lvl="8" rtl="0" algn="ctr">
              <a:lnSpc>
                <a:spcPct val="100000"/>
              </a:lnSpc>
              <a:spcBef>
                <a:spcPts val="0"/>
              </a:spcBef>
              <a:spcAft>
                <a:spcPts val="0"/>
              </a:spcAft>
              <a:buSzPts val="2800"/>
              <a:buNone/>
              <a:defRPr sz="2800"/>
            </a:lvl9pPr>
          </a:lstStyle>
          <a:p/>
        </p:txBody>
      </p:sp>
      <p:sp>
        <p:nvSpPr>
          <p:cNvPr id="447" name="Google Shape;447;p8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41" name="Shape 41"/>
        <p:cNvGrpSpPr/>
        <p:nvPr/>
      </p:nvGrpSpPr>
      <p:grpSpPr>
        <a:xfrm>
          <a:off x="0" y="0"/>
          <a:ext cx="0" cy="0"/>
          <a:chOff x="0" y="0"/>
          <a:chExt cx="0" cy="0"/>
        </a:xfrm>
      </p:grpSpPr>
      <p:sp>
        <p:nvSpPr>
          <p:cNvPr id="42" name="Google Shape;42;p9"/>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rtl="0">
              <a:spcBef>
                <a:spcPts val="0"/>
              </a:spcBef>
              <a:spcAft>
                <a:spcPts val="0"/>
              </a:spcAft>
              <a:buSzPts val="30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43" name="Google Shape;43;p9"/>
          <p:cNvSpPr txBox="1"/>
          <p:nvPr>
            <p:ph idx="1" type="body"/>
          </p:nvPr>
        </p:nvSpPr>
        <p:spPr>
          <a:xfrm>
            <a:off x="311700" y="1152475"/>
            <a:ext cx="3999900" cy="3416400"/>
          </a:xfrm>
          <a:prstGeom prst="rect">
            <a:avLst/>
          </a:prstGeom>
        </p:spPr>
        <p:txBody>
          <a:bodyPr anchorCtr="0" anchor="t" bIns="91425" lIns="91425" spcFirstLastPara="1" rIns="91425" wrap="square" tIns="91425">
            <a:noAutofit/>
          </a:bodyPr>
          <a:lstStyle>
            <a:lvl1pPr indent="-317500" lvl="0" marL="457200" rtl="0">
              <a:spcBef>
                <a:spcPts val="0"/>
              </a:spcBef>
              <a:spcAft>
                <a:spcPts val="0"/>
              </a:spcAft>
              <a:buSzPts val="1400"/>
              <a:buChar char="●"/>
              <a:defRPr sz="1400"/>
            </a:lvl1pPr>
            <a:lvl2pPr indent="-304800" lvl="1" marL="914400" rtl="0">
              <a:spcBef>
                <a:spcPts val="1600"/>
              </a:spcBef>
              <a:spcAft>
                <a:spcPts val="0"/>
              </a:spcAft>
              <a:buSzPts val="1200"/>
              <a:buChar char="○"/>
              <a:defRPr sz="1200"/>
            </a:lvl2pPr>
            <a:lvl3pPr indent="-304800" lvl="2" marL="1371600" rtl="0">
              <a:spcBef>
                <a:spcPts val="1600"/>
              </a:spcBef>
              <a:spcAft>
                <a:spcPts val="0"/>
              </a:spcAft>
              <a:buSzPts val="1200"/>
              <a:buChar char="■"/>
              <a:defRPr sz="1200"/>
            </a:lvl3pPr>
            <a:lvl4pPr indent="-304800" lvl="3" marL="1828800" rtl="0">
              <a:spcBef>
                <a:spcPts val="1600"/>
              </a:spcBef>
              <a:spcAft>
                <a:spcPts val="0"/>
              </a:spcAft>
              <a:buSzPts val="1200"/>
              <a:buChar char="●"/>
              <a:defRPr sz="1200"/>
            </a:lvl4pPr>
            <a:lvl5pPr indent="-304800" lvl="4" marL="2286000" rtl="0">
              <a:spcBef>
                <a:spcPts val="1600"/>
              </a:spcBef>
              <a:spcAft>
                <a:spcPts val="0"/>
              </a:spcAft>
              <a:buSzPts val="1200"/>
              <a:buChar char="○"/>
              <a:defRPr sz="1200"/>
            </a:lvl5pPr>
            <a:lvl6pPr indent="-304800" lvl="5" marL="2743200" rtl="0">
              <a:spcBef>
                <a:spcPts val="1600"/>
              </a:spcBef>
              <a:spcAft>
                <a:spcPts val="0"/>
              </a:spcAft>
              <a:buSzPts val="1200"/>
              <a:buChar char="■"/>
              <a:defRPr sz="1200"/>
            </a:lvl6pPr>
            <a:lvl7pPr indent="-304800" lvl="6" marL="3200400" rtl="0">
              <a:spcBef>
                <a:spcPts val="1600"/>
              </a:spcBef>
              <a:spcAft>
                <a:spcPts val="0"/>
              </a:spcAft>
              <a:buSzPts val="1200"/>
              <a:buChar char="●"/>
              <a:defRPr sz="1200"/>
            </a:lvl7pPr>
            <a:lvl8pPr indent="-304800" lvl="7" marL="3657600" rtl="0">
              <a:spcBef>
                <a:spcPts val="1600"/>
              </a:spcBef>
              <a:spcAft>
                <a:spcPts val="0"/>
              </a:spcAft>
              <a:buSzPts val="1200"/>
              <a:buChar char="○"/>
              <a:defRPr sz="1200"/>
            </a:lvl8pPr>
            <a:lvl9pPr indent="-304800" lvl="8" marL="4114800" rtl="0">
              <a:spcBef>
                <a:spcPts val="1600"/>
              </a:spcBef>
              <a:spcAft>
                <a:spcPts val="1600"/>
              </a:spcAft>
              <a:buSzPts val="1200"/>
              <a:buChar char="■"/>
              <a:defRPr sz="1200"/>
            </a:lvl9pPr>
          </a:lstStyle>
          <a:p/>
        </p:txBody>
      </p:sp>
      <p:sp>
        <p:nvSpPr>
          <p:cNvPr id="44" name="Google Shape;44;p9"/>
          <p:cNvSpPr txBox="1"/>
          <p:nvPr>
            <p:ph idx="2" type="body"/>
          </p:nvPr>
        </p:nvSpPr>
        <p:spPr>
          <a:xfrm>
            <a:off x="4832400" y="1152475"/>
            <a:ext cx="3999900" cy="3416400"/>
          </a:xfrm>
          <a:prstGeom prst="rect">
            <a:avLst/>
          </a:prstGeom>
        </p:spPr>
        <p:txBody>
          <a:bodyPr anchorCtr="0" anchor="t" bIns="91425" lIns="91425" spcFirstLastPara="1" rIns="91425" wrap="square" tIns="91425">
            <a:noAutofit/>
          </a:bodyPr>
          <a:lstStyle>
            <a:lvl1pPr indent="-317500" lvl="0" marL="457200" rtl="0">
              <a:spcBef>
                <a:spcPts val="0"/>
              </a:spcBef>
              <a:spcAft>
                <a:spcPts val="0"/>
              </a:spcAft>
              <a:buSzPts val="1400"/>
              <a:buChar char="●"/>
              <a:defRPr sz="1400"/>
            </a:lvl1pPr>
            <a:lvl2pPr indent="-304800" lvl="1" marL="914400" rtl="0">
              <a:spcBef>
                <a:spcPts val="1600"/>
              </a:spcBef>
              <a:spcAft>
                <a:spcPts val="0"/>
              </a:spcAft>
              <a:buSzPts val="1200"/>
              <a:buChar char="○"/>
              <a:defRPr sz="1200"/>
            </a:lvl2pPr>
            <a:lvl3pPr indent="-304800" lvl="2" marL="1371600" rtl="0">
              <a:spcBef>
                <a:spcPts val="1600"/>
              </a:spcBef>
              <a:spcAft>
                <a:spcPts val="0"/>
              </a:spcAft>
              <a:buSzPts val="1200"/>
              <a:buChar char="■"/>
              <a:defRPr sz="1200"/>
            </a:lvl3pPr>
            <a:lvl4pPr indent="-304800" lvl="3" marL="1828800" rtl="0">
              <a:spcBef>
                <a:spcPts val="1600"/>
              </a:spcBef>
              <a:spcAft>
                <a:spcPts val="0"/>
              </a:spcAft>
              <a:buSzPts val="1200"/>
              <a:buChar char="●"/>
              <a:defRPr sz="1200"/>
            </a:lvl4pPr>
            <a:lvl5pPr indent="-304800" lvl="4" marL="2286000" rtl="0">
              <a:spcBef>
                <a:spcPts val="1600"/>
              </a:spcBef>
              <a:spcAft>
                <a:spcPts val="0"/>
              </a:spcAft>
              <a:buSzPts val="1200"/>
              <a:buChar char="○"/>
              <a:defRPr sz="1200"/>
            </a:lvl5pPr>
            <a:lvl6pPr indent="-304800" lvl="5" marL="2743200" rtl="0">
              <a:spcBef>
                <a:spcPts val="1600"/>
              </a:spcBef>
              <a:spcAft>
                <a:spcPts val="0"/>
              </a:spcAft>
              <a:buSzPts val="1200"/>
              <a:buChar char="■"/>
              <a:defRPr sz="1200"/>
            </a:lvl6pPr>
            <a:lvl7pPr indent="-304800" lvl="6" marL="3200400" rtl="0">
              <a:spcBef>
                <a:spcPts val="1600"/>
              </a:spcBef>
              <a:spcAft>
                <a:spcPts val="0"/>
              </a:spcAft>
              <a:buSzPts val="1200"/>
              <a:buChar char="●"/>
              <a:defRPr sz="1200"/>
            </a:lvl7pPr>
            <a:lvl8pPr indent="-304800" lvl="7" marL="3657600" rtl="0">
              <a:spcBef>
                <a:spcPts val="1600"/>
              </a:spcBef>
              <a:spcAft>
                <a:spcPts val="0"/>
              </a:spcAft>
              <a:buSzPts val="1200"/>
              <a:buChar char="○"/>
              <a:defRPr sz="1200"/>
            </a:lvl8pPr>
            <a:lvl9pPr indent="-304800" lvl="8" marL="4114800" rtl="0">
              <a:spcBef>
                <a:spcPts val="1600"/>
              </a:spcBef>
              <a:spcAft>
                <a:spcPts val="1600"/>
              </a:spcAft>
              <a:buSzPts val="1200"/>
              <a:buChar char="■"/>
              <a:defRPr sz="1200"/>
            </a:lvl9pPr>
          </a:lstStyle>
          <a:p/>
        </p:txBody>
      </p:sp>
      <p:sp>
        <p:nvSpPr>
          <p:cNvPr id="45" name="Google Shape;45;p9"/>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8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448" name="Shape 448"/>
        <p:cNvGrpSpPr/>
        <p:nvPr/>
      </p:nvGrpSpPr>
      <p:grpSpPr>
        <a:xfrm>
          <a:off x="0" y="0"/>
          <a:ext cx="0" cy="0"/>
          <a:chOff x="0" y="0"/>
          <a:chExt cx="0" cy="0"/>
        </a:xfrm>
      </p:grpSpPr>
      <p:sp>
        <p:nvSpPr>
          <p:cNvPr id="449" name="Google Shape;449;p83"/>
          <p:cNvSpPr txBox="1"/>
          <p:nvPr>
            <p:ph type="title"/>
          </p:nvPr>
        </p:nvSpPr>
        <p:spPr>
          <a:xfrm>
            <a:off x="311700" y="2150850"/>
            <a:ext cx="8520600" cy="841800"/>
          </a:xfrm>
          <a:prstGeom prst="rect">
            <a:avLst/>
          </a:prstGeom>
        </p:spPr>
        <p:txBody>
          <a:bodyPr anchorCtr="0" anchor="ctr" bIns="91425" lIns="91425" spcFirstLastPara="1" rIns="91425" wrap="square" tIns="91425">
            <a:noAutofit/>
          </a:bodyPr>
          <a:lstStyle>
            <a:lvl1pPr lvl="0" rtl="0" algn="ctr">
              <a:spcBef>
                <a:spcPts val="0"/>
              </a:spcBef>
              <a:spcAft>
                <a:spcPts val="0"/>
              </a:spcAft>
              <a:buSzPts val="3600"/>
              <a:buNone/>
              <a:defRPr sz="3600"/>
            </a:lvl1pPr>
            <a:lvl2pPr lvl="1" rtl="0" algn="ctr">
              <a:spcBef>
                <a:spcPts val="0"/>
              </a:spcBef>
              <a:spcAft>
                <a:spcPts val="0"/>
              </a:spcAft>
              <a:buSzPts val="3600"/>
              <a:buNone/>
              <a:defRPr sz="3600"/>
            </a:lvl2pPr>
            <a:lvl3pPr lvl="2" rtl="0" algn="ctr">
              <a:spcBef>
                <a:spcPts val="0"/>
              </a:spcBef>
              <a:spcAft>
                <a:spcPts val="0"/>
              </a:spcAft>
              <a:buSzPts val="3600"/>
              <a:buNone/>
              <a:defRPr sz="3600"/>
            </a:lvl3pPr>
            <a:lvl4pPr lvl="3" rtl="0" algn="ctr">
              <a:spcBef>
                <a:spcPts val="0"/>
              </a:spcBef>
              <a:spcAft>
                <a:spcPts val="0"/>
              </a:spcAft>
              <a:buSzPts val="3600"/>
              <a:buNone/>
              <a:defRPr sz="3600"/>
            </a:lvl4pPr>
            <a:lvl5pPr lvl="4" rtl="0" algn="ctr">
              <a:spcBef>
                <a:spcPts val="0"/>
              </a:spcBef>
              <a:spcAft>
                <a:spcPts val="0"/>
              </a:spcAft>
              <a:buSzPts val="3600"/>
              <a:buNone/>
              <a:defRPr sz="3600"/>
            </a:lvl5pPr>
            <a:lvl6pPr lvl="5" rtl="0" algn="ctr">
              <a:spcBef>
                <a:spcPts val="0"/>
              </a:spcBef>
              <a:spcAft>
                <a:spcPts val="0"/>
              </a:spcAft>
              <a:buSzPts val="3600"/>
              <a:buNone/>
              <a:defRPr sz="3600"/>
            </a:lvl6pPr>
            <a:lvl7pPr lvl="6" rtl="0" algn="ctr">
              <a:spcBef>
                <a:spcPts val="0"/>
              </a:spcBef>
              <a:spcAft>
                <a:spcPts val="0"/>
              </a:spcAft>
              <a:buSzPts val="3600"/>
              <a:buNone/>
              <a:defRPr sz="3600"/>
            </a:lvl7pPr>
            <a:lvl8pPr lvl="7" rtl="0" algn="ctr">
              <a:spcBef>
                <a:spcPts val="0"/>
              </a:spcBef>
              <a:spcAft>
                <a:spcPts val="0"/>
              </a:spcAft>
              <a:buSzPts val="3600"/>
              <a:buNone/>
              <a:defRPr sz="3600"/>
            </a:lvl8pPr>
            <a:lvl9pPr lvl="8" rtl="0" algn="ctr">
              <a:spcBef>
                <a:spcPts val="0"/>
              </a:spcBef>
              <a:spcAft>
                <a:spcPts val="0"/>
              </a:spcAft>
              <a:buSzPts val="3600"/>
              <a:buNone/>
              <a:defRPr sz="3600"/>
            </a:lvl9pPr>
          </a:lstStyle>
          <a:p/>
        </p:txBody>
      </p:sp>
      <p:sp>
        <p:nvSpPr>
          <p:cNvPr id="450" name="Google Shape;450;p83"/>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8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451" name="Shape 451"/>
        <p:cNvGrpSpPr/>
        <p:nvPr/>
      </p:nvGrpSpPr>
      <p:grpSpPr>
        <a:xfrm>
          <a:off x="0" y="0"/>
          <a:ext cx="0" cy="0"/>
          <a:chOff x="0" y="0"/>
          <a:chExt cx="0" cy="0"/>
        </a:xfrm>
      </p:grpSpPr>
      <p:sp>
        <p:nvSpPr>
          <p:cNvPr id="452" name="Google Shape;452;p84"/>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453" name="Google Shape;453;p84"/>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lvl1pPr indent="-342900" lvl="0" marL="457200" rtl="0">
              <a:spcBef>
                <a:spcPts val="0"/>
              </a:spcBef>
              <a:spcAft>
                <a:spcPts val="0"/>
              </a:spcAft>
              <a:buSzPts val="1800"/>
              <a:buChar char="●"/>
              <a:defRPr/>
            </a:lvl1pPr>
            <a:lvl2pPr indent="-317500" lvl="1" marL="914400" rtl="0">
              <a:spcBef>
                <a:spcPts val="1600"/>
              </a:spcBef>
              <a:spcAft>
                <a:spcPts val="0"/>
              </a:spcAft>
              <a:buSzPts val="1400"/>
              <a:buChar char="○"/>
              <a:defRPr/>
            </a:lvl2pPr>
            <a:lvl3pPr indent="-317500" lvl="2" marL="1371600" rtl="0">
              <a:spcBef>
                <a:spcPts val="1600"/>
              </a:spcBef>
              <a:spcAft>
                <a:spcPts val="0"/>
              </a:spcAft>
              <a:buSzPts val="1400"/>
              <a:buChar char="■"/>
              <a:defRPr/>
            </a:lvl3pPr>
            <a:lvl4pPr indent="-317500" lvl="3" marL="1828800" rtl="0">
              <a:spcBef>
                <a:spcPts val="1600"/>
              </a:spcBef>
              <a:spcAft>
                <a:spcPts val="0"/>
              </a:spcAft>
              <a:buSzPts val="1400"/>
              <a:buChar char="●"/>
              <a:defRPr/>
            </a:lvl4pPr>
            <a:lvl5pPr indent="-317500" lvl="4" marL="2286000" rtl="0">
              <a:spcBef>
                <a:spcPts val="1600"/>
              </a:spcBef>
              <a:spcAft>
                <a:spcPts val="0"/>
              </a:spcAft>
              <a:buSzPts val="1400"/>
              <a:buChar char="○"/>
              <a:defRPr/>
            </a:lvl5pPr>
            <a:lvl6pPr indent="-317500" lvl="5" marL="2743200" rtl="0">
              <a:spcBef>
                <a:spcPts val="1600"/>
              </a:spcBef>
              <a:spcAft>
                <a:spcPts val="0"/>
              </a:spcAft>
              <a:buSzPts val="1400"/>
              <a:buChar char="■"/>
              <a:defRPr/>
            </a:lvl6pPr>
            <a:lvl7pPr indent="-317500" lvl="6" marL="3200400" rtl="0">
              <a:spcBef>
                <a:spcPts val="1600"/>
              </a:spcBef>
              <a:spcAft>
                <a:spcPts val="0"/>
              </a:spcAft>
              <a:buSzPts val="1400"/>
              <a:buChar char="●"/>
              <a:defRPr/>
            </a:lvl7pPr>
            <a:lvl8pPr indent="-317500" lvl="7" marL="3657600" rtl="0">
              <a:spcBef>
                <a:spcPts val="1600"/>
              </a:spcBef>
              <a:spcAft>
                <a:spcPts val="0"/>
              </a:spcAft>
              <a:buSzPts val="1400"/>
              <a:buChar char="○"/>
              <a:defRPr/>
            </a:lvl8pPr>
            <a:lvl9pPr indent="-317500" lvl="8" marL="4114800" rtl="0">
              <a:spcBef>
                <a:spcPts val="1600"/>
              </a:spcBef>
              <a:spcAft>
                <a:spcPts val="1600"/>
              </a:spcAft>
              <a:buSzPts val="1400"/>
              <a:buChar char="■"/>
              <a:defRPr/>
            </a:lvl9pPr>
          </a:lstStyle>
          <a:p/>
        </p:txBody>
      </p:sp>
      <p:sp>
        <p:nvSpPr>
          <p:cNvPr id="454" name="Google Shape;454;p84"/>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8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455" name="Shape 455"/>
        <p:cNvGrpSpPr/>
        <p:nvPr/>
      </p:nvGrpSpPr>
      <p:grpSpPr>
        <a:xfrm>
          <a:off x="0" y="0"/>
          <a:ext cx="0" cy="0"/>
          <a:chOff x="0" y="0"/>
          <a:chExt cx="0" cy="0"/>
        </a:xfrm>
      </p:grpSpPr>
      <p:sp>
        <p:nvSpPr>
          <p:cNvPr id="456" name="Google Shape;456;p85"/>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457" name="Google Shape;457;p85"/>
          <p:cNvSpPr txBox="1"/>
          <p:nvPr>
            <p:ph idx="1" type="body"/>
          </p:nvPr>
        </p:nvSpPr>
        <p:spPr>
          <a:xfrm>
            <a:off x="311700" y="1152475"/>
            <a:ext cx="3999900" cy="3416400"/>
          </a:xfrm>
          <a:prstGeom prst="rect">
            <a:avLst/>
          </a:prstGeom>
        </p:spPr>
        <p:txBody>
          <a:bodyPr anchorCtr="0" anchor="t" bIns="91425" lIns="91425" spcFirstLastPara="1" rIns="91425" wrap="square" tIns="91425">
            <a:noAutofit/>
          </a:bodyPr>
          <a:lstStyle>
            <a:lvl1pPr indent="-317500" lvl="0" marL="457200" rtl="0">
              <a:spcBef>
                <a:spcPts val="0"/>
              </a:spcBef>
              <a:spcAft>
                <a:spcPts val="0"/>
              </a:spcAft>
              <a:buSzPts val="1400"/>
              <a:buChar char="●"/>
              <a:defRPr sz="1400"/>
            </a:lvl1pPr>
            <a:lvl2pPr indent="-304800" lvl="1" marL="914400" rtl="0">
              <a:spcBef>
                <a:spcPts val="1600"/>
              </a:spcBef>
              <a:spcAft>
                <a:spcPts val="0"/>
              </a:spcAft>
              <a:buSzPts val="1200"/>
              <a:buChar char="○"/>
              <a:defRPr sz="1200"/>
            </a:lvl2pPr>
            <a:lvl3pPr indent="-304800" lvl="2" marL="1371600" rtl="0">
              <a:spcBef>
                <a:spcPts val="1600"/>
              </a:spcBef>
              <a:spcAft>
                <a:spcPts val="0"/>
              </a:spcAft>
              <a:buSzPts val="1200"/>
              <a:buChar char="■"/>
              <a:defRPr sz="1200"/>
            </a:lvl3pPr>
            <a:lvl4pPr indent="-304800" lvl="3" marL="1828800" rtl="0">
              <a:spcBef>
                <a:spcPts val="1600"/>
              </a:spcBef>
              <a:spcAft>
                <a:spcPts val="0"/>
              </a:spcAft>
              <a:buSzPts val="1200"/>
              <a:buChar char="●"/>
              <a:defRPr sz="1200"/>
            </a:lvl4pPr>
            <a:lvl5pPr indent="-304800" lvl="4" marL="2286000" rtl="0">
              <a:spcBef>
                <a:spcPts val="1600"/>
              </a:spcBef>
              <a:spcAft>
                <a:spcPts val="0"/>
              </a:spcAft>
              <a:buSzPts val="1200"/>
              <a:buChar char="○"/>
              <a:defRPr sz="1200"/>
            </a:lvl5pPr>
            <a:lvl6pPr indent="-304800" lvl="5" marL="2743200" rtl="0">
              <a:spcBef>
                <a:spcPts val="1600"/>
              </a:spcBef>
              <a:spcAft>
                <a:spcPts val="0"/>
              </a:spcAft>
              <a:buSzPts val="1200"/>
              <a:buChar char="■"/>
              <a:defRPr sz="1200"/>
            </a:lvl6pPr>
            <a:lvl7pPr indent="-304800" lvl="6" marL="3200400" rtl="0">
              <a:spcBef>
                <a:spcPts val="1600"/>
              </a:spcBef>
              <a:spcAft>
                <a:spcPts val="0"/>
              </a:spcAft>
              <a:buSzPts val="1200"/>
              <a:buChar char="●"/>
              <a:defRPr sz="1200"/>
            </a:lvl7pPr>
            <a:lvl8pPr indent="-304800" lvl="7" marL="3657600" rtl="0">
              <a:spcBef>
                <a:spcPts val="1600"/>
              </a:spcBef>
              <a:spcAft>
                <a:spcPts val="0"/>
              </a:spcAft>
              <a:buSzPts val="1200"/>
              <a:buChar char="○"/>
              <a:defRPr sz="1200"/>
            </a:lvl8pPr>
            <a:lvl9pPr indent="-304800" lvl="8" marL="4114800" rtl="0">
              <a:spcBef>
                <a:spcPts val="1600"/>
              </a:spcBef>
              <a:spcAft>
                <a:spcPts val="1600"/>
              </a:spcAft>
              <a:buSzPts val="1200"/>
              <a:buChar char="■"/>
              <a:defRPr sz="1200"/>
            </a:lvl9pPr>
          </a:lstStyle>
          <a:p/>
        </p:txBody>
      </p:sp>
      <p:sp>
        <p:nvSpPr>
          <p:cNvPr id="458" name="Google Shape;458;p85"/>
          <p:cNvSpPr txBox="1"/>
          <p:nvPr>
            <p:ph idx="2" type="body"/>
          </p:nvPr>
        </p:nvSpPr>
        <p:spPr>
          <a:xfrm>
            <a:off x="4832400" y="1152475"/>
            <a:ext cx="3999900" cy="3416400"/>
          </a:xfrm>
          <a:prstGeom prst="rect">
            <a:avLst/>
          </a:prstGeom>
        </p:spPr>
        <p:txBody>
          <a:bodyPr anchorCtr="0" anchor="t" bIns="91425" lIns="91425" spcFirstLastPara="1" rIns="91425" wrap="square" tIns="91425">
            <a:noAutofit/>
          </a:bodyPr>
          <a:lstStyle>
            <a:lvl1pPr indent="-317500" lvl="0" marL="457200" rtl="0">
              <a:spcBef>
                <a:spcPts val="0"/>
              </a:spcBef>
              <a:spcAft>
                <a:spcPts val="0"/>
              </a:spcAft>
              <a:buSzPts val="1400"/>
              <a:buChar char="●"/>
              <a:defRPr sz="1400"/>
            </a:lvl1pPr>
            <a:lvl2pPr indent="-304800" lvl="1" marL="914400" rtl="0">
              <a:spcBef>
                <a:spcPts val="1600"/>
              </a:spcBef>
              <a:spcAft>
                <a:spcPts val="0"/>
              </a:spcAft>
              <a:buSzPts val="1200"/>
              <a:buChar char="○"/>
              <a:defRPr sz="1200"/>
            </a:lvl2pPr>
            <a:lvl3pPr indent="-304800" lvl="2" marL="1371600" rtl="0">
              <a:spcBef>
                <a:spcPts val="1600"/>
              </a:spcBef>
              <a:spcAft>
                <a:spcPts val="0"/>
              </a:spcAft>
              <a:buSzPts val="1200"/>
              <a:buChar char="■"/>
              <a:defRPr sz="1200"/>
            </a:lvl3pPr>
            <a:lvl4pPr indent="-304800" lvl="3" marL="1828800" rtl="0">
              <a:spcBef>
                <a:spcPts val="1600"/>
              </a:spcBef>
              <a:spcAft>
                <a:spcPts val="0"/>
              </a:spcAft>
              <a:buSzPts val="1200"/>
              <a:buChar char="●"/>
              <a:defRPr sz="1200"/>
            </a:lvl4pPr>
            <a:lvl5pPr indent="-304800" lvl="4" marL="2286000" rtl="0">
              <a:spcBef>
                <a:spcPts val="1600"/>
              </a:spcBef>
              <a:spcAft>
                <a:spcPts val="0"/>
              </a:spcAft>
              <a:buSzPts val="1200"/>
              <a:buChar char="○"/>
              <a:defRPr sz="1200"/>
            </a:lvl5pPr>
            <a:lvl6pPr indent="-304800" lvl="5" marL="2743200" rtl="0">
              <a:spcBef>
                <a:spcPts val="1600"/>
              </a:spcBef>
              <a:spcAft>
                <a:spcPts val="0"/>
              </a:spcAft>
              <a:buSzPts val="1200"/>
              <a:buChar char="■"/>
              <a:defRPr sz="1200"/>
            </a:lvl6pPr>
            <a:lvl7pPr indent="-304800" lvl="6" marL="3200400" rtl="0">
              <a:spcBef>
                <a:spcPts val="1600"/>
              </a:spcBef>
              <a:spcAft>
                <a:spcPts val="0"/>
              </a:spcAft>
              <a:buSzPts val="1200"/>
              <a:buChar char="●"/>
              <a:defRPr sz="1200"/>
            </a:lvl7pPr>
            <a:lvl8pPr indent="-304800" lvl="7" marL="3657600" rtl="0">
              <a:spcBef>
                <a:spcPts val="1600"/>
              </a:spcBef>
              <a:spcAft>
                <a:spcPts val="0"/>
              </a:spcAft>
              <a:buSzPts val="1200"/>
              <a:buChar char="○"/>
              <a:defRPr sz="1200"/>
            </a:lvl8pPr>
            <a:lvl9pPr indent="-304800" lvl="8" marL="4114800" rtl="0">
              <a:spcBef>
                <a:spcPts val="1600"/>
              </a:spcBef>
              <a:spcAft>
                <a:spcPts val="1600"/>
              </a:spcAft>
              <a:buSzPts val="1200"/>
              <a:buChar char="■"/>
              <a:defRPr sz="1200"/>
            </a:lvl9pPr>
          </a:lstStyle>
          <a:p/>
        </p:txBody>
      </p:sp>
      <p:sp>
        <p:nvSpPr>
          <p:cNvPr id="459" name="Google Shape;459;p85"/>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8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460" name="Shape 460"/>
        <p:cNvGrpSpPr/>
        <p:nvPr/>
      </p:nvGrpSpPr>
      <p:grpSpPr>
        <a:xfrm>
          <a:off x="0" y="0"/>
          <a:ext cx="0" cy="0"/>
          <a:chOff x="0" y="0"/>
          <a:chExt cx="0" cy="0"/>
        </a:xfrm>
      </p:grpSpPr>
      <p:sp>
        <p:nvSpPr>
          <p:cNvPr id="461" name="Google Shape;461;p86"/>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462" name="Google Shape;462;p86"/>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8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463" name="Shape 463"/>
        <p:cNvGrpSpPr/>
        <p:nvPr/>
      </p:nvGrpSpPr>
      <p:grpSpPr>
        <a:xfrm>
          <a:off x="0" y="0"/>
          <a:ext cx="0" cy="0"/>
          <a:chOff x="0" y="0"/>
          <a:chExt cx="0" cy="0"/>
        </a:xfrm>
      </p:grpSpPr>
      <p:sp>
        <p:nvSpPr>
          <p:cNvPr id="464" name="Google Shape;464;p87"/>
          <p:cNvSpPr txBox="1"/>
          <p:nvPr>
            <p:ph type="title"/>
          </p:nvPr>
        </p:nvSpPr>
        <p:spPr>
          <a:xfrm>
            <a:off x="311700" y="555600"/>
            <a:ext cx="2808000" cy="755700"/>
          </a:xfrm>
          <a:prstGeom prst="rect">
            <a:avLst/>
          </a:prstGeom>
        </p:spPr>
        <p:txBody>
          <a:bodyPr anchorCtr="0" anchor="b" bIns="91425" lIns="91425" spcFirstLastPara="1" rIns="91425" wrap="square" tIns="91425">
            <a:noAutofit/>
          </a:bodyPr>
          <a:lstStyle>
            <a:lvl1pPr lvl="0" rtl="0">
              <a:spcBef>
                <a:spcPts val="0"/>
              </a:spcBef>
              <a:spcAft>
                <a:spcPts val="0"/>
              </a:spcAft>
              <a:buSzPts val="2400"/>
              <a:buNone/>
              <a:defRPr sz="2400"/>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p:txBody>
      </p:sp>
      <p:sp>
        <p:nvSpPr>
          <p:cNvPr id="465" name="Google Shape;465;p87"/>
          <p:cNvSpPr txBox="1"/>
          <p:nvPr>
            <p:ph idx="1" type="body"/>
          </p:nvPr>
        </p:nvSpPr>
        <p:spPr>
          <a:xfrm>
            <a:off x="311700" y="1389600"/>
            <a:ext cx="2808000" cy="3179400"/>
          </a:xfrm>
          <a:prstGeom prst="rect">
            <a:avLst/>
          </a:prstGeom>
        </p:spPr>
        <p:txBody>
          <a:bodyPr anchorCtr="0" anchor="t" bIns="91425" lIns="91425" spcFirstLastPara="1" rIns="91425" wrap="square" tIns="91425">
            <a:noAutofit/>
          </a:bodyPr>
          <a:lstStyle>
            <a:lvl1pPr indent="-304800" lvl="0" marL="457200" rtl="0">
              <a:spcBef>
                <a:spcPts val="0"/>
              </a:spcBef>
              <a:spcAft>
                <a:spcPts val="0"/>
              </a:spcAft>
              <a:buSzPts val="1200"/>
              <a:buChar char="●"/>
              <a:defRPr sz="1200"/>
            </a:lvl1pPr>
            <a:lvl2pPr indent="-304800" lvl="1" marL="914400" rtl="0">
              <a:spcBef>
                <a:spcPts val="1600"/>
              </a:spcBef>
              <a:spcAft>
                <a:spcPts val="0"/>
              </a:spcAft>
              <a:buSzPts val="1200"/>
              <a:buChar char="○"/>
              <a:defRPr sz="1200"/>
            </a:lvl2pPr>
            <a:lvl3pPr indent="-304800" lvl="2" marL="1371600" rtl="0">
              <a:spcBef>
                <a:spcPts val="1600"/>
              </a:spcBef>
              <a:spcAft>
                <a:spcPts val="0"/>
              </a:spcAft>
              <a:buSzPts val="1200"/>
              <a:buChar char="■"/>
              <a:defRPr sz="1200"/>
            </a:lvl3pPr>
            <a:lvl4pPr indent="-304800" lvl="3" marL="1828800" rtl="0">
              <a:spcBef>
                <a:spcPts val="1600"/>
              </a:spcBef>
              <a:spcAft>
                <a:spcPts val="0"/>
              </a:spcAft>
              <a:buSzPts val="1200"/>
              <a:buChar char="●"/>
              <a:defRPr sz="1200"/>
            </a:lvl4pPr>
            <a:lvl5pPr indent="-304800" lvl="4" marL="2286000" rtl="0">
              <a:spcBef>
                <a:spcPts val="1600"/>
              </a:spcBef>
              <a:spcAft>
                <a:spcPts val="0"/>
              </a:spcAft>
              <a:buSzPts val="1200"/>
              <a:buChar char="○"/>
              <a:defRPr sz="1200"/>
            </a:lvl5pPr>
            <a:lvl6pPr indent="-304800" lvl="5" marL="2743200" rtl="0">
              <a:spcBef>
                <a:spcPts val="1600"/>
              </a:spcBef>
              <a:spcAft>
                <a:spcPts val="0"/>
              </a:spcAft>
              <a:buSzPts val="1200"/>
              <a:buChar char="■"/>
              <a:defRPr sz="1200"/>
            </a:lvl6pPr>
            <a:lvl7pPr indent="-304800" lvl="6" marL="3200400" rtl="0">
              <a:spcBef>
                <a:spcPts val="1600"/>
              </a:spcBef>
              <a:spcAft>
                <a:spcPts val="0"/>
              </a:spcAft>
              <a:buSzPts val="1200"/>
              <a:buChar char="●"/>
              <a:defRPr sz="1200"/>
            </a:lvl7pPr>
            <a:lvl8pPr indent="-304800" lvl="7" marL="3657600" rtl="0">
              <a:spcBef>
                <a:spcPts val="1600"/>
              </a:spcBef>
              <a:spcAft>
                <a:spcPts val="0"/>
              </a:spcAft>
              <a:buSzPts val="1200"/>
              <a:buChar char="○"/>
              <a:defRPr sz="1200"/>
            </a:lvl8pPr>
            <a:lvl9pPr indent="-304800" lvl="8" marL="4114800" rtl="0">
              <a:spcBef>
                <a:spcPts val="1600"/>
              </a:spcBef>
              <a:spcAft>
                <a:spcPts val="1600"/>
              </a:spcAft>
              <a:buSzPts val="1200"/>
              <a:buChar char="■"/>
              <a:defRPr sz="1200"/>
            </a:lvl9pPr>
          </a:lstStyle>
          <a:p/>
        </p:txBody>
      </p:sp>
      <p:sp>
        <p:nvSpPr>
          <p:cNvPr id="466" name="Google Shape;466;p87"/>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8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467" name="Shape 467"/>
        <p:cNvGrpSpPr/>
        <p:nvPr/>
      </p:nvGrpSpPr>
      <p:grpSpPr>
        <a:xfrm>
          <a:off x="0" y="0"/>
          <a:ext cx="0" cy="0"/>
          <a:chOff x="0" y="0"/>
          <a:chExt cx="0" cy="0"/>
        </a:xfrm>
      </p:grpSpPr>
      <p:sp>
        <p:nvSpPr>
          <p:cNvPr id="468" name="Google Shape;468;p88"/>
          <p:cNvSpPr txBox="1"/>
          <p:nvPr>
            <p:ph type="title"/>
          </p:nvPr>
        </p:nvSpPr>
        <p:spPr>
          <a:xfrm>
            <a:off x="490250" y="450150"/>
            <a:ext cx="6367800" cy="4090800"/>
          </a:xfrm>
          <a:prstGeom prst="rect">
            <a:avLst/>
          </a:prstGeom>
        </p:spPr>
        <p:txBody>
          <a:bodyPr anchorCtr="0" anchor="ctr" bIns="91425" lIns="91425" spcFirstLastPara="1" rIns="91425" wrap="square" tIns="91425">
            <a:noAutofit/>
          </a:bodyPr>
          <a:lstStyle>
            <a:lvl1pPr lvl="0" rtl="0">
              <a:spcBef>
                <a:spcPts val="0"/>
              </a:spcBef>
              <a:spcAft>
                <a:spcPts val="0"/>
              </a:spcAft>
              <a:buSzPts val="4800"/>
              <a:buNone/>
              <a:defRPr sz="4800"/>
            </a:lvl1pPr>
            <a:lvl2pPr lvl="1" rtl="0">
              <a:spcBef>
                <a:spcPts val="0"/>
              </a:spcBef>
              <a:spcAft>
                <a:spcPts val="0"/>
              </a:spcAft>
              <a:buSzPts val="4800"/>
              <a:buNone/>
              <a:defRPr sz="4800"/>
            </a:lvl2pPr>
            <a:lvl3pPr lvl="2" rtl="0">
              <a:spcBef>
                <a:spcPts val="0"/>
              </a:spcBef>
              <a:spcAft>
                <a:spcPts val="0"/>
              </a:spcAft>
              <a:buSzPts val="4800"/>
              <a:buNone/>
              <a:defRPr sz="4800"/>
            </a:lvl3pPr>
            <a:lvl4pPr lvl="3" rtl="0">
              <a:spcBef>
                <a:spcPts val="0"/>
              </a:spcBef>
              <a:spcAft>
                <a:spcPts val="0"/>
              </a:spcAft>
              <a:buSzPts val="4800"/>
              <a:buNone/>
              <a:defRPr sz="4800"/>
            </a:lvl4pPr>
            <a:lvl5pPr lvl="4" rtl="0">
              <a:spcBef>
                <a:spcPts val="0"/>
              </a:spcBef>
              <a:spcAft>
                <a:spcPts val="0"/>
              </a:spcAft>
              <a:buSzPts val="4800"/>
              <a:buNone/>
              <a:defRPr sz="4800"/>
            </a:lvl5pPr>
            <a:lvl6pPr lvl="5" rtl="0">
              <a:spcBef>
                <a:spcPts val="0"/>
              </a:spcBef>
              <a:spcAft>
                <a:spcPts val="0"/>
              </a:spcAft>
              <a:buSzPts val="4800"/>
              <a:buNone/>
              <a:defRPr sz="4800"/>
            </a:lvl6pPr>
            <a:lvl7pPr lvl="6" rtl="0">
              <a:spcBef>
                <a:spcPts val="0"/>
              </a:spcBef>
              <a:spcAft>
                <a:spcPts val="0"/>
              </a:spcAft>
              <a:buSzPts val="4800"/>
              <a:buNone/>
              <a:defRPr sz="4800"/>
            </a:lvl7pPr>
            <a:lvl8pPr lvl="7" rtl="0">
              <a:spcBef>
                <a:spcPts val="0"/>
              </a:spcBef>
              <a:spcAft>
                <a:spcPts val="0"/>
              </a:spcAft>
              <a:buSzPts val="4800"/>
              <a:buNone/>
              <a:defRPr sz="4800"/>
            </a:lvl8pPr>
            <a:lvl9pPr lvl="8" rtl="0">
              <a:spcBef>
                <a:spcPts val="0"/>
              </a:spcBef>
              <a:spcAft>
                <a:spcPts val="0"/>
              </a:spcAft>
              <a:buSzPts val="4800"/>
              <a:buNone/>
              <a:defRPr sz="4800"/>
            </a:lvl9pPr>
          </a:lstStyle>
          <a:p/>
        </p:txBody>
      </p:sp>
      <p:sp>
        <p:nvSpPr>
          <p:cNvPr id="469" name="Google Shape;469;p88"/>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8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470" name="Shape 470"/>
        <p:cNvGrpSpPr/>
        <p:nvPr/>
      </p:nvGrpSpPr>
      <p:grpSpPr>
        <a:xfrm>
          <a:off x="0" y="0"/>
          <a:ext cx="0" cy="0"/>
          <a:chOff x="0" y="0"/>
          <a:chExt cx="0" cy="0"/>
        </a:xfrm>
      </p:grpSpPr>
      <p:sp>
        <p:nvSpPr>
          <p:cNvPr id="471" name="Google Shape;471;p89"/>
          <p:cNvSpPr/>
          <p:nvPr/>
        </p:nvSpPr>
        <p:spPr>
          <a:xfrm>
            <a:off x="4572000" y="-125"/>
            <a:ext cx="4572000" cy="5143500"/>
          </a:xfrm>
          <a:prstGeom prst="rect">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dk1"/>
              </a:solidFill>
            </a:endParaRPr>
          </a:p>
        </p:txBody>
      </p:sp>
      <p:sp>
        <p:nvSpPr>
          <p:cNvPr id="472" name="Google Shape;472;p89"/>
          <p:cNvSpPr txBox="1"/>
          <p:nvPr>
            <p:ph type="title"/>
          </p:nvPr>
        </p:nvSpPr>
        <p:spPr>
          <a:xfrm>
            <a:off x="265500" y="1233175"/>
            <a:ext cx="4045200" cy="1482300"/>
          </a:xfrm>
          <a:prstGeom prst="rect">
            <a:avLst/>
          </a:prstGeom>
        </p:spPr>
        <p:txBody>
          <a:bodyPr anchorCtr="0" anchor="b" bIns="91425" lIns="91425" spcFirstLastPara="1" rIns="91425" wrap="square" tIns="91425">
            <a:noAutofit/>
          </a:bodyPr>
          <a:lstStyle>
            <a:lvl1pPr lvl="0" rtl="0" algn="ctr">
              <a:spcBef>
                <a:spcPts val="0"/>
              </a:spcBef>
              <a:spcAft>
                <a:spcPts val="0"/>
              </a:spcAft>
              <a:buSzPts val="4200"/>
              <a:buNone/>
              <a:defRPr sz="4200"/>
            </a:lvl1pPr>
            <a:lvl2pPr lvl="1" rtl="0" algn="ctr">
              <a:spcBef>
                <a:spcPts val="0"/>
              </a:spcBef>
              <a:spcAft>
                <a:spcPts val="0"/>
              </a:spcAft>
              <a:buSzPts val="4200"/>
              <a:buNone/>
              <a:defRPr sz="4200"/>
            </a:lvl2pPr>
            <a:lvl3pPr lvl="2" rtl="0" algn="ctr">
              <a:spcBef>
                <a:spcPts val="0"/>
              </a:spcBef>
              <a:spcAft>
                <a:spcPts val="0"/>
              </a:spcAft>
              <a:buSzPts val="4200"/>
              <a:buNone/>
              <a:defRPr sz="4200"/>
            </a:lvl3pPr>
            <a:lvl4pPr lvl="3" rtl="0" algn="ctr">
              <a:spcBef>
                <a:spcPts val="0"/>
              </a:spcBef>
              <a:spcAft>
                <a:spcPts val="0"/>
              </a:spcAft>
              <a:buSzPts val="4200"/>
              <a:buNone/>
              <a:defRPr sz="4200"/>
            </a:lvl4pPr>
            <a:lvl5pPr lvl="4" rtl="0" algn="ctr">
              <a:spcBef>
                <a:spcPts val="0"/>
              </a:spcBef>
              <a:spcAft>
                <a:spcPts val="0"/>
              </a:spcAft>
              <a:buSzPts val="4200"/>
              <a:buNone/>
              <a:defRPr sz="4200"/>
            </a:lvl5pPr>
            <a:lvl6pPr lvl="5" rtl="0" algn="ctr">
              <a:spcBef>
                <a:spcPts val="0"/>
              </a:spcBef>
              <a:spcAft>
                <a:spcPts val="0"/>
              </a:spcAft>
              <a:buSzPts val="4200"/>
              <a:buNone/>
              <a:defRPr sz="4200"/>
            </a:lvl6pPr>
            <a:lvl7pPr lvl="6" rtl="0" algn="ctr">
              <a:spcBef>
                <a:spcPts val="0"/>
              </a:spcBef>
              <a:spcAft>
                <a:spcPts val="0"/>
              </a:spcAft>
              <a:buSzPts val="4200"/>
              <a:buNone/>
              <a:defRPr sz="4200"/>
            </a:lvl7pPr>
            <a:lvl8pPr lvl="7" rtl="0" algn="ctr">
              <a:spcBef>
                <a:spcPts val="0"/>
              </a:spcBef>
              <a:spcAft>
                <a:spcPts val="0"/>
              </a:spcAft>
              <a:buSzPts val="4200"/>
              <a:buNone/>
              <a:defRPr sz="4200"/>
            </a:lvl8pPr>
            <a:lvl9pPr lvl="8" rtl="0" algn="ctr">
              <a:spcBef>
                <a:spcPts val="0"/>
              </a:spcBef>
              <a:spcAft>
                <a:spcPts val="0"/>
              </a:spcAft>
              <a:buSzPts val="4200"/>
              <a:buNone/>
              <a:defRPr sz="4200"/>
            </a:lvl9pPr>
          </a:lstStyle>
          <a:p/>
        </p:txBody>
      </p:sp>
      <p:sp>
        <p:nvSpPr>
          <p:cNvPr id="473" name="Google Shape;473;p89"/>
          <p:cNvSpPr txBox="1"/>
          <p:nvPr>
            <p:ph idx="1" type="subTitle"/>
          </p:nvPr>
        </p:nvSpPr>
        <p:spPr>
          <a:xfrm>
            <a:off x="265500" y="2803075"/>
            <a:ext cx="4045200" cy="12351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2100"/>
              <a:buNone/>
              <a:defRPr sz="2100"/>
            </a:lvl1pPr>
            <a:lvl2pPr lvl="1" rtl="0" algn="ctr">
              <a:lnSpc>
                <a:spcPct val="100000"/>
              </a:lnSpc>
              <a:spcBef>
                <a:spcPts val="0"/>
              </a:spcBef>
              <a:spcAft>
                <a:spcPts val="0"/>
              </a:spcAft>
              <a:buSzPts val="2100"/>
              <a:buNone/>
              <a:defRPr sz="2100"/>
            </a:lvl2pPr>
            <a:lvl3pPr lvl="2" rtl="0" algn="ctr">
              <a:lnSpc>
                <a:spcPct val="100000"/>
              </a:lnSpc>
              <a:spcBef>
                <a:spcPts val="0"/>
              </a:spcBef>
              <a:spcAft>
                <a:spcPts val="0"/>
              </a:spcAft>
              <a:buSzPts val="2100"/>
              <a:buNone/>
              <a:defRPr sz="2100"/>
            </a:lvl3pPr>
            <a:lvl4pPr lvl="3" rtl="0" algn="ctr">
              <a:lnSpc>
                <a:spcPct val="100000"/>
              </a:lnSpc>
              <a:spcBef>
                <a:spcPts val="0"/>
              </a:spcBef>
              <a:spcAft>
                <a:spcPts val="0"/>
              </a:spcAft>
              <a:buSzPts val="2100"/>
              <a:buNone/>
              <a:defRPr sz="2100"/>
            </a:lvl4pPr>
            <a:lvl5pPr lvl="4" rtl="0" algn="ctr">
              <a:lnSpc>
                <a:spcPct val="100000"/>
              </a:lnSpc>
              <a:spcBef>
                <a:spcPts val="0"/>
              </a:spcBef>
              <a:spcAft>
                <a:spcPts val="0"/>
              </a:spcAft>
              <a:buSzPts val="2100"/>
              <a:buNone/>
              <a:defRPr sz="2100"/>
            </a:lvl5pPr>
            <a:lvl6pPr lvl="5" rtl="0" algn="ctr">
              <a:lnSpc>
                <a:spcPct val="100000"/>
              </a:lnSpc>
              <a:spcBef>
                <a:spcPts val="0"/>
              </a:spcBef>
              <a:spcAft>
                <a:spcPts val="0"/>
              </a:spcAft>
              <a:buSzPts val="2100"/>
              <a:buNone/>
              <a:defRPr sz="2100"/>
            </a:lvl6pPr>
            <a:lvl7pPr lvl="6" rtl="0" algn="ctr">
              <a:lnSpc>
                <a:spcPct val="100000"/>
              </a:lnSpc>
              <a:spcBef>
                <a:spcPts val="0"/>
              </a:spcBef>
              <a:spcAft>
                <a:spcPts val="0"/>
              </a:spcAft>
              <a:buSzPts val="2100"/>
              <a:buNone/>
              <a:defRPr sz="2100"/>
            </a:lvl7pPr>
            <a:lvl8pPr lvl="7" rtl="0" algn="ctr">
              <a:lnSpc>
                <a:spcPct val="100000"/>
              </a:lnSpc>
              <a:spcBef>
                <a:spcPts val="0"/>
              </a:spcBef>
              <a:spcAft>
                <a:spcPts val="0"/>
              </a:spcAft>
              <a:buSzPts val="2100"/>
              <a:buNone/>
              <a:defRPr sz="2100"/>
            </a:lvl8pPr>
            <a:lvl9pPr lvl="8" rtl="0" algn="ctr">
              <a:lnSpc>
                <a:spcPct val="100000"/>
              </a:lnSpc>
              <a:spcBef>
                <a:spcPts val="0"/>
              </a:spcBef>
              <a:spcAft>
                <a:spcPts val="0"/>
              </a:spcAft>
              <a:buSzPts val="2100"/>
              <a:buNone/>
              <a:defRPr sz="2100"/>
            </a:lvl9pPr>
          </a:lstStyle>
          <a:p/>
        </p:txBody>
      </p:sp>
      <p:sp>
        <p:nvSpPr>
          <p:cNvPr id="474" name="Google Shape;474;p89"/>
          <p:cNvSpPr txBox="1"/>
          <p:nvPr>
            <p:ph idx="2" type="body"/>
          </p:nvPr>
        </p:nvSpPr>
        <p:spPr>
          <a:xfrm>
            <a:off x="4939500" y="724075"/>
            <a:ext cx="3837000" cy="3695100"/>
          </a:xfrm>
          <a:prstGeom prst="rect">
            <a:avLst/>
          </a:prstGeom>
        </p:spPr>
        <p:txBody>
          <a:bodyPr anchorCtr="0" anchor="ctr" bIns="91425" lIns="91425" spcFirstLastPara="1" rIns="91425" wrap="square" tIns="91425">
            <a:noAutofit/>
          </a:bodyPr>
          <a:lstStyle>
            <a:lvl1pPr indent="-342900" lvl="0" marL="457200" rtl="0">
              <a:spcBef>
                <a:spcPts val="0"/>
              </a:spcBef>
              <a:spcAft>
                <a:spcPts val="0"/>
              </a:spcAft>
              <a:buSzPts val="1800"/>
              <a:buChar char="●"/>
              <a:defRPr/>
            </a:lvl1pPr>
            <a:lvl2pPr indent="-317500" lvl="1" marL="914400" rtl="0">
              <a:spcBef>
                <a:spcPts val="1600"/>
              </a:spcBef>
              <a:spcAft>
                <a:spcPts val="0"/>
              </a:spcAft>
              <a:buSzPts val="1400"/>
              <a:buChar char="○"/>
              <a:defRPr/>
            </a:lvl2pPr>
            <a:lvl3pPr indent="-317500" lvl="2" marL="1371600" rtl="0">
              <a:spcBef>
                <a:spcPts val="1600"/>
              </a:spcBef>
              <a:spcAft>
                <a:spcPts val="0"/>
              </a:spcAft>
              <a:buSzPts val="1400"/>
              <a:buChar char="■"/>
              <a:defRPr/>
            </a:lvl3pPr>
            <a:lvl4pPr indent="-317500" lvl="3" marL="1828800" rtl="0">
              <a:spcBef>
                <a:spcPts val="1600"/>
              </a:spcBef>
              <a:spcAft>
                <a:spcPts val="0"/>
              </a:spcAft>
              <a:buSzPts val="1400"/>
              <a:buChar char="●"/>
              <a:defRPr/>
            </a:lvl4pPr>
            <a:lvl5pPr indent="-317500" lvl="4" marL="2286000" rtl="0">
              <a:spcBef>
                <a:spcPts val="1600"/>
              </a:spcBef>
              <a:spcAft>
                <a:spcPts val="0"/>
              </a:spcAft>
              <a:buSzPts val="1400"/>
              <a:buChar char="○"/>
              <a:defRPr/>
            </a:lvl5pPr>
            <a:lvl6pPr indent="-317500" lvl="5" marL="2743200" rtl="0">
              <a:spcBef>
                <a:spcPts val="1600"/>
              </a:spcBef>
              <a:spcAft>
                <a:spcPts val="0"/>
              </a:spcAft>
              <a:buSzPts val="1400"/>
              <a:buChar char="■"/>
              <a:defRPr/>
            </a:lvl6pPr>
            <a:lvl7pPr indent="-317500" lvl="6" marL="3200400" rtl="0">
              <a:spcBef>
                <a:spcPts val="1600"/>
              </a:spcBef>
              <a:spcAft>
                <a:spcPts val="0"/>
              </a:spcAft>
              <a:buSzPts val="1400"/>
              <a:buChar char="●"/>
              <a:defRPr/>
            </a:lvl7pPr>
            <a:lvl8pPr indent="-317500" lvl="7" marL="3657600" rtl="0">
              <a:spcBef>
                <a:spcPts val="1600"/>
              </a:spcBef>
              <a:spcAft>
                <a:spcPts val="0"/>
              </a:spcAft>
              <a:buSzPts val="1400"/>
              <a:buChar char="○"/>
              <a:defRPr/>
            </a:lvl8pPr>
            <a:lvl9pPr indent="-317500" lvl="8" marL="4114800" rtl="0">
              <a:spcBef>
                <a:spcPts val="1600"/>
              </a:spcBef>
              <a:spcAft>
                <a:spcPts val="1600"/>
              </a:spcAft>
              <a:buSzPts val="1400"/>
              <a:buChar char="■"/>
              <a:defRPr/>
            </a:lvl9pPr>
          </a:lstStyle>
          <a:p/>
        </p:txBody>
      </p:sp>
      <p:sp>
        <p:nvSpPr>
          <p:cNvPr id="475" name="Google Shape;475;p89"/>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8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76" name="Shape 476"/>
        <p:cNvGrpSpPr/>
        <p:nvPr/>
      </p:nvGrpSpPr>
      <p:grpSpPr>
        <a:xfrm>
          <a:off x="0" y="0"/>
          <a:ext cx="0" cy="0"/>
          <a:chOff x="0" y="0"/>
          <a:chExt cx="0" cy="0"/>
        </a:xfrm>
      </p:grpSpPr>
      <p:sp>
        <p:nvSpPr>
          <p:cNvPr id="477" name="Google Shape;477;p90"/>
          <p:cNvSpPr txBox="1"/>
          <p:nvPr>
            <p:ph idx="1" type="body"/>
          </p:nvPr>
        </p:nvSpPr>
        <p:spPr>
          <a:xfrm>
            <a:off x="311700" y="4230575"/>
            <a:ext cx="5998800" cy="605100"/>
          </a:xfrm>
          <a:prstGeom prst="rect">
            <a:avLst/>
          </a:prstGeom>
        </p:spPr>
        <p:txBody>
          <a:bodyPr anchorCtr="0" anchor="ctr" bIns="91425" lIns="91425" spcFirstLastPara="1" rIns="91425" wrap="square" tIns="91425">
            <a:noAutofit/>
          </a:bodyPr>
          <a:lstStyle>
            <a:lvl1pPr indent="-228600" lvl="0" marL="457200" rtl="0">
              <a:lnSpc>
                <a:spcPct val="100000"/>
              </a:lnSpc>
              <a:spcBef>
                <a:spcPts val="0"/>
              </a:spcBef>
              <a:spcAft>
                <a:spcPts val="0"/>
              </a:spcAft>
              <a:buSzPts val="1800"/>
              <a:buNone/>
              <a:defRPr/>
            </a:lvl1pPr>
          </a:lstStyle>
          <a:p/>
        </p:txBody>
      </p:sp>
      <p:sp>
        <p:nvSpPr>
          <p:cNvPr id="478" name="Google Shape;478;p90"/>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8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79" name="Shape 479"/>
        <p:cNvGrpSpPr/>
        <p:nvPr/>
      </p:nvGrpSpPr>
      <p:grpSpPr>
        <a:xfrm>
          <a:off x="0" y="0"/>
          <a:ext cx="0" cy="0"/>
          <a:chOff x="0" y="0"/>
          <a:chExt cx="0" cy="0"/>
        </a:xfrm>
      </p:grpSpPr>
      <p:sp>
        <p:nvSpPr>
          <p:cNvPr id="480" name="Google Shape;480;p91"/>
          <p:cNvSpPr txBox="1"/>
          <p:nvPr>
            <p:ph hasCustomPrompt="1" type="title"/>
          </p:nvPr>
        </p:nvSpPr>
        <p:spPr>
          <a:xfrm>
            <a:off x="311700" y="1106125"/>
            <a:ext cx="8520600" cy="1963500"/>
          </a:xfrm>
          <a:prstGeom prst="rect">
            <a:avLst/>
          </a:prstGeom>
        </p:spPr>
        <p:txBody>
          <a:bodyPr anchorCtr="0" anchor="b" bIns="91425" lIns="91425" spcFirstLastPara="1" rIns="91425" wrap="square" tIns="91425">
            <a:noAutofit/>
          </a:bodyPr>
          <a:lstStyle>
            <a:lvl1pPr lvl="0" rtl="0" algn="ctr">
              <a:spcBef>
                <a:spcPts val="0"/>
              </a:spcBef>
              <a:spcAft>
                <a:spcPts val="0"/>
              </a:spcAft>
              <a:buSzPts val="12000"/>
              <a:buNone/>
              <a:defRPr sz="12000"/>
            </a:lvl1pPr>
            <a:lvl2pPr lvl="1" rtl="0" algn="ctr">
              <a:spcBef>
                <a:spcPts val="0"/>
              </a:spcBef>
              <a:spcAft>
                <a:spcPts val="0"/>
              </a:spcAft>
              <a:buSzPts val="12000"/>
              <a:buNone/>
              <a:defRPr sz="12000"/>
            </a:lvl2pPr>
            <a:lvl3pPr lvl="2" rtl="0" algn="ctr">
              <a:spcBef>
                <a:spcPts val="0"/>
              </a:spcBef>
              <a:spcAft>
                <a:spcPts val="0"/>
              </a:spcAft>
              <a:buSzPts val="12000"/>
              <a:buNone/>
              <a:defRPr sz="12000"/>
            </a:lvl3pPr>
            <a:lvl4pPr lvl="3" rtl="0" algn="ctr">
              <a:spcBef>
                <a:spcPts val="0"/>
              </a:spcBef>
              <a:spcAft>
                <a:spcPts val="0"/>
              </a:spcAft>
              <a:buSzPts val="12000"/>
              <a:buNone/>
              <a:defRPr sz="12000"/>
            </a:lvl4pPr>
            <a:lvl5pPr lvl="4" rtl="0" algn="ctr">
              <a:spcBef>
                <a:spcPts val="0"/>
              </a:spcBef>
              <a:spcAft>
                <a:spcPts val="0"/>
              </a:spcAft>
              <a:buSzPts val="12000"/>
              <a:buNone/>
              <a:defRPr sz="12000"/>
            </a:lvl5pPr>
            <a:lvl6pPr lvl="5" rtl="0" algn="ctr">
              <a:spcBef>
                <a:spcPts val="0"/>
              </a:spcBef>
              <a:spcAft>
                <a:spcPts val="0"/>
              </a:spcAft>
              <a:buSzPts val="12000"/>
              <a:buNone/>
              <a:defRPr sz="12000"/>
            </a:lvl6pPr>
            <a:lvl7pPr lvl="6" rtl="0" algn="ctr">
              <a:spcBef>
                <a:spcPts val="0"/>
              </a:spcBef>
              <a:spcAft>
                <a:spcPts val="0"/>
              </a:spcAft>
              <a:buSzPts val="12000"/>
              <a:buNone/>
              <a:defRPr sz="12000"/>
            </a:lvl7pPr>
            <a:lvl8pPr lvl="7" rtl="0" algn="ctr">
              <a:spcBef>
                <a:spcPts val="0"/>
              </a:spcBef>
              <a:spcAft>
                <a:spcPts val="0"/>
              </a:spcAft>
              <a:buSzPts val="12000"/>
              <a:buNone/>
              <a:defRPr sz="12000"/>
            </a:lvl8pPr>
            <a:lvl9pPr lvl="8" rtl="0" algn="ctr">
              <a:spcBef>
                <a:spcPts val="0"/>
              </a:spcBef>
              <a:spcAft>
                <a:spcPts val="0"/>
              </a:spcAft>
              <a:buSzPts val="12000"/>
              <a:buNone/>
              <a:defRPr sz="12000"/>
            </a:lvl9pPr>
          </a:lstStyle>
          <a:p>
            <a:r>
              <a:t>xx%</a:t>
            </a:r>
          </a:p>
        </p:txBody>
      </p:sp>
      <p:sp>
        <p:nvSpPr>
          <p:cNvPr id="481" name="Google Shape;481;p91"/>
          <p:cNvSpPr txBox="1"/>
          <p:nvPr>
            <p:ph idx="1" type="body"/>
          </p:nvPr>
        </p:nvSpPr>
        <p:spPr>
          <a:xfrm>
            <a:off x="311700" y="3152225"/>
            <a:ext cx="8520600" cy="1300800"/>
          </a:xfrm>
          <a:prstGeom prst="rect">
            <a:avLst/>
          </a:prstGeom>
        </p:spPr>
        <p:txBody>
          <a:bodyPr anchorCtr="0" anchor="t" bIns="91425" lIns="91425" spcFirstLastPara="1" rIns="91425" wrap="square" tIns="91425">
            <a:noAutofit/>
          </a:bodyPr>
          <a:lstStyle>
            <a:lvl1pPr indent="-342900" lvl="0" marL="457200" rtl="0" algn="ctr">
              <a:spcBef>
                <a:spcPts val="0"/>
              </a:spcBef>
              <a:spcAft>
                <a:spcPts val="0"/>
              </a:spcAft>
              <a:buSzPts val="1800"/>
              <a:buChar char="●"/>
              <a:defRPr/>
            </a:lvl1pPr>
            <a:lvl2pPr indent="-317500" lvl="1" marL="914400" rtl="0" algn="ctr">
              <a:spcBef>
                <a:spcPts val="1600"/>
              </a:spcBef>
              <a:spcAft>
                <a:spcPts val="0"/>
              </a:spcAft>
              <a:buSzPts val="1400"/>
              <a:buChar char="○"/>
              <a:defRPr/>
            </a:lvl2pPr>
            <a:lvl3pPr indent="-317500" lvl="2" marL="1371600" rtl="0" algn="ctr">
              <a:spcBef>
                <a:spcPts val="1600"/>
              </a:spcBef>
              <a:spcAft>
                <a:spcPts val="0"/>
              </a:spcAft>
              <a:buSzPts val="1400"/>
              <a:buChar char="■"/>
              <a:defRPr/>
            </a:lvl3pPr>
            <a:lvl4pPr indent="-317500" lvl="3" marL="1828800" rtl="0" algn="ctr">
              <a:spcBef>
                <a:spcPts val="1600"/>
              </a:spcBef>
              <a:spcAft>
                <a:spcPts val="0"/>
              </a:spcAft>
              <a:buSzPts val="1400"/>
              <a:buChar char="●"/>
              <a:defRPr/>
            </a:lvl4pPr>
            <a:lvl5pPr indent="-317500" lvl="4" marL="2286000" rtl="0" algn="ctr">
              <a:spcBef>
                <a:spcPts val="1600"/>
              </a:spcBef>
              <a:spcAft>
                <a:spcPts val="0"/>
              </a:spcAft>
              <a:buSzPts val="1400"/>
              <a:buChar char="○"/>
              <a:defRPr/>
            </a:lvl5pPr>
            <a:lvl6pPr indent="-317500" lvl="5" marL="2743200" rtl="0" algn="ctr">
              <a:spcBef>
                <a:spcPts val="1600"/>
              </a:spcBef>
              <a:spcAft>
                <a:spcPts val="0"/>
              </a:spcAft>
              <a:buSzPts val="1400"/>
              <a:buChar char="■"/>
              <a:defRPr/>
            </a:lvl6pPr>
            <a:lvl7pPr indent="-317500" lvl="6" marL="3200400" rtl="0" algn="ctr">
              <a:spcBef>
                <a:spcPts val="1600"/>
              </a:spcBef>
              <a:spcAft>
                <a:spcPts val="0"/>
              </a:spcAft>
              <a:buSzPts val="1400"/>
              <a:buChar char="●"/>
              <a:defRPr/>
            </a:lvl7pPr>
            <a:lvl8pPr indent="-317500" lvl="7" marL="3657600" rtl="0" algn="ctr">
              <a:spcBef>
                <a:spcPts val="1600"/>
              </a:spcBef>
              <a:spcAft>
                <a:spcPts val="0"/>
              </a:spcAft>
              <a:buSzPts val="1400"/>
              <a:buChar char="○"/>
              <a:defRPr/>
            </a:lvl8pPr>
            <a:lvl9pPr indent="-317500" lvl="8" marL="4114800" rtl="0" algn="ctr">
              <a:spcBef>
                <a:spcPts val="1600"/>
              </a:spcBef>
              <a:spcAft>
                <a:spcPts val="1600"/>
              </a:spcAft>
              <a:buSzPts val="1400"/>
              <a:buChar char="■"/>
              <a:defRPr/>
            </a:lvl9pPr>
          </a:lstStyle>
          <a:p/>
        </p:txBody>
      </p:sp>
      <p:sp>
        <p:nvSpPr>
          <p:cNvPr id="482" name="Google Shape;482;p91"/>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8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483" name="Shape 483"/>
        <p:cNvGrpSpPr/>
        <p:nvPr/>
      </p:nvGrpSpPr>
      <p:grpSpPr>
        <a:xfrm>
          <a:off x="0" y="0"/>
          <a:ext cx="0" cy="0"/>
          <a:chOff x="0" y="0"/>
          <a:chExt cx="0" cy="0"/>
        </a:xfrm>
      </p:grpSpPr>
      <p:sp>
        <p:nvSpPr>
          <p:cNvPr id="484" name="Google Shape;484;p9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plit page A">
  <p:cSld name="SECTION_TITLE_AND_DESCRIPTION_1_1">
    <p:spTree>
      <p:nvGrpSpPr>
        <p:cNvPr id="46" name="Shape 46"/>
        <p:cNvGrpSpPr/>
        <p:nvPr/>
      </p:nvGrpSpPr>
      <p:grpSpPr>
        <a:xfrm>
          <a:off x="0" y="0"/>
          <a:ext cx="0" cy="0"/>
          <a:chOff x="0" y="0"/>
          <a:chExt cx="0" cy="0"/>
        </a:xfrm>
      </p:grpSpPr>
      <p:sp>
        <p:nvSpPr>
          <p:cNvPr id="47" name="Google Shape;47;p10"/>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 name="Google Shape;48;p10"/>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GB"/>
              <a:t>‹#›</a:t>
            </a:fld>
            <a:endParaRPr/>
          </a:p>
        </p:txBody>
      </p:sp>
      <p:sp>
        <p:nvSpPr>
          <p:cNvPr id="49" name="Google Shape;49;p10"/>
          <p:cNvSpPr txBox="1"/>
          <p:nvPr>
            <p:ph type="title"/>
          </p:nvPr>
        </p:nvSpPr>
        <p:spPr>
          <a:xfrm>
            <a:off x="311700" y="555600"/>
            <a:ext cx="3982200" cy="755700"/>
          </a:xfrm>
          <a:prstGeom prst="rect">
            <a:avLst/>
          </a:prstGeom>
        </p:spPr>
        <p:txBody>
          <a:bodyPr anchorCtr="0" anchor="b" bIns="91425" lIns="91425" spcFirstLastPara="1" rIns="91425" wrap="square" tIns="91425">
            <a:noAutofit/>
          </a:bodyPr>
          <a:lstStyle>
            <a:lvl1pPr lvl="0" rtl="0">
              <a:spcBef>
                <a:spcPts val="0"/>
              </a:spcBef>
              <a:spcAft>
                <a:spcPts val="0"/>
              </a:spcAft>
              <a:buSzPts val="2400"/>
              <a:buNone/>
              <a:defRPr sz="2400"/>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p:txBody>
      </p:sp>
      <p:sp>
        <p:nvSpPr>
          <p:cNvPr id="50" name="Google Shape;50;p10"/>
          <p:cNvSpPr txBox="1"/>
          <p:nvPr>
            <p:ph idx="1" type="body"/>
          </p:nvPr>
        </p:nvSpPr>
        <p:spPr>
          <a:xfrm>
            <a:off x="311700" y="1389600"/>
            <a:ext cx="3982200" cy="3179400"/>
          </a:xfrm>
          <a:prstGeom prst="rect">
            <a:avLst/>
          </a:prstGeom>
        </p:spPr>
        <p:txBody>
          <a:bodyPr anchorCtr="0" anchor="t" bIns="91425" lIns="91425" spcFirstLastPara="1" rIns="91425" wrap="square" tIns="91425">
            <a:noAutofit/>
          </a:bodyPr>
          <a:lstStyle>
            <a:lvl1pPr indent="-304800" lvl="0" marL="457200" rtl="0">
              <a:spcBef>
                <a:spcPts val="0"/>
              </a:spcBef>
              <a:spcAft>
                <a:spcPts val="0"/>
              </a:spcAft>
              <a:buSzPts val="1200"/>
              <a:buChar char="●"/>
              <a:defRPr sz="1200"/>
            </a:lvl1pPr>
            <a:lvl2pPr indent="-304800" lvl="1" marL="914400" rtl="0">
              <a:spcBef>
                <a:spcPts val="1600"/>
              </a:spcBef>
              <a:spcAft>
                <a:spcPts val="0"/>
              </a:spcAft>
              <a:buSzPts val="1200"/>
              <a:buChar char="○"/>
              <a:defRPr sz="1200"/>
            </a:lvl2pPr>
            <a:lvl3pPr indent="-304800" lvl="2" marL="1371600" rtl="0">
              <a:spcBef>
                <a:spcPts val="1600"/>
              </a:spcBef>
              <a:spcAft>
                <a:spcPts val="0"/>
              </a:spcAft>
              <a:buSzPts val="1200"/>
              <a:buChar char="■"/>
              <a:defRPr sz="1200"/>
            </a:lvl3pPr>
            <a:lvl4pPr indent="-304800" lvl="3" marL="1828800" rtl="0">
              <a:spcBef>
                <a:spcPts val="1600"/>
              </a:spcBef>
              <a:spcAft>
                <a:spcPts val="0"/>
              </a:spcAft>
              <a:buSzPts val="1200"/>
              <a:buChar char="●"/>
              <a:defRPr sz="1200"/>
            </a:lvl4pPr>
            <a:lvl5pPr indent="-304800" lvl="4" marL="2286000" rtl="0">
              <a:spcBef>
                <a:spcPts val="1600"/>
              </a:spcBef>
              <a:spcAft>
                <a:spcPts val="0"/>
              </a:spcAft>
              <a:buSzPts val="1200"/>
              <a:buChar char="○"/>
              <a:defRPr sz="1200"/>
            </a:lvl5pPr>
            <a:lvl6pPr indent="-304800" lvl="5" marL="2743200" rtl="0">
              <a:spcBef>
                <a:spcPts val="1600"/>
              </a:spcBef>
              <a:spcAft>
                <a:spcPts val="0"/>
              </a:spcAft>
              <a:buSzPts val="1200"/>
              <a:buChar char="■"/>
              <a:defRPr sz="1200"/>
            </a:lvl6pPr>
            <a:lvl7pPr indent="-304800" lvl="6" marL="3200400" rtl="0">
              <a:spcBef>
                <a:spcPts val="1600"/>
              </a:spcBef>
              <a:spcAft>
                <a:spcPts val="0"/>
              </a:spcAft>
              <a:buSzPts val="1200"/>
              <a:buChar char="●"/>
              <a:defRPr sz="1200"/>
            </a:lvl7pPr>
            <a:lvl8pPr indent="-304800" lvl="7" marL="3657600" rtl="0">
              <a:spcBef>
                <a:spcPts val="1600"/>
              </a:spcBef>
              <a:spcAft>
                <a:spcPts val="0"/>
              </a:spcAft>
              <a:buSzPts val="1200"/>
              <a:buChar char="○"/>
              <a:defRPr sz="1200"/>
            </a:lvl8pPr>
            <a:lvl9pPr indent="-304800" lvl="8" marL="4114800" rtl="0">
              <a:spcBef>
                <a:spcPts val="1600"/>
              </a:spcBef>
              <a:spcAft>
                <a:spcPts val="1600"/>
              </a:spcAft>
              <a:buSzPts val="1200"/>
              <a:buChar char="■"/>
              <a:defRPr sz="1200"/>
            </a:lvl9pPr>
          </a:lstStyle>
          <a:p/>
        </p:txBody>
      </p:sp>
      <p:sp>
        <p:nvSpPr>
          <p:cNvPr id="51" name="Google Shape;51;p10"/>
          <p:cNvSpPr txBox="1"/>
          <p:nvPr>
            <p:ph idx="2" type="title"/>
          </p:nvPr>
        </p:nvSpPr>
        <p:spPr>
          <a:xfrm>
            <a:off x="4866900" y="564925"/>
            <a:ext cx="3982200" cy="755700"/>
          </a:xfrm>
          <a:prstGeom prst="rect">
            <a:avLst/>
          </a:prstGeom>
        </p:spPr>
        <p:txBody>
          <a:bodyPr anchorCtr="0" anchor="b" bIns="91425" lIns="91425" spcFirstLastPara="1" rIns="91425" wrap="square" tIns="91425">
            <a:noAutofit/>
          </a:bodyPr>
          <a:lstStyle>
            <a:lvl1pPr lvl="0" rtl="0">
              <a:spcBef>
                <a:spcPts val="0"/>
              </a:spcBef>
              <a:spcAft>
                <a:spcPts val="0"/>
              </a:spcAft>
              <a:buSzPts val="2400"/>
              <a:buNone/>
              <a:defRPr sz="2400"/>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p:txBody>
      </p:sp>
      <p:sp>
        <p:nvSpPr>
          <p:cNvPr id="52" name="Google Shape;52;p10"/>
          <p:cNvSpPr txBox="1"/>
          <p:nvPr>
            <p:ph idx="3" type="body"/>
          </p:nvPr>
        </p:nvSpPr>
        <p:spPr>
          <a:xfrm>
            <a:off x="4866900" y="1398925"/>
            <a:ext cx="3982200" cy="3179400"/>
          </a:xfrm>
          <a:prstGeom prst="rect">
            <a:avLst/>
          </a:prstGeom>
        </p:spPr>
        <p:txBody>
          <a:bodyPr anchorCtr="0" anchor="t" bIns="91425" lIns="91425" spcFirstLastPara="1" rIns="91425" wrap="square" tIns="91425">
            <a:noAutofit/>
          </a:bodyPr>
          <a:lstStyle>
            <a:lvl1pPr indent="-304800" lvl="0" marL="457200" rtl="0">
              <a:spcBef>
                <a:spcPts val="0"/>
              </a:spcBef>
              <a:spcAft>
                <a:spcPts val="0"/>
              </a:spcAft>
              <a:buSzPts val="1200"/>
              <a:buChar char="●"/>
              <a:defRPr sz="1200"/>
            </a:lvl1pPr>
            <a:lvl2pPr indent="-304800" lvl="1" marL="914400" rtl="0">
              <a:spcBef>
                <a:spcPts val="1600"/>
              </a:spcBef>
              <a:spcAft>
                <a:spcPts val="0"/>
              </a:spcAft>
              <a:buSzPts val="1200"/>
              <a:buChar char="○"/>
              <a:defRPr sz="1200"/>
            </a:lvl2pPr>
            <a:lvl3pPr indent="-304800" lvl="2" marL="1371600" rtl="0">
              <a:spcBef>
                <a:spcPts val="1600"/>
              </a:spcBef>
              <a:spcAft>
                <a:spcPts val="0"/>
              </a:spcAft>
              <a:buSzPts val="1200"/>
              <a:buChar char="■"/>
              <a:defRPr sz="1200"/>
            </a:lvl3pPr>
            <a:lvl4pPr indent="-304800" lvl="3" marL="1828800" rtl="0">
              <a:spcBef>
                <a:spcPts val="1600"/>
              </a:spcBef>
              <a:spcAft>
                <a:spcPts val="0"/>
              </a:spcAft>
              <a:buSzPts val="1200"/>
              <a:buChar char="●"/>
              <a:defRPr sz="1200"/>
            </a:lvl4pPr>
            <a:lvl5pPr indent="-304800" lvl="4" marL="2286000" rtl="0">
              <a:spcBef>
                <a:spcPts val="1600"/>
              </a:spcBef>
              <a:spcAft>
                <a:spcPts val="0"/>
              </a:spcAft>
              <a:buSzPts val="1200"/>
              <a:buChar char="○"/>
              <a:defRPr sz="1200"/>
            </a:lvl5pPr>
            <a:lvl6pPr indent="-304800" lvl="5" marL="2743200" rtl="0">
              <a:spcBef>
                <a:spcPts val="1600"/>
              </a:spcBef>
              <a:spcAft>
                <a:spcPts val="0"/>
              </a:spcAft>
              <a:buSzPts val="1200"/>
              <a:buChar char="■"/>
              <a:defRPr sz="1200"/>
            </a:lvl6pPr>
            <a:lvl7pPr indent="-304800" lvl="6" marL="3200400" rtl="0">
              <a:spcBef>
                <a:spcPts val="1600"/>
              </a:spcBef>
              <a:spcAft>
                <a:spcPts val="0"/>
              </a:spcAft>
              <a:buSzPts val="1200"/>
              <a:buChar char="●"/>
              <a:defRPr sz="1200"/>
            </a:lvl7pPr>
            <a:lvl8pPr indent="-304800" lvl="7" marL="3657600" rtl="0">
              <a:spcBef>
                <a:spcPts val="1600"/>
              </a:spcBef>
              <a:spcAft>
                <a:spcPts val="0"/>
              </a:spcAft>
              <a:buSzPts val="1200"/>
              <a:buChar char="○"/>
              <a:defRPr sz="1200"/>
            </a:lvl8pPr>
            <a:lvl9pPr indent="-304800" lvl="8" marL="4114800" rtl="0">
              <a:spcBef>
                <a:spcPts val="1600"/>
              </a:spcBef>
              <a:spcAft>
                <a:spcPts val="1600"/>
              </a:spcAft>
              <a:buSzPts val="1200"/>
              <a:buChar char="■"/>
              <a:defRPr sz="1200"/>
            </a:lvl9pPr>
          </a:lstStyle>
          <a:p/>
        </p:txBody>
      </p:sp>
    </p:spTree>
  </p:cSld>
  <p:clrMapOvr>
    <a:masterClrMapping/>
  </p:clrMapOvr>
</p:sldLayout>
</file>

<file path=ppt/slideLayouts/slideLayout9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ocial Media">
  <p:cSld name="CUSTOM_3">
    <p:bg>
      <p:bgPr>
        <a:solidFill>
          <a:schemeClr val="lt2"/>
        </a:solidFill>
      </p:bgPr>
    </p:bg>
    <p:spTree>
      <p:nvGrpSpPr>
        <p:cNvPr id="485" name="Shape 485"/>
        <p:cNvGrpSpPr/>
        <p:nvPr/>
      </p:nvGrpSpPr>
      <p:grpSpPr>
        <a:xfrm>
          <a:off x="0" y="0"/>
          <a:ext cx="0" cy="0"/>
          <a:chOff x="0" y="0"/>
          <a:chExt cx="0" cy="0"/>
        </a:xfrm>
      </p:grpSpPr>
      <p:pic>
        <p:nvPicPr>
          <p:cNvPr id="486" name="Google Shape;486;p93"/>
          <p:cNvPicPr preferRelativeResize="0"/>
          <p:nvPr/>
        </p:nvPicPr>
        <p:blipFill rotWithShape="1">
          <a:blip r:embed="rId2">
            <a:alphaModFix/>
          </a:blip>
          <a:srcRect b="9034" l="15875" r="13974" t="6370"/>
          <a:stretch/>
        </p:blipFill>
        <p:spPr>
          <a:xfrm>
            <a:off x="5048843" y="445025"/>
            <a:ext cx="3605780" cy="4348851"/>
          </a:xfrm>
          <a:prstGeom prst="rect">
            <a:avLst/>
          </a:prstGeom>
          <a:noFill/>
          <a:ln>
            <a:noFill/>
          </a:ln>
        </p:spPr>
      </p:pic>
      <p:sp>
        <p:nvSpPr>
          <p:cNvPr id="487" name="Google Shape;487;p93"/>
          <p:cNvSpPr txBox="1"/>
          <p:nvPr/>
        </p:nvSpPr>
        <p:spPr>
          <a:xfrm>
            <a:off x="145350" y="904725"/>
            <a:ext cx="4932600" cy="40071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sz="1600">
              <a:solidFill>
                <a:srgbClr val="2B2B73"/>
              </a:solidFill>
            </a:endParaRPr>
          </a:p>
          <a:p>
            <a:pPr indent="-190500" lvl="0" marL="393700" rtl="0" algn="l">
              <a:spcBef>
                <a:spcPts val="0"/>
              </a:spcBef>
              <a:spcAft>
                <a:spcPts val="0"/>
              </a:spcAft>
              <a:buNone/>
            </a:pPr>
            <a:r>
              <a:t/>
            </a:r>
            <a:endParaRPr>
              <a:solidFill>
                <a:srgbClr val="2B2B73"/>
              </a:solidFill>
            </a:endParaRPr>
          </a:p>
          <a:p>
            <a:pPr indent="0" lvl="0" marL="787400" rtl="0" algn="ctr">
              <a:spcBef>
                <a:spcPts val="0"/>
              </a:spcBef>
              <a:spcAft>
                <a:spcPts val="0"/>
              </a:spcAft>
              <a:buNone/>
            </a:pPr>
            <a:r>
              <a:t/>
            </a:r>
            <a:endParaRPr sz="1600">
              <a:solidFill>
                <a:srgbClr val="2B2B73"/>
              </a:solidFill>
            </a:endParaRPr>
          </a:p>
          <a:p>
            <a:pPr indent="0" lvl="0" marL="0" rtl="0" algn="ctr">
              <a:spcBef>
                <a:spcPts val="0"/>
              </a:spcBef>
              <a:spcAft>
                <a:spcPts val="0"/>
              </a:spcAft>
              <a:buNone/>
            </a:pPr>
            <a:r>
              <a:t/>
            </a:r>
            <a:endParaRPr b="1" sz="1800">
              <a:solidFill>
                <a:srgbClr val="2B2B73"/>
              </a:solidFill>
            </a:endParaRPr>
          </a:p>
          <a:p>
            <a:pPr indent="0" lvl="0" marL="0" rtl="0" algn="l">
              <a:spcBef>
                <a:spcPts val="0"/>
              </a:spcBef>
              <a:spcAft>
                <a:spcPts val="0"/>
              </a:spcAft>
              <a:buNone/>
            </a:pPr>
            <a:r>
              <a:t/>
            </a:r>
            <a:endParaRPr b="1" sz="1800">
              <a:solidFill>
                <a:srgbClr val="2B2B73"/>
              </a:solidFill>
            </a:endParaRPr>
          </a:p>
          <a:p>
            <a:pPr indent="0" lvl="0" marL="0" rtl="0" algn="ctr">
              <a:spcBef>
                <a:spcPts val="0"/>
              </a:spcBef>
              <a:spcAft>
                <a:spcPts val="0"/>
              </a:spcAft>
              <a:buNone/>
            </a:pPr>
            <a:r>
              <a:rPr b="1" lang="en-GB" sz="1600" u="sng">
                <a:solidFill>
                  <a:srgbClr val="0097A7"/>
                </a:solidFill>
                <a:hlinkClick r:id="rId3">
                  <a:extLst>
                    <a:ext uri="{A12FA001-AC4F-418D-AE19-62706E023703}">
                      <ahyp:hlinkClr val="tx"/>
                    </a:ext>
                  </a:extLst>
                </a:hlinkClick>
              </a:rPr>
              <a:t>www.diversityandability.com</a:t>
            </a:r>
            <a:r>
              <a:rPr b="1" lang="en-GB" sz="1600">
                <a:solidFill>
                  <a:srgbClr val="78909C"/>
                </a:solidFill>
              </a:rPr>
              <a:t> </a:t>
            </a:r>
            <a:endParaRPr b="1" sz="1800">
              <a:solidFill>
                <a:srgbClr val="2B2B73"/>
              </a:solidFill>
            </a:endParaRPr>
          </a:p>
          <a:p>
            <a:pPr indent="0" lvl="0" marL="0" rtl="0" algn="ctr">
              <a:spcBef>
                <a:spcPts val="0"/>
              </a:spcBef>
              <a:spcAft>
                <a:spcPts val="0"/>
              </a:spcAft>
              <a:buNone/>
            </a:pPr>
            <a:r>
              <a:t/>
            </a:r>
            <a:endParaRPr sz="1600">
              <a:solidFill>
                <a:srgbClr val="2B2B73"/>
              </a:solidFill>
            </a:endParaRPr>
          </a:p>
          <a:p>
            <a:pPr indent="0" lvl="0" marL="0" rtl="0" algn="ctr">
              <a:spcBef>
                <a:spcPts val="0"/>
              </a:spcBef>
              <a:spcAft>
                <a:spcPts val="0"/>
              </a:spcAft>
              <a:buNone/>
            </a:pPr>
            <a:r>
              <a:rPr b="1" lang="en-GB" sz="1600">
                <a:solidFill>
                  <a:srgbClr val="2B2B73"/>
                </a:solidFill>
              </a:rPr>
              <a:t>Social Media: </a:t>
            </a:r>
            <a:r>
              <a:rPr lang="en-GB">
                <a:solidFill>
                  <a:srgbClr val="2B2B73"/>
                </a:solidFill>
              </a:rPr>
              <a:t>	</a:t>
            </a:r>
            <a:endParaRPr>
              <a:solidFill>
                <a:srgbClr val="2B2B73"/>
              </a:solidFill>
            </a:endParaRPr>
          </a:p>
          <a:p>
            <a:pPr indent="-190500" lvl="0" marL="393700" rtl="0" algn="ctr">
              <a:spcBef>
                <a:spcPts val="0"/>
              </a:spcBef>
              <a:spcAft>
                <a:spcPts val="0"/>
              </a:spcAft>
              <a:buNone/>
            </a:pPr>
            <a:r>
              <a:t/>
            </a:r>
            <a:endParaRPr>
              <a:solidFill>
                <a:srgbClr val="2B2B73"/>
              </a:solidFill>
            </a:endParaRPr>
          </a:p>
          <a:p>
            <a:pPr indent="0" lvl="0" marL="914400" rtl="0" algn="l">
              <a:lnSpc>
                <a:spcPct val="115000"/>
              </a:lnSpc>
              <a:spcBef>
                <a:spcPts val="0"/>
              </a:spcBef>
              <a:spcAft>
                <a:spcPts val="0"/>
              </a:spcAft>
              <a:buNone/>
            </a:pPr>
            <a:r>
              <a:rPr lang="en-GB" sz="1800" u="sng">
                <a:solidFill>
                  <a:srgbClr val="0097A7"/>
                </a:solidFill>
                <a:hlinkClick r:id="rId4">
                  <a:extLst>
                    <a:ext uri="{A12FA001-AC4F-418D-AE19-62706E023703}">
                      <ahyp:hlinkClr val="tx"/>
                    </a:ext>
                  </a:extLst>
                </a:hlinkClick>
              </a:rPr>
              <a:t>LinkedIn </a:t>
            </a:r>
            <a:r>
              <a:rPr lang="en-GB" sz="1800">
                <a:solidFill>
                  <a:srgbClr val="2B2B73"/>
                </a:solidFill>
              </a:rPr>
              <a:t>diversity-and-ability</a:t>
            </a:r>
            <a:endParaRPr sz="1800">
              <a:solidFill>
                <a:srgbClr val="2B2B73"/>
              </a:solidFill>
            </a:endParaRPr>
          </a:p>
          <a:p>
            <a:pPr indent="0" lvl="0" marL="914400" rtl="0" algn="l">
              <a:lnSpc>
                <a:spcPct val="115000"/>
              </a:lnSpc>
              <a:spcBef>
                <a:spcPts val="0"/>
              </a:spcBef>
              <a:spcAft>
                <a:spcPts val="0"/>
              </a:spcAft>
              <a:buNone/>
            </a:pPr>
            <a:r>
              <a:rPr lang="en-GB" sz="1800" u="sng">
                <a:solidFill>
                  <a:srgbClr val="0097A7"/>
                </a:solidFill>
                <a:hlinkClick r:id="rId5">
                  <a:extLst>
                    <a:ext uri="{A12FA001-AC4F-418D-AE19-62706E023703}">
                      <ahyp:hlinkClr val="tx"/>
                    </a:ext>
                  </a:extLst>
                </a:hlinkClick>
              </a:rPr>
              <a:t>Facebook</a:t>
            </a:r>
            <a:r>
              <a:rPr lang="en-GB" sz="1800">
                <a:solidFill>
                  <a:srgbClr val="2B2B73"/>
                </a:solidFill>
              </a:rPr>
              <a:t> @dnamatters</a:t>
            </a:r>
            <a:endParaRPr sz="1800">
              <a:solidFill>
                <a:srgbClr val="2B2B73"/>
              </a:solidFill>
            </a:endParaRPr>
          </a:p>
          <a:p>
            <a:pPr indent="0" lvl="0" marL="914400" rtl="0" algn="l">
              <a:lnSpc>
                <a:spcPct val="115000"/>
              </a:lnSpc>
              <a:spcBef>
                <a:spcPts val="0"/>
              </a:spcBef>
              <a:spcAft>
                <a:spcPts val="0"/>
              </a:spcAft>
              <a:buNone/>
            </a:pPr>
            <a:r>
              <a:rPr lang="en-GB" sz="1800" u="sng">
                <a:solidFill>
                  <a:srgbClr val="0097A7"/>
                </a:solidFill>
                <a:hlinkClick r:id="rId6">
                  <a:extLst>
                    <a:ext uri="{A12FA001-AC4F-418D-AE19-62706E023703}">
                      <ahyp:hlinkClr val="tx"/>
                    </a:ext>
                  </a:extLst>
                </a:hlinkClick>
              </a:rPr>
              <a:t>Twitter</a:t>
            </a:r>
            <a:r>
              <a:rPr lang="en-GB" sz="1800">
                <a:solidFill>
                  <a:srgbClr val="2B2B73"/>
                </a:solidFill>
              </a:rPr>
              <a:t> @DandA_inclusion</a:t>
            </a:r>
            <a:br>
              <a:rPr lang="en-GB" sz="1800">
                <a:solidFill>
                  <a:srgbClr val="2B2B73"/>
                </a:solidFill>
              </a:rPr>
            </a:br>
            <a:r>
              <a:rPr lang="en-GB" sz="1800" u="sng">
                <a:solidFill>
                  <a:schemeClr val="hlink"/>
                </a:solidFill>
                <a:hlinkClick r:id="rId7"/>
              </a:rPr>
              <a:t>Instagram</a:t>
            </a:r>
            <a:r>
              <a:rPr lang="en-GB" sz="1800">
                <a:solidFill>
                  <a:srgbClr val="2B2B73"/>
                </a:solidFill>
              </a:rPr>
              <a:t> @diversity_and_ability</a:t>
            </a:r>
            <a:endParaRPr sz="1800">
              <a:solidFill>
                <a:srgbClr val="2B2B73"/>
              </a:solidFill>
            </a:endParaRPr>
          </a:p>
          <a:p>
            <a:pPr indent="0" lvl="0" marL="1371600" rtl="0" algn="l">
              <a:spcBef>
                <a:spcPts val="0"/>
              </a:spcBef>
              <a:spcAft>
                <a:spcPts val="0"/>
              </a:spcAft>
              <a:buNone/>
            </a:pPr>
            <a:r>
              <a:t/>
            </a:r>
            <a:endParaRPr sz="1700">
              <a:solidFill>
                <a:srgbClr val="2B2B73"/>
              </a:solidFill>
            </a:endParaRPr>
          </a:p>
          <a:p>
            <a:pPr indent="0" lvl="0" marL="0" rtl="0" algn="l">
              <a:lnSpc>
                <a:spcPct val="115000"/>
              </a:lnSpc>
              <a:spcBef>
                <a:spcPts val="0"/>
              </a:spcBef>
              <a:spcAft>
                <a:spcPts val="1600"/>
              </a:spcAft>
              <a:buNone/>
            </a:pPr>
            <a:r>
              <a:t/>
            </a:r>
            <a:endParaRPr sz="1900">
              <a:solidFill>
                <a:srgbClr val="2B2B73"/>
              </a:solidFill>
            </a:endParaRPr>
          </a:p>
        </p:txBody>
      </p:sp>
      <p:pic>
        <p:nvPicPr>
          <p:cNvPr id="488" name="Google Shape;488;p93"/>
          <p:cNvPicPr preferRelativeResize="0"/>
          <p:nvPr/>
        </p:nvPicPr>
        <p:blipFill>
          <a:blip r:embed="rId8">
            <a:alphaModFix/>
          </a:blip>
          <a:stretch>
            <a:fillRect/>
          </a:stretch>
        </p:blipFill>
        <p:spPr>
          <a:xfrm>
            <a:off x="450775" y="816475"/>
            <a:ext cx="4321751" cy="1042450"/>
          </a:xfrm>
          <a:prstGeom prst="rect">
            <a:avLst/>
          </a:prstGeom>
          <a:noFill/>
          <a:ln>
            <a:noFill/>
          </a:ln>
        </p:spPr>
      </p:pic>
      <p:grpSp>
        <p:nvGrpSpPr>
          <p:cNvPr id="489" name="Google Shape;489;p93"/>
          <p:cNvGrpSpPr/>
          <p:nvPr/>
        </p:nvGrpSpPr>
        <p:grpSpPr>
          <a:xfrm>
            <a:off x="772400" y="3256600"/>
            <a:ext cx="272250" cy="1217675"/>
            <a:chOff x="772400" y="3256600"/>
            <a:chExt cx="272250" cy="1217675"/>
          </a:xfrm>
        </p:grpSpPr>
        <p:pic>
          <p:nvPicPr>
            <p:cNvPr id="490" name="Google Shape;490;p93"/>
            <p:cNvPicPr preferRelativeResize="0"/>
            <p:nvPr/>
          </p:nvPicPr>
          <p:blipFill>
            <a:blip r:embed="rId9">
              <a:alphaModFix/>
            </a:blip>
            <a:stretch>
              <a:fillRect/>
            </a:stretch>
          </p:blipFill>
          <p:spPr>
            <a:xfrm>
              <a:off x="772401" y="3901704"/>
              <a:ext cx="272249" cy="268705"/>
            </a:xfrm>
            <a:prstGeom prst="rect">
              <a:avLst/>
            </a:prstGeom>
            <a:noFill/>
            <a:ln>
              <a:noFill/>
            </a:ln>
          </p:spPr>
        </p:pic>
        <p:pic>
          <p:nvPicPr>
            <p:cNvPr id="491" name="Google Shape;491;p93"/>
            <p:cNvPicPr preferRelativeResize="0"/>
            <p:nvPr/>
          </p:nvPicPr>
          <p:blipFill>
            <a:blip r:embed="rId10">
              <a:alphaModFix/>
            </a:blip>
            <a:stretch>
              <a:fillRect/>
            </a:stretch>
          </p:blipFill>
          <p:spPr>
            <a:xfrm>
              <a:off x="772401" y="3585833"/>
              <a:ext cx="272248" cy="269156"/>
            </a:xfrm>
            <a:prstGeom prst="rect">
              <a:avLst/>
            </a:prstGeom>
            <a:noFill/>
            <a:ln>
              <a:noFill/>
            </a:ln>
          </p:spPr>
        </p:pic>
        <p:pic>
          <p:nvPicPr>
            <p:cNvPr id="492" name="Google Shape;492;p93"/>
            <p:cNvPicPr preferRelativeResize="0"/>
            <p:nvPr/>
          </p:nvPicPr>
          <p:blipFill>
            <a:blip r:embed="rId11">
              <a:alphaModFix/>
            </a:blip>
            <a:stretch>
              <a:fillRect/>
            </a:stretch>
          </p:blipFill>
          <p:spPr>
            <a:xfrm>
              <a:off x="772401" y="3256600"/>
              <a:ext cx="272248" cy="269142"/>
            </a:xfrm>
            <a:prstGeom prst="rect">
              <a:avLst/>
            </a:prstGeom>
            <a:noFill/>
            <a:ln>
              <a:noFill/>
            </a:ln>
          </p:spPr>
        </p:pic>
        <p:pic>
          <p:nvPicPr>
            <p:cNvPr id="493" name="Google Shape;493;p93"/>
            <p:cNvPicPr preferRelativeResize="0"/>
            <p:nvPr/>
          </p:nvPicPr>
          <p:blipFill>
            <a:blip r:embed="rId12">
              <a:alphaModFix/>
            </a:blip>
            <a:stretch>
              <a:fillRect/>
            </a:stretch>
          </p:blipFill>
          <p:spPr>
            <a:xfrm>
              <a:off x="772400" y="4204073"/>
              <a:ext cx="272248" cy="270203"/>
            </a:xfrm>
            <a:prstGeom prst="rect">
              <a:avLst/>
            </a:prstGeom>
            <a:noFill/>
            <a:ln>
              <a:noFill/>
            </a:ln>
          </p:spPr>
        </p:pic>
      </p:grpSp>
    </p:spTree>
  </p:cSld>
  <p:clrMapOvr>
    <a:masterClrMapping/>
  </p:clrMapOvr>
</p:sldLayout>
</file>

<file path=ppt/slideLayouts/slideLayout9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Accolades">
  <p:cSld name="CUSTOM_6">
    <p:spTree>
      <p:nvGrpSpPr>
        <p:cNvPr id="494" name="Shape 494"/>
        <p:cNvGrpSpPr/>
        <p:nvPr/>
      </p:nvGrpSpPr>
      <p:grpSpPr>
        <a:xfrm>
          <a:off x="0" y="0"/>
          <a:ext cx="0" cy="0"/>
          <a:chOff x="0" y="0"/>
          <a:chExt cx="0" cy="0"/>
        </a:xfrm>
      </p:grpSpPr>
      <p:sp>
        <p:nvSpPr>
          <p:cNvPr id="495" name="Google Shape;495;p94"/>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rtl="0">
              <a:spcBef>
                <a:spcPts val="0"/>
              </a:spcBef>
              <a:spcAft>
                <a:spcPts val="0"/>
              </a:spcAft>
              <a:buNone/>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p:txBody>
      </p:sp>
      <p:pic>
        <p:nvPicPr>
          <p:cNvPr id="496" name="Google Shape;496;p94"/>
          <p:cNvPicPr preferRelativeResize="0"/>
          <p:nvPr/>
        </p:nvPicPr>
        <p:blipFill rotWithShape="1">
          <a:blip r:embed="rId2">
            <a:alphaModFix/>
          </a:blip>
          <a:srcRect b="2305" l="2761" r="0" t="0"/>
          <a:stretch/>
        </p:blipFill>
        <p:spPr>
          <a:xfrm>
            <a:off x="197550" y="1162225"/>
            <a:ext cx="8771374" cy="3158750"/>
          </a:xfrm>
          <a:prstGeom prst="rect">
            <a:avLst/>
          </a:prstGeom>
          <a:noFill/>
          <a:ln>
            <a:noFill/>
          </a:ln>
          <a:effectLst>
            <a:outerShdw blurRad="292100" rotWithShape="0" algn="tl" dir="2700000" dist="139700">
              <a:srgbClr val="333333">
                <a:alpha val="64709"/>
              </a:srgbClr>
            </a:outerShdw>
          </a:effectLst>
        </p:spPr>
      </p:pic>
    </p:spTree>
  </p:cSld>
  <p:clrMapOvr>
    <a:masterClrMapping/>
  </p:clrMapOvr>
</p:sldLayout>
</file>

<file path=ppt/slideMasters/_rels/slideMaster1.xml.rels><?xml version="1.0" encoding="UTF-8" standalone="yes"?><Relationships xmlns="http://schemas.openxmlformats.org/package/2006/relationships"><Relationship Id="rId20" Type="http://schemas.openxmlformats.org/officeDocument/2006/relationships/slideLayout" Target="../slideLayouts/slideLayout20.xml"/><Relationship Id="rId22" Type="http://schemas.openxmlformats.org/officeDocument/2006/relationships/slideLayout" Target="../slideLayouts/slideLayout22.xml"/><Relationship Id="rId21" Type="http://schemas.openxmlformats.org/officeDocument/2006/relationships/slideLayout" Target="../slideLayouts/slideLayout21.xml"/><Relationship Id="rId24" Type="http://schemas.openxmlformats.org/officeDocument/2006/relationships/slideLayout" Target="../slideLayouts/slideLayout24.xml"/><Relationship Id="rId23" Type="http://schemas.openxmlformats.org/officeDocument/2006/relationships/slideLayout" Target="../slideLayouts/slideLayout23.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26" Type="http://schemas.openxmlformats.org/officeDocument/2006/relationships/slideLayout" Target="../slideLayouts/slideLayout26.xml"/><Relationship Id="rId25" Type="http://schemas.openxmlformats.org/officeDocument/2006/relationships/slideLayout" Target="../slideLayouts/slideLayout25.xml"/><Relationship Id="rId28" Type="http://schemas.openxmlformats.org/officeDocument/2006/relationships/slideLayout" Target="../slideLayouts/slideLayout28.xml"/><Relationship Id="rId27" Type="http://schemas.openxmlformats.org/officeDocument/2006/relationships/slideLayout" Target="../slideLayouts/slideLayout27.xml"/><Relationship Id="rId5" Type="http://schemas.openxmlformats.org/officeDocument/2006/relationships/slideLayout" Target="../slideLayouts/slideLayout5.xml"/><Relationship Id="rId6" Type="http://schemas.openxmlformats.org/officeDocument/2006/relationships/slideLayout" Target="../slideLayouts/slideLayout6.xml"/><Relationship Id="rId29" Type="http://schemas.openxmlformats.org/officeDocument/2006/relationships/slideLayout" Target="../slideLayouts/slideLayout29.xml"/><Relationship Id="rId7" Type="http://schemas.openxmlformats.org/officeDocument/2006/relationships/slideLayout" Target="../slideLayouts/slideLayout7.xml"/><Relationship Id="rId8" Type="http://schemas.openxmlformats.org/officeDocument/2006/relationships/slideLayout" Target="../slideLayouts/slideLayout8.xml"/><Relationship Id="rId31" Type="http://schemas.openxmlformats.org/officeDocument/2006/relationships/slideLayout" Target="../slideLayouts/slideLayout31.xml"/><Relationship Id="rId30" Type="http://schemas.openxmlformats.org/officeDocument/2006/relationships/slideLayout" Target="../slideLayouts/slideLayout30.xml"/><Relationship Id="rId11" Type="http://schemas.openxmlformats.org/officeDocument/2006/relationships/slideLayout" Target="../slideLayouts/slideLayout11.xml"/><Relationship Id="rId33" Type="http://schemas.openxmlformats.org/officeDocument/2006/relationships/slideLayout" Target="../slideLayouts/slideLayout33.xml"/><Relationship Id="rId10" Type="http://schemas.openxmlformats.org/officeDocument/2006/relationships/slideLayout" Target="../slideLayouts/slideLayout10.xml"/><Relationship Id="rId32" Type="http://schemas.openxmlformats.org/officeDocument/2006/relationships/slideLayout" Target="../slideLayouts/slideLayout32.xml"/><Relationship Id="rId13" Type="http://schemas.openxmlformats.org/officeDocument/2006/relationships/slideLayout" Target="../slideLayouts/slideLayout13.xml"/><Relationship Id="rId35" Type="http://schemas.openxmlformats.org/officeDocument/2006/relationships/slideLayout" Target="../slideLayouts/slideLayout35.xml"/><Relationship Id="rId12" Type="http://schemas.openxmlformats.org/officeDocument/2006/relationships/slideLayout" Target="../slideLayouts/slideLayout12.xml"/><Relationship Id="rId34" Type="http://schemas.openxmlformats.org/officeDocument/2006/relationships/slideLayout" Target="../slideLayouts/slideLayout34.xml"/><Relationship Id="rId15" Type="http://schemas.openxmlformats.org/officeDocument/2006/relationships/slideLayout" Target="../slideLayouts/slideLayout15.xml"/><Relationship Id="rId37" Type="http://schemas.openxmlformats.org/officeDocument/2006/relationships/slideLayout" Target="../slideLayouts/slideLayout37.xml"/><Relationship Id="rId14" Type="http://schemas.openxmlformats.org/officeDocument/2006/relationships/slideLayout" Target="../slideLayouts/slideLayout14.xml"/><Relationship Id="rId36" Type="http://schemas.openxmlformats.org/officeDocument/2006/relationships/slideLayout" Target="../slideLayouts/slideLayout36.xml"/><Relationship Id="rId17" Type="http://schemas.openxmlformats.org/officeDocument/2006/relationships/slideLayout" Target="../slideLayouts/slideLayout17.xml"/><Relationship Id="rId16" Type="http://schemas.openxmlformats.org/officeDocument/2006/relationships/slideLayout" Target="../slideLayouts/slideLayout16.xml"/><Relationship Id="rId38" Type="http://schemas.openxmlformats.org/officeDocument/2006/relationships/theme" Target="../theme/theme3.xml"/><Relationship Id="rId19" Type="http://schemas.openxmlformats.org/officeDocument/2006/relationships/slideLayout" Target="../slideLayouts/slideLayout19.xml"/><Relationship Id="rId18" Type="http://schemas.openxmlformats.org/officeDocument/2006/relationships/slideLayout" Target="../slideLayouts/slideLayout18.xml"/></Relationships>
</file>

<file path=ppt/slideMasters/_rels/slideMaster2.xml.rels><?xml version="1.0" encoding="UTF-8" standalone="yes"?><Relationships xmlns="http://schemas.openxmlformats.org/package/2006/relationships"><Relationship Id="rId40" Type="http://schemas.openxmlformats.org/officeDocument/2006/relationships/slideLayout" Target="../slideLayouts/slideLayout77.xml"/><Relationship Id="rId20" Type="http://schemas.openxmlformats.org/officeDocument/2006/relationships/slideLayout" Target="../slideLayouts/slideLayout57.xml"/><Relationship Id="rId42" Type="http://schemas.openxmlformats.org/officeDocument/2006/relationships/theme" Target="../theme/theme2.xml"/><Relationship Id="rId41" Type="http://schemas.openxmlformats.org/officeDocument/2006/relationships/slideLayout" Target="../slideLayouts/slideLayout78.xml"/><Relationship Id="rId22" Type="http://schemas.openxmlformats.org/officeDocument/2006/relationships/slideLayout" Target="../slideLayouts/slideLayout59.xml"/><Relationship Id="rId21" Type="http://schemas.openxmlformats.org/officeDocument/2006/relationships/slideLayout" Target="../slideLayouts/slideLayout58.xml"/><Relationship Id="rId24" Type="http://schemas.openxmlformats.org/officeDocument/2006/relationships/slideLayout" Target="../slideLayouts/slideLayout61.xml"/><Relationship Id="rId23" Type="http://schemas.openxmlformats.org/officeDocument/2006/relationships/slideLayout" Target="../slideLayouts/slideLayout60.xml"/><Relationship Id="rId1" Type="http://schemas.openxmlformats.org/officeDocument/2006/relationships/slideLayout" Target="../slideLayouts/slideLayout38.xml"/><Relationship Id="rId2" Type="http://schemas.openxmlformats.org/officeDocument/2006/relationships/slideLayout" Target="../slideLayouts/slideLayout39.xml"/><Relationship Id="rId3" Type="http://schemas.openxmlformats.org/officeDocument/2006/relationships/slideLayout" Target="../slideLayouts/slideLayout40.xml"/><Relationship Id="rId4" Type="http://schemas.openxmlformats.org/officeDocument/2006/relationships/slideLayout" Target="../slideLayouts/slideLayout41.xml"/><Relationship Id="rId9" Type="http://schemas.openxmlformats.org/officeDocument/2006/relationships/slideLayout" Target="../slideLayouts/slideLayout46.xml"/><Relationship Id="rId26" Type="http://schemas.openxmlformats.org/officeDocument/2006/relationships/slideLayout" Target="../slideLayouts/slideLayout63.xml"/><Relationship Id="rId25" Type="http://schemas.openxmlformats.org/officeDocument/2006/relationships/slideLayout" Target="../slideLayouts/slideLayout62.xml"/><Relationship Id="rId28" Type="http://schemas.openxmlformats.org/officeDocument/2006/relationships/slideLayout" Target="../slideLayouts/slideLayout65.xml"/><Relationship Id="rId27" Type="http://schemas.openxmlformats.org/officeDocument/2006/relationships/slideLayout" Target="../slideLayouts/slideLayout64.xml"/><Relationship Id="rId5" Type="http://schemas.openxmlformats.org/officeDocument/2006/relationships/slideLayout" Target="../slideLayouts/slideLayout42.xml"/><Relationship Id="rId6" Type="http://schemas.openxmlformats.org/officeDocument/2006/relationships/slideLayout" Target="../slideLayouts/slideLayout43.xml"/><Relationship Id="rId29" Type="http://schemas.openxmlformats.org/officeDocument/2006/relationships/slideLayout" Target="../slideLayouts/slideLayout66.xml"/><Relationship Id="rId7" Type="http://schemas.openxmlformats.org/officeDocument/2006/relationships/slideLayout" Target="../slideLayouts/slideLayout44.xml"/><Relationship Id="rId8" Type="http://schemas.openxmlformats.org/officeDocument/2006/relationships/slideLayout" Target="../slideLayouts/slideLayout45.xml"/><Relationship Id="rId31" Type="http://schemas.openxmlformats.org/officeDocument/2006/relationships/slideLayout" Target="../slideLayouts/slideLayout68.xml"/><Relationship Id="rId30" Type="http://schemas.openxmlformats.org/officeDocument/2006/relationships/slideLayout" Target="../slideLayouts/slideLayout67.xml"/><Relationship Id="rId11" Type="http://schemas.openxmlformats.org/officeDocument/2006/relationships/slideLayout" Target="../slideLayouts/slideLayout48.xml"/><Relationship Id="rId33" Type="http://schemas.openxmlformats.org/officeDocument/2006/relationships/slideLayout" Target="../slideLayouts/slideLayout70.xml"/><Relationship Id="rId10" Type="http://schemas.openxmlformats.org/officeDocument/2006/relationships/slideLayout" Target="../slideLayouts/slideLayout47.xml"/><Relationship Id="rId32" Type="http://schemas.openxmlformats.org/officeDocument/2006/relationships/slideLayout" Target="../slideLayouts/slideLayout69.xml"/><Relationship Id="rId13" Type="http://schemas.openxmlformats.org/officeDocument/2006/relationships/slideLayout" Target="../slideLayouts/slideLayout50.xml"/><Relationship Id="rId35" Type="http://schemas.openxmlformats.org/officeDocument/2006/relationships/slideLayout" Target="../slideLayouts/slideLayout72.xml"/><Relationship Id="rId12" Type="http://schemas.openxmlformats.org/officeDocument/2006/relationships/slideLayout" Target="../slideLayouts/slideLayout49.xml"/><Relationship Id="rId34" Type="http://schemas.openxmlformats.org/officeDocument/2006/relationships/slideLayout" Target="../slideLayouts/slideLayout71.xml"/><Relationship Id="rId15" Type="http://schemas.openxmlformats.org/officeDocument/2006/relationships/slideLayout" Target="../slideLayouts/slideLayout52.xml"/><Relationship Id="rId37" Type="http://schemas.openxmlformats.org/officeDocument/2006/relationships/slideLayout" Target="../slideLayouts/slideLayout74.xml"/><Relationship Id="rId14" Type="http://schemas.openxmlformats.org/officeDocument/2006/relationships/slideLayout" Target="../slideLayouts/slideLayout51.xml"/><Relationship Id="rId36" Type="http://schemas.openxmlformats.org/officeDocument/2006/relationships/slideLayout" Target="../slideLayouts/slideLayout73.xml"/><Relationship Id="rId17" Type="http://schemas.openxmlformats.org/officeDocument/2006/relationships/slideLayout" Target="../slideLayouts/slideLayout54.xml"/><Relationship Id="rId39" Type="http://schemas.openxmlformats.org/officeDocument/2006/relationships/slideLayout" Target="../slideLayouts/slideLayout76.xml"/><Relationship Id="rId16" Type="http://schemas.openxmlformats.org/officeDocument/2006/relationships/slideLayout" Target="../slideLayouts/slideLayout53.xml"/><Relationship Id="rId38" Type="http://schemas.openxmlformats.org/officeDocument/2006/relationships/slideLayout" Target="../slideLayouts/slideLayout75.xml"/><Relationship Id="rId19" Type="http://schemas.openxmlformats.org/officeDocument/2006/relationships/slideLayout" Target="../slideLayouts/slideLayout56.xml"/><Relationship Id="rId18" Type="http://schemas.openxmlformats.org/officeDocument/2006/relationships/slideLayout" Target="../slideLayouts/slideLayout55.xml"/></Relationships>
</file>

<file path=ppt/slideMasters/_rels/slideMaster3.xml.rels><?xml version="1.0" encoding="UTF-8" standalone="yes"?><Relationships xmlns="http://schemas.openxmlformats.org/package/2006/relationships"><Relationship Id="rId1" Type="http://schemas.openxmlformats.org/officeDocument/2006/relationships/slideLayout" Target="../slideLayouts/slideLayout79.xml"/><Relationship Id="rId2" Type="http://schemas.openxmlformats.org/officeDocument/2006/relationships/slideLayout" Target="../slideLayouts/slideLayout80.xml"/><Relationship Id="rId3" Type="http://schemas.openxmlformats.org/officeDocument/2006/relationships/slideLayout" Target="../slideLayouts/slideLayout81.xml"/><Relationship Id="rId4" Type="http://schemas.openxmlformats.org/officeDocument/2006/relationships/slideLayout" Target="../slideLayouts/slideLayout82.xml"/><Relationship Id="rId9" Type="http://schemas.openxmlformats.org/officeDocument/2006/relationships/slideLayout" Target="../slideLayouts/slideLayout87.xml"/><Relationship Id="rId5" Type="http://schemas.openxmlformats.org/officeDocument/2006/relationships/slideLayout" Target="../slideLayouts/slideLayout83.xml"/><Relationship Id="rId6" Type="http://schemas.openxmlformats.org/officeDocument/2006/relationships/slideLayout" Target="../slideLayouts/slideLayout84.xml"/><Relationship Id="rId7" Type="http://schemas.openxmlformats.org/officeDocument/2006/relationships/slideLayout" Target="../slideLayouts/slideLayout85.xml"/><Relationship Id="rId8" Type="http://schemas.openxmlformats.org/officeDocument/2006/relationships/slideLayout" Target="../slideLayouts/slideLayout86.xml"/><Relationship Id="rId11" Type="http://schemas.openxmlformats.org/officeDocument/2006/relationships/slideLayout" Target="../slideLayouts/slideLayout89.xml"/><Relationship Id="rId10" Type="http://schemas.openxmlformats.org/officeDocument/2006/relationships/slideLayout" Target="../slideLayouts/slideLayout88.xml"/><Relationship Id="rId13" Type="http://schemas.openxmlformats.org/officeDocument/2006/relationships/slideLayout" Target="../slideLayouts/slideLayout91.xml"/><Relationship Id="rId12" Type="http://schemas.openxmlformats.org/officeDocument/2006/relationships/slideLayout" Target="../slideLayouts/slideLayout90.xml"/><Relationship Id="rId14" Type="http://schemas.openxmlformats.org/officeDocument/2006/relationships/theme" Target="../theme/theme4.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lvl1pPr lvl="0" rtl="0">
              <a:spcBef>
                <a:spcPts val="0"/>
              </a:spcBef>
              <a:spcAft>
                <a:spcPts val="0"/>
              </a:spcAft>
              <a:buClr>
                <a:schemeClr val="dk1"/>
              </a:buClr>
              <a:buSzPts val="3000"/>
              <a:buNone/>
              <a:defRPr b="1" sz="3000">
                <a:solidFill>
                  <a:schemeClr val="dk1"/>
                </a:solidFill>
              </a:defRPr>
            </a:lvl1pPr>
            <a:lvl2pPr lvl="1" rtl="0">
              <a:spcBef>
                <a:spcPts val="0"/>
              </a:spcBef>
              <a:spcAft>
                <a:spcPts val="0"/>
              </a:spcAft>
              <a:buClr>
                <a:schemeClr val="dk1"/>
              </a:buClr>
              <a:buSzPts val="2800"/>
              <a:buNone/>
              <a:defRPr sz="2800">
                <a:solidFill>
                  <a:schemeClr val="dk1"/>
                </a:solidFill>
              </a:defRPr>
            </a:lvl2pPr>
            <a:lvl3pPr lvl="2" rtl="0">
              <a:spcBef>
                <a:spcPts val="0"/>
              </a:spcBef>
              <a:spcAft>
                <a:spcPts val="0"/>
              </a:spcAft>
              <a:buClr>
                <a:schemeClr val="dk1"/>
              </a:buClr>
              <a:buSzPts val="2800"/>
              <a:buNone/>
              <a:defRPr sz="2800">
                <a:solidFill>
                  <a:schemeClr val="dk1"/>
                </a:solidFill>
              </a:defRPr>
            </a:lvl3pPr>
            <a:lvl4pPr lvl="3" rtl="0">
              <a:spcBef>
                <a:spcPts val="0"/>
              </a:spcBef>
              <a:spcAft>
                <a:spcPts val="0"/>
              </a:spcAft>
              <a:buClr>
                <a:schemeClr val="dk1"/>
              </a:buClr>
              <a:buSzPts val="2800"/>
              <a:buNone/>
              <a:defRPr sz="2800">
                <a:solidFill>
                  <a:schemeClr val="dk1"/>
                </a:solidFill>
              </a:defRPr>
            </a:lvl4pPr>
            <a:lvl5pPr lvl="4" rtl="0">
              <a:spcBef>
                <a:spcPts val="0"/>
              </a:spcBef>
              <a:spcAft>
                <a:spcPts val="0"/>
              </a:spcAft>
              <a:buClr>
                <a:schemeClr val="dk1"/>
              </a:buClr>
              <a:buSzPts val="2800"/>
              <a:buNone/>
              <a:defRPr sz="2800">
                <a:solidFill>
                  <a:schemeClr val="dk1"/>
                </a:solidFill>
              </a:defRPr>
            </a:lvl5pPr>
            <a:lvl6pPr lvl="5" rtl="0">
              <a:spcBef>
                <a:spcPts val="0"/>
              </a:spcBef>
              <a:spcAft>
                <a:spcPts val="0"/>
              </a:spcAft>
              <a:buClr>
                <a:schemeClr val="dk1"/>
              </a:buClr>
              <a:buSzPts val="2800"/>
              <a:buNone/>
              <a:defRPr sz="2800">
                <a:solidFill>
                  <a:schemeClr val="dk1"/>
                </a:solidFill>
              </a:defRPr>
            </a:lvl6pPr>
            <a:lvl7pPr lvl="6" rtl="0">
              <a:spcBef>
                <a:spcPts val="0"/>
              </a:spcBef>
              <a:spcAft>
                <a:spcPts val="0"/>
              </a:spcAft>
              <a:buClr>
                <a:schemeClr val="dk1"/>
              </a:buClr>
              <a:buSzPts val="2800"/>
              <a:buNone/>
              <a:defRPr sz="2800">
                <a:solidFill>
                  <a:schemeClr val="dk1"/>
                </a:solidFill>
              </a:defRPr>
            </a:lvl7pPr>
            <a:lvl8pPr lvl="7" rtl="0">
              <a:spcBef>
                <a:spcPts val="0"/>
              </a:spcBef>
              <a:spcAft>
                <a:spcPts val="0"/>
              </a:spcAft>
              <a:buClr>
                <a:schemeClr val="dk1"/>
              </a:buClr>
              <a:buSzPts val="2800"/>
              <a:buNone/>
              <a:defRPr sz="2800">
                <a:solidFill>
                  <a:schemeClr val="dk1"/>
                </a:solidFill>
              </a:defRPr>
            </a:lvl8pPr>
            <a:lvl9pPr lvl="8" rtl="0">
              <a:spcBef>
                <a:spcPts val="0"/>
              </a:spcBef>
              <a:spcAft>
                <a:spcPts val="0"/>
              </a:spcAft>
              <a:buClr>
                <a:schemeClr val="dk1"/>
              </a:buClr>
              <a:buSzPts val="2800"/>
              <a:buNone/>
              <a:defRPr sz="2800">
                <a:solidFill>
                  <a:schemeClr val="dk1"/>
                </a:solidFill>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Autofit/>
          </a:bodyPr>
          <a:lstStyle>
            <a:lvl1pPr indent="-330200" lvl="0" marL="457200" rtl="0">
              <a:lnSpc>
                <a:spcPct val="115000"/>
              </a:lnSpc>
              <a:spcBef>
                <a:spcPts val="0"/>
              </a:spcBef>
              <a:spcAft>
                <a:spcPts val="0"/>
              </a:spcAft>
              <a:buClr>
                <a:schemeClr val="dk1"/>
              </a:buClr>
              <a:buSzPts val="1600"/>
              <a:buChar char="●"/>
              <a:defRPr sz="1600">
                <a:solidFill>
                  <a:schemeClr val="dk1"/>
                </a:solidFill>
              </a:defRPr>
            </a:lvl1pPr>
            <a:lvl2pPr indent="-330200" lvl="1" marL="914400" rtl="0">
              <a:lnSpc>
                <a:spcPct val="115000"/>
              </a:lnSpc>
              <a:spcBef>
                <a:spcPts val="1600"/>
              </a:spcBef>
              <a:spcAft>
                <a:spcPts val="0"/>
              </a:spcAft>
              <a:buClr>
                <a:schemeClr val="dk1"/>
              </a:buClr>
              <a:buSzPts val="1600"/>
              <a:buChar char="○"/>
              <a:defRPr sz="1600">
                <a:solidFill>
                  <a:schemeClr val="dk1"/>
                </a:solidFill>
              </a:defRPr>
            </a:lvl2pPr>
            <a:lvl3pPr indent="-330200" lvl="2" marL="1371600" rtl="0">
              <a:lnSpc>
                <a:spcPct val="115000"/>
              </a:lnSpc>
              <a:spcBef>
                <a:spcPts val="1600"/>
              </a:spcBef>
              <a:spcAft>
                <a:spcPts val="0"/>
              </a:spcAft>
              <a:buClr>
                <a:schemeClr val="dk1"/>
              </a:buClr>
              <a:buSzPts val="1600"/>
              <a:buChar char="■"/>
              <a:defRPr sz="1600">
                <a:solidFill>
                  <a:schemeClr val="dk1"/>
                </a:solidFill>
              </a:defRPr>
            </a:lvl3pPr>
            <a:lvl4pPr indent="-330200" lvl="3" marL="1828800" rtl="0">
              <a:lnSpc>
                <a:spcPct val="115000"/>
              </a:lnSpc>
              <a:spcBef>
                <a:spcPts val="1600"/>
              </a:spcBef>
              <a:spcAft>
                <a:spcPts val="0"/>
              </a:spcAft>
              <a:buClr>
                <a:schemeClr val="dk1"/>
              </a:buClr>
              <a:buSzPts val="1600"/>
              <a:buChar char="●"/>
              <a:defRPr sz="1600">
                <a:solidFill>
                  <a:schemeClr val="dk1"/>
                </a:solidFill>
              </a:defRPr>
            </a:lvl4pPr>
            <a:lvl5pPr indent="-330200" lvl="4" marL="2286000" rtl="0">
              <a:lnSpc>
                <a:spcPct val="115000"/>
              </a:lnSpc>
              <a:spcBef>
                <a:spcPts val="1600"/>
              </a:spcBef>
              <a:spcAft>
                <a:spcPts val="0"/>
              </a:spcAft>
              <a:buClr>
                <a:schemeClr val="dk1"/>
              </a:buClr>
              <a:buSzPts val="1600"/>
              <a:buChar char="○"/>
              <a:defRPr sz="1600">
                <a:solidFill>
                  <a:schemeClr val="dk1"/>
                </a:solidFill>
              </a:defRPr>
            </a:lvl5pPr>
            <a:lvl6pPr indent="-330200" lvl="5" marL="2743200" rtl="0">
              <a:lnSpc>
                <a:spcPct val="115000"/>
              </a:lnSpc>
              <a:spcBef>
                <a:spcPts val="1600"/>
              </a:spcBef>
              <a:spcAft>
                <a:spcPts val="0"/>
              </a:spcAft>
              <a:buClr>
                <a:schemeClr val="dk1"/>
              </a:buClr>
              <a:buSzPts val="1600"/>
              <a:buChar char="■"/>
              <a:defRPr sz="1600">
                <a:solidFill>
                  <a:schemeClr val="dk1"/>
                </a:solidFill>
              </a:defRPr>
            </a:lvl6pPr>
            <a:lvl7pPr indent="-330200" lvl="6" marL="3200400" rtl="0">
              <a:lnSpc>
                <a:spcPct val="115000"/>
              </a:lnSpc>
              <a:spcBef>
                <a:spcPts val="1600"/>
              </a:spcBef>
              <a:spcAft>
                <a:spcPts val="0"/>
              </a:spcAft>
              <a:buClr>
                <a:schemeClr val="dk1"/>
              </a:buClr>
              <a:buSzPts val="1600"/>
              <a:buChar char="●"/>
              <a:defRPr sz="1600">
                <a:solidFill>
                  <a:schemeClr val="dk1"/>
                </a:solidFill>
              </a:defRPr>
            </a:lvl7pPr>
            <a:lvl8pPr indent="-330200" lvl="7" marL="3657600" rtl="0">
              <a:lnSpc>
                <a:spcPct val="115000"/>
              </a:lnSpc>
              <a:spcBef>
                <a:spcPts val="1600"/>
              </a:spcBef>
              <a:spcAft>
                <a:spcPts val="0"/>
              </a:spcAft>
              <a:buClr>
                <a:schemeClr val="dk1"/>
              </a:buClr>
              <a:buSzPts val="1600"/>
              <a:buChar char="○"/>
              <a:defRPr sz="1600">
                <a:solidFill>
                  <a:schemeClr val="dk1"/>
                </a:solidFill>
              </a:defRPr>
            </a:lvl8pPr>
            <a:lvl9pPr indent="-330200" lvl="8" marL="4114800" rtl="0">
              <a:lnSpc>
                <a:spcPct val="115000"/>
              </a:lnSpc>
              <a:spcBef>
                <a:spcPts val="1600"/>
              </a:spcBef>
              <a:spcAft>
                <a:spcPts val="1600"/>
              </a:spcAft>
              <a:buClr>
                <a:schemeClr val="dk1"/>
              </a:buClr>
              <a:buSzPts val="1600"/>
              <a:buChar char="■"/>
              <a:defRPr sz="1600">
                <a:solidFill>
                  <a:schemeClr val="dk1"/>
                </a:solidFill>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lvl="0" rtl="0" algn="r">
              <a:buNone/>
              <a:defRPr sz="1000">
                <a:solidFill>
                  <a:schemeClr val="dk2"/>
                </a:solidFill>
              </a:defRPr>
            </a:lvl1pPr>
            <a:lvl2pPr lvl="1" rtl="0" algn="r">
              <a:buNone/>
              <a:defRPr sz="1000">
                <a:solidFill>
                  <a:schemeClr val="dk2"/>
                </a:solidFill>
              </a:defRPr>
            </a:lvl2pPr>
            <a:lvl3pPr lvl="2" rtl="0" algn="r">
              <a:buNone/>
              <a:defRPr sz="1000">
                <a:solidFill>
                  <a:schemeClr val="dk2"/>
                </a:solidFill>
              </a:defRPr>
            </a:lvl3pPr>
            <a:lvl4pPr lvl="3" rtl="0" algn="r">
              <a:buNone/>
              <a:defRPr sz="1000">
                <a:solidFill>
                  <a:schemeClr val="dk2"/>
                </a:solidFill>
              </a:defRPr>
            </a:lvl4pPr>
            <a:lvl5pPr lvl="4" rtl="0" algn="r">
              <a:buNone/>
              <a:defRPr sz="1000">
                <a:solidFill>
                  <a:schemeClr val="dk2"/>
                </a:solidFill>
              </a:defRPr>
            </a:lvl5pPr>
            <a:lvl6pPr lvl="5" rtl="0" algn="r">
              <a:buNone/>
              <a:defRPr sz="1000">
                <a:solidFill>
                  <a:schemeClr val="dk2"/>
                </a:solidFill>
              </a:defRPr>
            </a:lvl6pPr>
            <a:lvl7pPr lvl="6" rtl="0" algn="r">
              <a:buNone/>
              <a:defRPr sz="1000">
                <a:solidFill>
                  <a:schemeClr val="dk2"/>
                </a:solidFill>
              </a:defRPr>
            </a:lvl7pPr>
            <a:lvl8pPr lvl="7" rtl="0" algn="r">
              <a:buNone/>
              <a:defRPr sz="1000">
                <a:solidFill>
                  <a:schemeClr val="dk2"/>
                </a:solidFill>
              </a:defRPr>
            </a:lvl8pPr>
            <a:lvl9pPr lvl="8" rtl="0" algn="r">
              <a:buNone/>
              <a:defRPr sz="1000">
                <a:solidFill>
                  <a:schemeClr val="dk2"/>
                </a:solidFill>
              </a:defRPr>
            </a:lvl9pPr>
          </a:lstStyle>
          <a:p>
            <a:pPr indent="0" lvl="0" marL="0" rtl="0" algn="r">
              <a:spcBef>
                <a:spcPts val="0"/>
              </a:spcBef>
              <a:spcAft>
                <a:spcPts val="0"/>
              </a:spcAft>
              <a:buNone/>
            </a:pPr>
            <a:fld id="{00000000-1234-1234-1234-123412341234}" type="slidenum">
              <a:rPr lang="en-GB"/>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 id="2147483663" r:id="rId16"/>
    <p:sldLayoutId id="2147483664" r:id="rId17"/>
    <p:sldLayoutId id="2147483665" r:id="rId18"/>
    <p:sldLayoutId id="2147483666" r:id="rId19"/>
    <p:sldLayoutId id="2147483667" r:id="rId20"/>
    <p:sldLayoutId id="2147483668" r:id="rId21"/>
    <p:sldLayoutId id="2147483669" r:id="rId22"/>
    <p:sldLayoutId id="2147483670" r:id="rId23"/>
    <p:sldLayoutId id="2147483671" r:id="rId24"/>
    <p:sldLayoutId id="2147483672" r:id="rId25"/>
    <p:sldLayoutId id="2147483673" r:id="rId26"/>
    <p:sldLayoutId id="2147483674" r:id="rId27"/>
    <p:sldLayoutId id="2147483675" r:id="rId28"/>
    <p:sldLayoutId id="2147483676" r:id="rId29"/>
    <p:sldLayoutId id="2147483677" r:id="rId30"/>
    <p:sldLayoutId id="2147483678" r:id="rId31"/>
    <p:sldLayoutId id="2147483679" r:id="rId32"/>
    <p:sldLayoutId id="2147483680" r:id="rId33"/>
    <p:sldLayoutId id="2147483681" r:id="rId34"/>
    <p:sldLayoutId id="2147483682" r:id="rId35"/>
    <p:sldLayoutId id="2147483683" r:id="rId36"/>
    <p:sldLayoutId id="2147483684" r:id="rId37"/>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191" name="Shape 191"/>
        <p:cNvGrpSpPr/>
        <p:nvPr/>
      </p:nvGrpSpPr>
      <p:grpSpPr>
        <a:xfrm>
          <a:off x="0" y="0"/>
          <a:ext cx="0" cy="0"/>
          <a:chOff x="0" y="0"/>
          <a:chExt cx="0" cy="0"/>
        </a:xfrm>
      </p:grpSpPr>
      <p:sp>
        <p:nvSpPr>
          <p:cNvPr id="192" name="Google Shape;192;p39"/>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lvl1pPr lvl="0" rtl="0">
              <a:spcBef>
                <a:spcPts val="0"/>
              </a:spcBef>
              <a:spcAft>
                <a:spcPts val="0"/>
              </a:spcAft>
              <a:buClr>
                <a:schemeClr val="dk1"/>
              </a:buClr>
              <a:buSzPts val="3000"/>
              <a:buNone/>
              <a:defRPr b="1" sz="3000">
                <a:solidFill>
                  <a:schemeClr val="dk1"/>
                </a:solidFill>
              </a:defRPr>
            </a:lvl1pPr>
            <a:lvl2pPr lvl="1" rtl="0">
              <a:spcBef>
                <a:spcPts val="0"/>
              </a:spcBef>
              <a:spcAft>
                <a:spcPts val="0"/>
              </a:spcAft>
              <a:buClr>
                <a:schemeClr val="dk1"/>
              </a:buClr>
              <a:buSzPts val="2800"/>
              <a:buNone/>
              <a:defRPr sz="2800">
                <a:solidFill>
                  <a:schemeClr val="dk1"/>
                </a:solidFill>
              </a:defRPr>
            </a:lvl2pPr>
            <a:lvl3pPr lvl="2" rtl="0">
              <a:spcBef>
                <a:spcPts val="0"/>
              </a:spcBef>
              <a:spcAft>
                <a:spcPts val="0"/>
              </a:spcAft>
              <a:buClr>
                <a:schemeClr val="dk1"/>
              </a:buClr>
              <a:buSzPts val="2800"/>
              <a:buNone/>
              <a:defRPr sz="2800">
                <a:solidFill>
                  <a:schemeClr val="dk1"/>
                </a:solidFill>
              </a:defRPr>
            </a:lvl3pPr>
            <a:lvl4pPr lvl="3" rtl="0">
              <a:spcBef>
                <a:spcPts val="0"/>
              </a:spcBef>
              <a:spcAft>
                <a:spcPts val="0"/>
              </a:spcAft>
              <a:buClr>
                <a:schemeClr val="dk1"/>
              </a:buClr>
              <a:buSzPts val="2800"/>
              <a:buNone/>
              <a:defRPr sz="2800">
                <a:solidFill>
                  <a:schemeClr val="dk1"/>
                </a:solidFill>
              </a:defRPr>
            </a:lvl4pPr>
            <a:lvl5pPr lvl="4" rtl="0">
              <a:spcBef>
                <a:spcPts val="0"/>
              </a:spcBef>
              <a:spcAft>
                <a:spcPts val="0"/>
              </a:spcAft>
              <a:buClr>
                <a:schemeClr val="dk1"/>
              </a:buClr>
              <a:buSzPts val="2800"/>
              <a:buNone/>
              <a:defRPr sz="2800">
                <a:solidFill>
                  <a:schemeClr val="dk1"/>
                </a:solidFill>
              </a:defRPr>
            </a:lvl5pPr>
            <a:lvl6pPr lvl="5" rtl="0">
              <a:spcBef>
                <a:spcPts val="0"/>
              </a:spcBef>
              <a:spcAft>
                <a:spcPts val="0"/>
              </a:spcAft>
              <a:buClr>
                <a:schemeClr val="dk1"/>
              </a:buClr>
              <a:buSzPts val="2800"/>
              <a:buNone/>
              <a:defRPr sz="2800">
                <a:solidFill>
                  <a:schemeClr val="dk1"/>
                </a:solidFill>
              </a:defRPr>
            </a:lvl6pPr>
            <a:lvl7pPr lvl="6" rtl="0">
              <a:spcBef>
                <a:spcPts val="0"/>
              </a:spcBef>
              <a:spcAft>
                <a:spcPts val="0"/>
              </a:spcAft>
              <a:buClr>
                <a:schemeClr val="dk1"/>
              </a:buClr>
              <a:buSzPts val="2800"/>
              <a:buNone/>
              <a:defRPr sz="2800">
                <a:solidFill>
                  <a:schemeClr val="dk1"/>
                </a:solidFill>
              </a:defRPr>
            </a:lvl7pPr>
            <a:lvl8pPr lvl="7" rtl="0">
              <a:spcBef>
                <a:spcPts val="0"/>
              </a:spcBef>
              <a:spcAft>
                <a:spcPts val="0"/>
              </a:spcAft>
              <a:buClr>
                <a:schemeClr val="dk1"/>
              </a:buClr>
              <a:buSzPts val="2800"/>
              <a:buNone/>
              <a:defRPr sz="2800">
                <a:solidFill>
                  <a:schemeClr val="dk1"/>
                </a:solidFill>
              </a:defRPr>
            </a:lvl8pPr>
            <a:lvl9pPr lvl="8" rtl="0">
              <a:spcBef>
                <a:spcPts val="0"/>
              </a:spcBef>
              <a:spcAft>
                <a:spcPts val="0"/>
              </a:spcAft>
              <a:buClr>
                <a:schemeClr val="dk1"/>
              </a:buClr>
              <a:buSzPts val="2800"/>
              <a:buNone/>
              <a:defRPr sz="2800">
                <a:solidFill>
                  <a:schemeClr val="dk1"/>
                </a:solidFill>
              </a:defRPr>
            </a:lvl9pPr>
          </a:lstStyle>
          <a:p/>
        </p:txBody>
      </p:sp>
      <p:sp>
        <p:nvSpPr>
          <p:cNvPr id="193" name="Google Shape;193;p39"/>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Autofit/>
          </a:bodyPr>
          <a:lstStyle>
            <a:lvl1pPr indent="-330200" lvl="0" marL="457200" rtl="0">
              <a:lnSpc>
                <a:spcPct val="115000"/>
              </a:lnSpc>
              <a:spcBef>
                <a:spcPts val="0"/>
              </a:spcBef>
              <a:spcAft>
                <a:spcPts val="0"/>
              </a:spcAft>
              <a:buClr>
                <a:schemeClr val="dk1"/>
              </a:buClr>
              <a:buSzPts val="1600"/>
              <a:buChar char="●"/>
              <a:defRPr sz="1600">
                <a:solidFill>
                  <a:schemeClr val="dk1"/>
                </a:solidFill>
              </a:defRPr>
            </a:lvl1pPr>
            <a:lvl2pPr indent="-330200" lvl="1" marL="914400" rtl="0">
              <a:lnSpc>
                <a:spcPct val="115000"/>
              </a:lnSpc>
              <a:spcBef>
                <a:spcPts val="1600"/>
              </a:spcBef>
              <a:spcAft>
                <a:spcPts val="0"/>
              </a:spcAft>
              <a:buClr>
                <a:schemeClr val="dk1"/>
              </a:buClr>
              <a:buSzPts val="1600"/>
              <a:buChar char="○"/>
              <a:defRPr sz="1600">
                <a:solidFill>
                  <a:schemeClr val="dk1"/>
                </a:solidFill>
              </a:defRPr>
            </a:lvl2pPr>
            <a:lvl3pPr indent="-330200" lvl="2" marL="1371600" rtl="0">
              <a:lnSpc>
                <a:spcPct val="115000"/>
              </a:lnSpc>
              <a:spcBef>
                <a:spcPts val="1600"/>
              </a:spcBef>
              <a:spcAft>
                <a:spcPts val="0"/>
              </a:spcAft>
              <a:buClr>
                <a:schemeClr val="dk1"/>
              </a:buClr>
              <a:buSzPts val="1600"/>
              <a:buChar char="■"/>
              <a:defRPr sz="1600">
                <a:solidFill>
                  <a:schemeClr val="dk1"/>
                </a:solidFill>
              </a:defRPr>
            </a:lvl3pPr>
            <a:lvl4pPr indent="-330200" lvl="3" marL="1828800" rtl="0">
              <a:lnSpc>
                <a:spcPct val="115000"/>
              </a:lnSpc>
              <a:spcBef>
                <a:spcPts val="1600"/>
              </a:spcBef>
              <a:spcAft>
                <a:spcPts val="0"/>
              </a:spcAft>
              <a:buClr>
                <a:schemeClr val="dk1"/>
              </a:buClr>
              <a:buSzPts val="1600"/>
              <a:buChar char="●"/>
              <a:defRPr sz="1600">
                <a:solidFill>
                  <a:schemeClr val="dk1"/>
                </a:solidFill>
              </a:defRPr>
            </a:lvl4pPr>
            <a:lvl5pPr indent="-330200" lvl="4" marL="2286000" rtl="0">
              <a:lnSpc>
                <a:spcPct val="115000"/>
              </a:lnSpc>
              <a:spcBef>
                <a:spcPts val="1600"/>
              </a:spcBef>
              <a:spcAft>
                <a:spcPts val="0"/>
              </a:spcAft>
              <a:buClr>
                <a:schemeClr val="dk1"/>
              </a:buClr>
              <a:buSzPts val="1600"/>
              <a:buChar char="○"/>
              <a:defRPr sz="1600">
                <a:solidFill>
                  <a:schemeClr val="dk1"/>
                </a:solidFill>
              </a:defRPr>
            </a:lvl5pPr>
            <a:lvl6pPr indent="-330200" lvl="5" marL="2743200" rtl="0">
              <a:lnSpc>
                <a:spcPct val="115000"/>
              </a:lnSpc>
              <a:spcBef>
                <a:spcPts val="1600"/>
              </a:spcBef>
              <a:spcAft>
                <a:spcPts val="0"/>
              </a:spcAft>
              <a:buClr>
                <a:schemeClr val="dk1"/>
              </a:buClr>
              <a:buSzPts val="1600"/>
              <a:buChar char="■"/>
              <a:defRPr sz="1600">
                <a:solidFill>
                  <a:schemeClr val="dk1"/>
                </a:solidFill>
              </a:defRPr>
            </a:lvl6pPr>
            <a:lvl7pPr indent="-330200" lvl="6" marL="3200400" rtl="0">
              <a:lnSpc>
                <a:spcPct val="115000"/>
              </a:lnSpc>
              <a:spcBef>
                <a:spcPts val="1600"/>
              </a:spcBef>
              <a:spcAft>
                <a:spcPts val="0"/>
              </a:spcAft>
              <a:buClr>
                <a:schemeClr val="dk1"/>
              </a:buClr>
              <a:buSzPts val="1600"/>
              <a:buChar char="●"/>
              <a:defRPr sz="1600">
                <a:solidFill>
                  <a:schemeClr val="dk1"/>
                </a:solidFill>
              </a:defRPr>
            </a:lvl7pPr>
            <a:lvl8pPr indent="-330200" lvl="7" marL="3657600" rtl="0">
              <a:lnSpc>
                <a:spcPct val="115000"/>
              </a:lnSpc>
              <a:spcBef>
                <a:spcPts val="1600"/>
              </a:spcBef>
              <a:spcAft>
                <a:spcPts val="0"/>
              </a:spcAft>
              <a:buClr>
                <a:schemeClr val="dk1"/>
              </a:buClr>
              <a:buSzPts val="1600"/>
              <a:buChar char="○"/>
              <a:defRPr sz="1600">
                <a:solidFill>
                  <a:schemeClr val="dk1"/>
                </a:solidFill>
              </a:defRPr>
            </a:lvl8pPr>
            <a:lvl9pPr indent="-330200" lvl="8" marL="4114800" rtl="0">
              <a:lnSpc>
                <a:spcPct val="115000"/>
              </a:lnSpc>
              <a:spcBef>
                <a:spcPts val="1600"/>
              </a:spcBef>
              <a:spcAft>
                <a:spcPts val="1600"/>
              </a:spcAft>
              <a:buClr>
                <a:schemeClr val="dk1"/>
              </a:buClr>
              <a:buSzPts val="1600"/>
              <a:buChar char="■"/>
              <a:defRPr sz="1600">
                <a:solidFill>
                  <a:schemeClr val="dk1"/>
                </a:solidFill>
              </a:defRPr>
            </a:lvl9pPr>
          </a:lstStyle>
          <a:p/>
        </p:txBody>
      </p:sp>
      <p:sp>
        <p:nvSpPr>
          <p:cNvPr id="194" name="Google Shape;194;p39"/>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lvl="0" rtl="0" algn="r">
              <a:buNone/>
              <a:defRPr sz="1000">
                <a:solidFill>
                  <a:schemeClr val="dk2"/>
                </a:solidFill>
              </a:defRPr>
            </a:lvl1pPr>
            <a:lvl2pPr lvl="1" rtl="0" algn="r">
              <a:buNone/>
              <a:defRPr sz="1000">
                <a:solidFill>
                  <a:schemeClr val="dk2"/>
                </a:solidFill>
              </a:defRPr>
            </a:lvl2pPr>
            <a:lvl3pPr lvl="2" rtl="0" algn="r">
              <a:buNone/>
              <a:defRPr sz="1000">
                <a:solidFill>
                  <a:schemeClr val="dk2"/>
                </a:solidFill>
              </a:defRPr>
            </a:lvl3pPr>
            <a:lvl4pPr lvl="3" rtl="0" algn="r">
              <a:buNone/>
              <a:defRPr sz="1000">
                <a:solidFill>
                  <a:schemeClr val="dk2"/>
                </a:solidFill>
              </a:defRPr>
            </a:lvl4pPr>
            <a:lvl5pPr lvl="4" rtl="0" algn="r">
              <a:buNone/>
              <a:defRPr sz="1000">
                <a:solidFill>
                  <a:schemeClr val="dk2"/>
                </a:solidFill>
              </a:defRPr>
            </a:lvl5pPr>
            <a:lvl6pPr lvl="5" rtl="0" algn="r">
              <a:buNone/>
              <a:defRPr sz="1000">
                <a:solidFill>
                  <a:schemeClr val="dk2"/>
                </a:solidFill>
              </a:defRPr>
            </a:lvl6pPr>
            <a:lvl7pPr lvl="6" rtl="0" algn="r">
              <a:buNone/>
              <a:defRPr sz="1000">
                <a:solidFill>
                  <a:schemeClr val="dk2"/>
                </a:solidFill>
              </a:defRPr>
            </a:lvl7pPr>
            <a:lvl8pPr lvl="7" rtl="0" algn="r">
              <a:buNone/>
              <a:defRPr sz="1000">
                <a:solidFill>
                  <a:schemeClr val="dk2"/>
                </a:solidFill>
              </a:defRPr>
            </a:lvl8pPr>
            <a:lvl9pPr lvl="8" rtl="0" algn="r">
              <a:buNone/>
              <a:defRPr sz="1000">
                <a:solidFill>
                  <a:schemeClr val="dk2"/>
                </a:solidFill>
              </a:defRPr>
            </a:lvl9pPr>
          </a:lstStyle>
          <a:p>
            <a:pPr indent="0" lvl="0" marL="0" rtl="0" algn="r">
              <a:spcBef>
                <a:spcPts val="0"/>
              </a:spcBef>
              <a:spcAft>
                <a:spcPts val="0"/>
              </a:spcAft>
              <a:buNone/>
            </a:pPr>
            <a:fld id="{00000000-1234-1234-1234-123412341234}" type="slidenum">
              <a:rPr lang="en-GB"/>
              <a:t>‹#›</a:t>
            </a:fld>
            <a:endParaRPr/>
          </a:p>
        </p:txBody>
      </p:sp>
    </p:spTree>
  </p:cSld>
  <p:clrMap accent1="accent1" accent2="accent2" accent3="accent3" accent4="accent4" accent5="accent5" accent6="accent6" bg1="lt1" bg2="dk2" tx1="dk1" tx2="lt2" folHlink="folHlink" hlink="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 id="2147483696" r:id="rId12"/>
    <p:sldLayoutId id="2147483697" r:id="rId13"/>
    <p:sldLayoutId id="2147483698" r:id="rId14"/>
    <p:sldLayoutId id="2147483699" r:id="rId15"/>
    <p:sldLayoutId id="2147483700" r:id="rId16"/>
    <p:sldLayoutId id="2147483701" r:id="rId17"/>
    <p:sldLayoutId id="2147483702" r:id="rId18"/>
    <p:sldLayoutId id="2147483703" r:id="rId19"/>
    <p:sldLayoutId id="2147483704" r:id="rId20"/>
    <p:sldLayoutId id="2147483705" r:id="rId21"/>
    <p:sldLayoutId id="2147483706" r:id="rId22"/>
    <p:sldLayoutId id="2147483707" r:id="rId23"/>
    <p:sldLayoutId id="2147483708" r:id="rId24"/>
    <p:sldLayoutId id="2147483709" r:id="rId25"/>
    <p:sldLayoutId id="2147483710" r:id="rId26"/>
    <p:sldLayoutId id="2147483711" r:id="rId27"/>
    <p:sldLayoutId id="2147483712" r:id="rId28"/>
    <p:sldLayoutId id="2147483713" r:id="rId29"/>
    <p:sldLayoutId id="2147483714" r:id="rId30"/>
    <p:sldLayoutId id="2147483715" r:id="rId31"/>
    <p:sldLayoutId id="2147483716" r:id="rId32"/>
    <p:sldLayoutId id="2147483717" r:id="rId33"/>
    <p:sldLayoutId id="2147483718" r:id="rId34"/>
    <p:sldLayoutId id="2147483719" r:id="rId35"/>
    <p:sldLayoutId id="2147483720" r:id="rId36"/>
    <p:sldLayoutId id="2147483721" r:id="rId37"/>
    <p:sldLayoutId id="2147483722" r:id="rId38"/>
    <p:sldLayoutId id="2147483723" r:id="rId39"/>
    <p:sldLayoutId id="2147483724" r:id="rId40"/>
    <p:sldLayoutId id="2147483725" r:id="rId4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2"/>
        </a:solidFill>
      </p:bgPr>
    </p:bg>
    <p:spTree>
      <p:nvGrpSpPr>
        <p:cNvPr id="440" name="Shape 440"/>
        <p:cNvGrpSpPr/>
        <p:nvPr/>
      </p:nvGrpSpPr>
      <p:grpSpPr>
        <a:xfrm>
          <a:off x="0" y="0"/>
          <a:ext cx="0" cy="0"/>
          <a:chOff x="0" y="0"/>
          <a:chExt cx="0" cy="0"/>
        </a:xfrm>
      </p:grpSpPr>
      <p:sp>
        <p:nvSpPr>
          <p:cNvPr id="441" name="Google Shape;441;p8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lvl1pPr lvl="0" rtl="0">
              <a:spcBef>
                <a:spcPts val="0"/>
              </a:spcBef>
              <a:spcAft>
                <a:spcPts val="0"/>
              </a:spcAft>
              <a:buClr>
                <a:schemeClr val="dk1"/>
              </a:buClr>
              <a:buSzPts val="2800"/>
              <a:buNone/>
              <a:defRPr sz="2800">
                <a:solidFill>
                  <a:schemeClr val="dk1"/>
                </a:solidFill>
              </a:defRPr>
            </a:lvl1pPr>
            <a:lvl2pPr lvl="1" rtl="0">
              <a:spcBef>
                <a:spcPts val="0"/>
              </a:spcBef>
              <a:spcAft>
                <a:spcPts val="0"/>
              </a:spcAft>
              <a:buClr>
                <a:schemeClr val="dk1"/>
              </a:buClr>
              <a:buSzPts val="2800"/>
              <a:buNone/>
              <a:defRPr sz="2800">
                <a:solidFill>
                  <a:schemeClr val="dk1"/>
                </a:solidFill>
              </a:defRPr>
            </a:lvl2pPr>
            <a:lvl3pPr lvl="2" rtl="0">
              <a:spcBef>
                <a:spcPts val="0"/>
              </a:spcBef>
              <a:spcAft>
                <a:spcPts val="0"/>
              </a:spcAft>
              <a:buClr>
                <a:schemeClr val="dk1"/>
              </a:buClr>
              <a:buSzPts val="2800"/>
              <a:buNone/>
              <a:defRPr sz="2800">
                <a:solidFill>
                  <a:schemeClr val="dk1"/>
                </a:solidFill>
              </a:defRPr>
            </a:lvl3pPr>
            <a:lvl4pPr lvl="3" rtl="0">
              <a:spcBef>
                <a:spcPts val="0"/>
              </a:spcBef>
              <a:spcAft>
                <a:spcPts val="0"/>
              </a:spcAft>
              <a:buClr>
                <a:schemeClr val="dk1"/>
              </a:buClr>
              <a:buSzPts val="2800"/>
              <a:buNone/>
              <a:defRPr sz="2800">
                <a:solidFill>
                  <a:schemeClr val="dk1"/>
                </a:solidFill>
              </a:defRPr>
            </a:lvl4pPr>
            <a:lvl5pPr lvl="4" rtl="0">
              <a:spcBef>
                <a:spcPts val="0"/>
              </a:spcBef>
              <a:spcAft>
                <a:spcPts val="0"/>
              </a:spcAft>
              <a:buClr>
                <a:schemeClr val="dk1"/>
              </a:buClr>
              <a:buSzPts val="2800"/>
              <a:buNone/>
              <a:defRPr sz="2800">
                <a:solidFill>
                  <a:schemeClr val="dk1"/>
                </a:solidFill>
              </a:defRPr>
            </a:lvl5pPr>
            <a:lvl6pPr lvl="5" rtl="0">
              <a:spcBef>
                <a:spcPts val="0"/>
              </a:spcBef>
              <a:spcAft>
                <a:spcPts val="0"/>
              </a:spcAft>
              <a:buClr>
                <a:schemeClr val="dk1"/>
              </a:buClr>
              <a:buSzPts val="2800"/>
              <a:buNone/>
              <a:defRPr sz="2800">
                <a:solidFill>
                  <a:schemeClr val="dk1"/>
                </a:solidFill>
              </a:defRPr>
            </a:lvl6pPr>
            <a:lvl7pPr lvl="6" rtl="0">
              <a:spcBef>
                <a:spcPts val="0"/>
              </a:spcBef>
              <a:spcAft>
                <a:spcPts val="0"/>
              </a:spcAft>
              <a:buClr>
                <a:schemeClr val="dk1"/>
              </a:buClr>
              <a:buSzPts val="2800"/>
              <a:buNone/>
              <a:defRPr sz="2800">
                <a:solidFill>
                  <a:schemeClr val="dk1"/>
                </a:solidFill>
              </a:defRPr>
            </a:lvl7pPr>
            <a:lvl8pPr lvl="7" rtl="0">
              <a:spcBef>
                <a:spcPts val="0"/>
              </a:spcBef>
              <a:spcAft>
                <a:spcPts val="0"/>
              </a:spcAft>
              <a:buClr>
                <a:schemeClr val="dk1"/>
              </a:buClr>
              <a:buSzPts val="2800"/>
              <a:buNone/>
              <a:defRPr sz="2800">
                <a:solidFill>
                  <a:schemeClr val="dk1"/>
                </a:solidFill>
              </a:defRPr>
            </a:lvl8pPr>
            <a:lvl9pPr lvl="8" rtl="0">
              <a:spcBef>
                <a:spcPts val="0"/>
              </a:spcBef>
              <a:spcAft>
                <a:spcPts val="0"/>
              </a:spcAft>
              <a:buClr>
                <a:schemeClr val="dk1"/>
              </a:buClr>
              <a:buSzPts val="2800"/>
              <a:buNone/>
              <a:defRPr sz="2800">
                <a:solidFill>
                  <a:schemeClr val="dk1"/>
                </a:solidFill>
              </a:defRPr>
            </a:lvl9pPr>
          </a:lstStyle>
          <a:p/>
        </p:txBody>
      </p:sp>
      <p:sp>
        <p:nvSpPr>
          <p:cNvPr id="442" name="Google Shape;442;p8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Autofit/>
          </a:bodyPr>
          <a:lstStyle>
            <a:lvl1pPr indent="-342900" lvl="0" marL="457200" rtl="0">
              <a:lnSpc>
                <a:spcPct val="115000"/>
              </a:lnSpc>
              <a:spcBef>
                <a:spcPts val="0"/>
              </a:spcBef>
              <a:spcAft>
                <a:spcPts val="0"/>
              </a:spcAft>
              <a:buClr>
                <a:schemeClr val="dk1"/>
              </a:buClr>
              <a:buSzPts val="1800"/>
              <a:buChar char="●"/>
              <a:defRPr sz="1800">
                <a:solidFill>
                  <a:schemeClr val="dk1"/>
                </a:solidFill>
              </a:defRPr>
            </a:lvl1pPr>
            <a:lvl2pPr indent="-317500" lvl="1" marL="914400" rtl="0">
              <a:lnSpc>
                <a:spcPct val="115000"/>
              </a:lnSpc>
              <a:spcBef>
                <a:spcPts val="1600"/>
              </a:spcBef>
              <a:spcAft>
                <a:spcPts val="0"/>
              </a:spcAft>
              <a:buClr>
                <a:schemeClr val="dk1"/>
              </a:buClr>
              <a:buSzPts val="1400"/>
              <a:buChar char="○"/>
              <a:defRPr>
                <a:solidFill>
                  <a:schemeClr val="dk1"/>
                </a:solidFill>
              </a:defRPr>
            </a:lvl2pPr>
            <a:lvl3pPr indent="-317500" lvl="2" marL="1371600" rtl="0">
              <a:lnSpc>
                <a:spcPct val="115000"/>
              </a:lnSpc>
              <a:spcBef>
                <a:spcPts val="1600"/>
              </a:spcBef>
              <a:spcAft>
                <a:spcPts val="0"/>
              </a:spcAft>
              <a:buClr>
                <a:schemeClr val="dk1"/>
              </a:buClr>
              <a:buSzPts val="1400"/>
              <a:buChar char="■"/>
              <a:defRPr>
                <a:solidFill>
                  <a:schemeClr val="dk1"/>
                </a:solidFill>
              </a:defRPr>
            </a:lvl3pPr>
            <a:lvl4pPr indent="-317500" lvl="3" marL="1828800" rtl="0">
              <a:lnSpc>
                <a:spcPct val="115000"/>
              </a:lnSpc>
              <a:spcBef>
                <a:spcPts val="1600"/>
              </a:spcBef>
              <a:spcAft>
                <a:spcPts val="0"/>
              </a:spcAft>
              <a:buClr>
                <a:schemeClr val="dk1"/>
              </a:buClr>
              <a:buSzPts val="1400"/>
              <a:buChar char="●"/>
              <a:defRPr>
                <a:solidFill>
                  <a:schemeClr val="dk1"/>
                </a:solidFill>
              </a:defRPr>
            </a:lvl4pPr>
            <a:lvl5pPr indent="-317500" lvl="4" marL="2286000" rtl="0">
              <a:lnSpc>
                <a:spcPct val="115000"/>
              </a:lnSpc>
              <a:spcBef>
                <a:spcPts val="1600"/>
              </a:spcBef>
              <a:spcAft>
                <a:spcPts val="0"/>
              </a:spcAft>
              <a:buClr>
                <a:schemeClr val="dk1"/>
              </a:buClr>
              <a:buSzPts val="1400"/>
              <a:buChar char="○"/>
              <a:defRPr>
                <a:solidFill>
                  <a:schemeClr val="dk1"/>
                </a:solidFill>
              </a:defRPr>
            </a:lvl5pPr>
            <a:lvl6pPr indent="-317500" lvl="5" marL="2743200" rtl="0">
              <a:lnSpc>
                <a:spcPct val="115000"/>
              </a:lnSpc>
              <a:spcBef>
                <a:spcPts val="1600"/>
              </a:spcBef>
              <a:spcAft>
                <a:spcPts val="0"/>
              </a:spcAft>
              <a:buClr>
                <a:schemeClr val="dk1"/>
              </a:buClr>
              <a:buSzPts val="1400"/>
              <a:buChar char="■"/>
              <a:defRPr>
                <a:solidFill>
                  <a:schemeClr val="dk1"/>
                </a:solidFill>
              </a:defRPr>
            </a:lvl6pPr>
            <a:lvl7pPr indent="-317500" lvl="6" marL="3200400" rtl="0">
              <a:lnSpc>
                <a:spcPct val="115000"/>
              </a:lnSpc>
              <a:spcBef>
                <a:spcPts val="1600"/>
              </a:spcBef>
              <a:spcAft>
                <a:spcPts val="0"/>
              </a:spcAft>
              <a:buClr>
                <a:schemeClr val="dk1"/>
              </a:buClr>
              <a:buSzPts val="1400"/>
              <a:buChar char="●"/>
              <a:defRPr>
                <a:solidFill>
                  <a:schemeClr val="dk1"/>
                </a:solidFill>
              </a:defRPr>
            </a:lvl7pPr>
            <a:lvl8pPr indent="-317500" lvl="7" marL="3657600" rtl="0">
              <a:lnSpc>
                <a:spcPct val="115000"/>
              </a:lnSpc>
              <a:spcBef>
                <a:spcPts val="1600"/>
              </a:spcBef>
              <a:spcAft>
                <a:spcPts val="0"/>
              </a:spcAft>
              <a:buClr>
                <a:schemeClr val="dk1"/>
              </a:buClr>
              <a:buSzPts val="1400"/>
              <a:buChar char="○"/>
              <a:defRPr>
                <a:solidFill>
                  <a:schemeClr val="dk1"/>
                </a:solidFill>
              </a:defRPr>
            </a:lvl8pPr>
            <a:lvl9pPr indent="-317500" lvl="8" marL="4114800" rtl="0">
              <a:lnSpc>
                <a:spcPct val="115000"/>
              </a:lnSpc>
              <a:spcBef>
                <a:spcPts val="1600"/>
              </a:spcBef>
              <a:spcAft>
                <a:spcPts val="1600"/>
              </a:spcAft>
              <a:buClr>
                <a:schemeClr val="dk1"/>
              </a:buClr>
              <a:buSzPts val="1400"/>
              <a:buChar char="■"/>
              <a:defRPr>
                <a:solidFill>
                  <a:schemeClr val="dk1"/>
                </a:solidFill>
              </a:defRPr>
            </a:lvl9pPr>
          </a:lstStyle>
          <a:p/>
        </p:txBody>
      </p:sp>
      <p:sp>
        <p:nvSpPr>
          <p:cNvPr id="443" name="Google Shape;443;p8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lvl="0" rtl="0" algn="r">
              <a:buNone/>
              <a:defRPr sz="1000">
                <a:solidFill>
                  <a:schemeClr val="dk2"/>
                </a:solidFill>
              </a:defRPr>
            </a:lvl1pPr>
            <a:lvl2pPr lvl="1" rtl="0" algn="r">
              <a:buNone/>
              <a:defRPr sz="1000">
                <a:solidFill>
                  <a:schemeClr val="dk2"/>
                </a:solidFill>
              </a:defRPr>
            </a:lvl2pPr>
            <a:lvl3pPr lvl="2" rtl="0" algn="r">
              <a:buNone/>
              <a:defRPr sz="1000">
                <a:solidFill>
                  <a:schemeClr val="dk2"/>
                </a:solidFill>
              </a:defRPr>
            </a:lvl3pPr>
            <a:lvl4pPr lvl="3" rtl="0" algn="r">
              <a:buNone/>
              <a:defRPr sz="1000">
                <a:solidFill>
                  <a:schemeClr val="dk2"/>
                </a:solidFill>
              </a:defRPr>
            </a:lvl4pPr>
            <a:lvl5pPr lvl="4" rtl="0" algn="r">
              <a:buNone/>
              <a:defRPr sz="1000">
                <a:solidFill>
                  <a:schemeClr val="dk2"/>
                </a:solidFill>
              </a:defRPr>
            </a:lvl5pPr>
            <a:lvl6pPr lvl="5" rtl="0" algn="r">
              <a:buNone/>
              <a:defRPr sz="1000">
                <a:solidFill>
                  <a:schemeClr val="dk2"/>
                </a:solidFill>
              </a:defRPr>
            </a:lvl6pPr>
            <a:lvl7pPr lvl="6" rtl="0" algn="r">
              <a:buNone/>
              <a:defRPr sz="1000">
                <a:solidFill>
                  <a:schemeClr val="dk2"/>
                </a:solidFill>
              </a:defRPr>
            </a:lvl7pPr>
            <a:lvl8pPr lvl="7" rtl="0" algn="r">
              <a:buNone/>
              <a:defRPr sz="1000">
                <a:solidFill>
                  <a:schemeClr val="dk2"/>
                </a:solidFill>
              </a:defRPr>
            </a:lvl8pPr>
            <a:lvl9pPr lvl="8" rtl="0" algn="r">
              <a:buNone/>
              <a:defRPr sz="1000">
                <a:solidFill>
                  <a:schemeClr val="dk2"/>
                </a:solidFill>
              </a:defRPr>
            </a:lvl9pPr>
          </a:lstStyle>
          <a:p>
            <a:pPr indent="0" lvl="0" marL="0" rtl="0" algn="r">
              <a:spcBef>
                <a:spcPts val="0"/>
              </a:spcBef>
              <a:spcAft>
                <a:spcPts val="0"/>
              </a:spcAft>
              <a:buNone/>
            </a:pPr>
            <a:fld id="{00000000-1234-1234-1234-123412341234}" type="slidenum">
              <a:rPr lang="en-GB"/>
              <a:t>‹#›</a:t>
            </a:fld>
            <a:endParaRPr/>
          </a:p>
        </p:txBody>
      </p:sp>
    </p:spTree>
  </p:cSld>
  <p:clrMap accent1="accent1" accent2="accent2" accent3="accent3" accent4="accent4" accent5="accent5" accent6="accent6" bg1="lt1" bg2="dk2" tx1="dk1" tx2="lt2" folHlink="folHlink" hlink="hlink"/>
  <p:sldLayoutIdLst>
    <p:sldLayoutId id="2147483726" r:id="rId1"/>
    <p:sldLayoutId id="2147483727" r:id="rId2"/>
    <p:sldLayoutId id="2147483728" r:id="rId3"/>
    <p:sldLayoutId id="2147483729" r:id="rId4"/>
    <p:sldLayoutId id="2147483730" r:id="rId5"/>
    <p:sldLayoutId id="2147483731" r:id="rId6"/>
    <p:sldLayoutId id="2147483732" r:id="rId7"/>
    <p:sldLayoutId id="2147483733" r:id="rId8"/>
    <p:sldLayoutId id="2147483734" r:id="rId9"/>
    <p:sldLayoutId id="2147483735" r:id="rId10"/>
    <p:sldLayoutId id="2147483736" r:id="rId11"/>
    <p:sldLayoutId id="2147483737" r:id="rId12"/>
    <p:sldLayoutId id="2147483738" r:id="rId13"/>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9.xml"/><Relationship Id="rId2" Type="http://schemas.openxmlformats.org/officeDocument/2006/relationships/notesSlide" Target="../notesSlides/notesSlide1.xml"/><Relationship Id="rId3" Type="http://schemas.openxmlformats.org/officeDocument/2006/relationships/image" Target="../media/image25.png"/><Relationship Id="rId4" Type="http://schemas.openxmlformats.org/officeDocument/2006/relationships/image" Target="../media/image1.png"/><Relationship Id="rId5" Type="http://schemas.openxmlformats.org/officeDocument/2006/relationships/image" Target="../media/image27.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0.xml"/><Relationship Id="rId3" Type="http://schemas.openxmlformats.org/officeDocument/2006/relationships/image" Target="../media/image26.png"/><Relationship Id="rId4" Type="http://schemas.openxmlformats.org/officeDocument/2006/relationships/image" Target="../media/image42.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1.xml"/><Relationship Id="rId3" Type="http://schemas.openxmlformats.org/officeDocument/2006/relationships/image" Target="../media/image26.png"/><Relationship Id="rId4" Type="http://schemas.openxmlformats.org/officeDocument/2006/relationships/image" Target="../media/image46.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2.xml"/><Relationship Id="rId3" Type="http://schemas.openxmlformats.org/officeDocument/2006/relationships/image" Target="../media/image26.png"/><Relationship Id="rId4" Type="http://schemas.openxmlformats.org/officeDocument/2006/relationships/image" Target="../media/image40.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3.xml"/><Relationship Id="rId3" Type="http://schemas.openxmlformats.org/officeDocument/2006/relationships/image" Target="../media/image26.png"/><Relationship Id="rId4" Type="http://schemas.openxmlformats.org/officeDocument/2006/relationships/image" Target="../media/image66.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4.xml"/><Relationship Id="rId3" Type="http://schemas.openxmlformats.org/officeDocument/2006/relationships/image" Target="../media/image26.png"/><Relationship Id="rId4" Type="http://schemas.openxmlformats.org/officeDocument/2006/relationships/image" Target="../media/image52.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82.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6.xml"/><Relationship Id="rId3" Type="http://schemas.openxmlformats.org/officeDocument/2006/relationships/image" Target="../media/image51.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82.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8.xml"/><Relationship Id="rId3" Type="http://schemas.openxmlformats.org/officeDocument/2006/relationships/image" Target="../media/image26.png"/><Relationship Id="rId4" Type="http://schemas.openxmlformats.org/officeDocument/2006/relationships/image" Target="../media/image45.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9.xml"/><Relationship Id="rId3" Type="http://schemas.openxmlformats.org/officeDocument/2006/relationships/image" Target="../media/image26.png"/><Relationship Id="rId4" Type="http://schemas.openxmlformats.org/officeDocument/2006/relationships/image" Target="../media/image50.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52.xml"/><Relationship Id="rId2" Type="http://schemas.openxmlformats.org/officeDocument/2006/relationships/notesSlide" Target="../notesSlides/notesSlide2.xml"/><Relationship Id="rId3" Type="http://schemas.openxmlformats.org/officeDocument/2006/relationships/image" Target="../media/image26.png"/><Relationship Id="rId4" Type="http://schemas.openxmlformats.org/officeDocument/2006/relationships/image" Target="../media/image35.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82.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1.xml"/><Relationship Id="rId3" Type="http://schemas.openxmlformats.org/officeDocument/2006/relationships/image" Target="../media/image26.png"/><Relationship Id="rId4" Type="http://schemas.openxmlformats.org/officeDocument/2006/relationships/image" Target="../media/image54.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2.xml"/><Relationship Id="rId3" Type="http://schemas.openxmlformats.org/officeDocument/2006/relationships/image" Target="../media/image43.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3.xml"/><Relationship Id="rId3" Type="http://schemas.openxmlformats.org/officeDocument/2006/relationships/image" Target="../media/image48.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4.xml"/><Relationship Id="rId3" Type="http://schemas.openxmlformats.org/officeDocument/2006/relationships/image" Target="../media/image26.png"/><Relationship Id="rId4" Type="http://schemas.openxmlformats.org/officeDocument/2006/relationships/image" Target="../media/image59.png"/><Relationship Id="rId5" Type="http://schemas.openxmlformats.org/officeDocument/2006/relationships/image" Target="../media/image45.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5.xml"/><Relationship Id="rId3" Type="http://schemas.openxmlformats.org/officeDocument/2006/relationships/image" Target="../media/image26.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6.xml"/><Relationship Id="rId3" Type="http://schemas.openxmlformats.org/officeDocument/2006/relationships/image" Target="../media/image55.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7.xml"/><Relationship Id="rId3" Type="http://schemas.openxmlformats.org/officeDocument/2006/relationships/image" Target="../media/image26.png"/><Relationship Id="rId4" Type="http://schemas.openxmlformats.org/officeDocument/2006/relationships/image" Target="../media/image62.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8.xml"/><Relationship Id="rId3" Type="http://schemas.openxmlformats.org/officeDocument/2006/relationships/image" Target="../media/image64.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9.xml"/><Relationship Id="rId3" Type="http://schemas.openxmlformats.org/officeDocument/2006/relationships/image" Target="../media/image26.png"/><Relationship Id="rId4" Type="http://schemas.openxmlformats.org/officeDocument/2006/relationships/image" Target="../media/image60.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52.xml"/><Relationship Id="rId2" Type="http://schemas.openxmlformats.org/officeDocument/2006/relationships/notesSlide" Target="../notesSlides/notesSlide3.xml"/><Relationship Id="rId3" Type="http://schemas.openxmlformats.org/officeDocument/2006/relationships/image" Target="../media/image31.png"/><Relationship Id="rId4" Type="http://schemas.openxmlformats.org/officeDocument/2006/relationships/image" Target="../media/image29.png"/><Relationship Id="rId5" Type="http://schemas.openxmlformats.org/officeDocument/2006/relationships/image" Target="../media/image28.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30.xml"/><Relationship Id="rId3" Type="http://schemas.openxmlformats.org/officeDocument/2006/relationships/image" Target="../media/image56.png"/><Relationship Id="rId4" Type="http://schemas.openxmlformats.org/officeDocument/2006/relationships/image" Target="../media/image53.png"/><Relationship Id="rId9" Type="http://schemas.openxmlformats.org/officeDocument/2006/relationships/image" Target="../media/image63.png"/><Relationship Id="rId5" Type="http://schemas.openxmlformats.org/officeDocument/2006/relationships/image" Target="../media/image58.png"/><Relationship Id="rId6" Type="http://schemas.openxmlformats.org/officeDocument/2006/relationships/image" Target="../media/image65.png"/><Relationship Id="rId7" Type="http://schemas.openxmlformats.org/officeDocument/2006/relationships/image" Target="../media/image61.png"/><Relationship Id="rId8" Type="http://schemas.openxmlformats.org/officeDocument/2006/relationships/image" Target="../media/image70.png"/><Relationship Id="rId10" Type="http://schemas.openxmlformats.org/officeDocument/2006/relationships/image" Target="../media/image69.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4.xml"/><Relationship Id="rId3" Type="http://schemas.openxmlformats.org/officeDocument/2006/relationships/image" Target="../media/image34.png"/><Relationship Id="rId4" Type="http://schemas.openxmlformats.org/officeDocument/2006/relationships/image" Target="../media/image38.jpg"/><Relationship Id="rId5" Type="http://schemas.openxmlformats.org/officeDocument/2006/relationships/image" Target="../media/image32.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5.xml"/><Relationship Id="rId3" Type="http://schemas.openxmlformats.org/officeDocument/2006/relationships/image" Target="../media/image30.png"/><Relationship Id="rId4" Type="http://schemas.openxmlformats.org/officeDocument/2006/relationships/image" Target="../media/image47.jpg"/><Relationship Id="rId5" Type="http://schemas.openxmlformats.org/officeDocument/2006/relationships/image" Target="../media/image26.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6.xml"/><Relationship Id="rId3" Type="http://schemas.openxmlformats.org/officeDocument/2006/relationships/image" Target="../media/image37.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7.xml"/><Relationship Id="rId3" Type="http://schemas.openxmlformats.org/officeDocument/2006/relationships/image" Target="../media/image26.png"/><Relationship Id="rId4" Type="http://schemas.openxmlformats.org/officeDocument/2006/relationships/image" Target="../media/image44.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8.xml"/><Relationship Id="rId3" Type="http://schemas.openxmlformats.org/officeDocument/2006/relationships/image" Target="../media/image41.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82.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00" name="Shape 500"/>
        <p:cNvGrpSpPr/>
        <p:nvPr/>
      </p:nvGrpSpPr>
      <p:grpSpPr>
        <a:xfrm>
          <a:off x="0" y="0"/>
          <a:ext cx="0" cy="0"/>
          <a:chOff x="0" y="0"/>
          <a:chExt cx="0" cy="0"/>
        </a:xfrm>
      </p:grpSpPr>
      <p:pic>
        <p:nvPicPr>
          <p:cNvPr id="501" name="Google Shape;501;p95"/>
          <p:cNvPicPr preferRelativeResize="0"/>
          <p:nvPr/>
        </p:nvPicPr>
        <p:blipFill>
          <a:blip r:embed="rId3">
            <a:alphaModFix/>
          </a:blip>
          <a:stretch>
            <a:fillRect/>
          </a:stretch>
        </p:blipFill>
        <p:spPr>
          <a:xfrm>
            <a:off x="910800" y="2857225"/>
            <a:ext cx="2153550" cy="646050"/>
          </a:xfrm>
          <a:prstGeom prst="rect">
            <a:avLst/>
          </a:prstGeom>
          <a:noFill/>
          <a:ln>
            <a:noFill/>
          </a:ln>
        </p:spPr>
      </p:pic>
      <p:sp>
        <p:nvSpPr>
          <p:cNvPr id="502" name="Google Shape;502;p95"/>
          <p:cNvSpPr/>
          <p:nvPr/>
        </p:nvSpPr>
        <p:spPr>
          <a:xfrm>
            <a:off x="-39175" y="0"/>
            <a:ext cx="4611300" cy="3525300"/>
          </a:xfrm>
          <a:prstGeom prst="rect">
            <a:avLst/>
          </a:pr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503" name="Google Shape;503;p95"/>
          <p:cNvPicPr preferRelativeResize="0"/>
          <p:nvPr/>
        </p:nvPicPr>
        <p:blipFill>
          <a:blip r:embed="rId4">
            <a:alphaModFix/>
          </a:blip>
          <a:stretch>
            <a:fillRect/>
          </a:stretch>
        </p:blipFill>
        <p:spPr>
          <a:xfrm>
            <a:off x="431450" y="578025"/>
            <a:ext cx="3645148" cy="879225"/>
          </a:xfrm>
          <a:prstGeom prst="rect">
            <a:avLst/>
          </a:prstGeom>
          <a:noFill/>
          <a:ln>
            <a:noFill/>
          </a:ln>
        </p:spPr>
      </p:pic>
      <p:sp>
        <p:nvSpPr>
          <p:cNvPr id="504" name="Google Shape;504;p95"/>
          <p:cNvSpPr txBox="1"/>
          <p:nvPr>
            <p:ph type="title"/>
          </p:nvPr>
        </p:nvSpPr>
        <p:spPr>
          <a:xfrm>
            <a:off x="0" y="3503275"/>
            <a:ext cx="9144000" cy="1640100"/>
          </a:xfrm>
          <a:prstGeom prst="rect">
            <a:avLst/>
          </a:prstGeom>
          <a:solidFill>
            <a:schemeClr val="dk1"/>
          </a:solidFill>
        </p:spPr>
        <p:txBody>
          <a:bodyPr anchorCtr="0" anchor="ctr" bIns="91425" lIns="91425" spcFirstLastPara="1" rIns="91425" wrap="square" tIns="91425">
            <a:noAutofit/>
          </a:bodyPr>
          <a:lstStyle/>
          <a:p>
            <a:pPr indent="0" lvl="0" marL="0" rtl="0" algn="l">
              <a:lnSpc>
                <a:spcPct val="115000"/>
              </a:lnSpc>
              <a:spcBef>
                <a:spcPts val="0"/>
              </a:spcBef>
              <a:spcAft>
                <a:spcPts val="0"/>
              </a:spcAft>
              <a:buNone/>
            </a:pPr>
            <a:r>
              <a:rPr lang="en-GB" sz="3800">
                <a:solidFill>
                  <a:schemeClr val="accent6"/>
                </a:solidFill>
              </a:rPr>
              <a:t>Train The Trainer: Week Two</a:t>
            </a:r>
            <a:endParaRPr sz="3800">
              <a:solidFill>
                <a:schemeClr val="accent6"/>
              </a:solidFill>
            </a:endParaRPr>
          </a:p>
        </p:txBody>
      </p:sp>
      <p:pic>
        <p:nvPicPr>
          <p:cNvPr id="505" name="Google Shape;505;p95"/>
          <p:cNvPicPr preferRelativeResize="0"/>
          <p:nvPr/>
        </p:nvPicPr>
        <p:blipFill>
          <a:blip r:embed="rId5">
            <a:alphaModFix/>
          </a:blip>
          <a:stretch>
            <a:fillRect/>
          </a:stretch>
        </p:blipFill>
        <p:spPr>
          <a:xfrm>
            <a:off x="1053684" y="1457250"/>
            <a:ext cx="2270475" cy="2270500"/>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89" name="Shape 589"/>
        <p:cNvGrpSpPr/>
        <p:nvPr/>
      </p:nvGrpSpPr>
      <p:grpSpPr>
        <a:xfrm>
          <a:off x="0" y="0"/>
          <a:ext cx="0" cy="0"/>
          <a:chOff x="0" y="0"/>
          <a:chExt cx="0" cy="0"/>
        </a:xfrm>
      </p:grpSpPr>
      <p:sp>
        <p:nvSpPr>
          <p:cNvPr id="590" name="Google Shape;590;p104"/>
          <p:cNvSpPr txBox="1"/>
          <p:nvPr>
            <p:ph idx="1" type="body"/>
          </p:nvPr>
        </p:nvSpPr>
        <p:spPr>
          <a:xfrm>
            <a:off x="313400" y="774800"/>
            <a:ext cx="6106200" cy="4368600"/>
          </a:xfrm>
          <a:prstGeom prst="rect">
            <a:avLst/>
          </a:prstGeom>
          <a:solidFill>
            <a:schemeClr val="lt2"/>
          </a:solidFill>
        </p:spPr>
        <p:txBody>
          <a:bodyPr anchorCtr="0" anchor="t" bIns="91425" lIns="91425" spcFirstLastPara="1" rIns="91425" wrap="square" tIns="91425">
            <a:noAutofit/>
          </a:bodyPr>
          <a:lstStyle/>
          <a:p>
            <a:pPr indent="0" lvl="0" marL="0" rtl="0" algn="l">
              <a:spcBef>
                <a:spcPts val="0"/>
              </a:spcBef>
              <a:spcAft>
                <a:spcPts val="0"/>
              </a:spcAft>
              <a:buNone/>
            </a:pPr>
            <a:r>
              <a:rPr b="1" lang="en-GB" sz="2000"/>
              <a:t>Make it Relevant</a:t>
            </a:r>
            <a:endParaRPr b="1" sz="2000"/>
          </a:p>
          <a:p>
            <a:pPr indent="0" lvl="0" marL="457200" rtl="0" algn="l">
              <a:spcBef>
                <a:spcPts val="0"/>
              </a:spcBef>
              <a:spcAft>
                <a:spcPts val="0"/>
              </a:spcAft>
              <a:buNone/>
            </a:pPr>
            <a:r>
              <a:t/>
            </a:r>
            <a:endParaRPr sz="1700"/>
          </a:p>
          <a:p>
            <a:pPr indent="-336550" lvl="0" marL="457200" rtl="0" algn="l">
              <a:spcBef>
                <a:spcPts val="0"/>
              </a:spcBef>
              <a:spcAft>
                <a:spcPts val="0"/>
              </a:spcAft>
              <a:buSzPts val="1700"/>
              <a:buChar char="●"/>
            </a:pPr>
            <a:r>
              <a:rPr lang="en-GB" sz="1700"/>
              <a:t>Why is what we are learning important - how does it impact why is it important </a:t>
            </a:r>
            <a:endParaRPr sz="1700"/>
          </a:p>
          <a:p>
            <a:pPr indent="0" lvl="0" marL="0" rtl="0" algn="l">
              <a:spcBef>
                <a:spcPts val="0"/>
              </a:spcBef>
              <a:spcAft>
                <a:spcPts val="0"/>
              </a:spcAft>
              <a:buNone/>
            </a:pPr>
            <a:r>
              <a:t/>
            </a:r>
            <a:endParaRPr sz="1700"/>
          </a:p>
          <a:p>
            <a:pPr indent="0" lvl="0" marL="0" rtl="0" algn="l">
              <a:spcBef>
                <a:spcPts val="0"/>
              </a:spcBef>
              <a:spcAft>
                <a:spcPts val="0"/>
              </a:spcAft>
              <a:buNone/>
            </a:pPr>
            <a:r>
              <a:rPr b="1" lang="en-GB" sz="2100"/>
              <a:t>Keep it interactive</a:t>
            </a:r>
            <a:endParaRPr b="1" sz="2100"/>
          </a:p>
          <a:p>
            <a:pPr indent="0" lvl="0" marL="0" rtl="0" algn="l">
              <a:spcBef>
                <a:spcPts val="0"/>
              </a:spcBef>
              <a:spcAft>
                <a:spcPts val="0"/>
              </a:spcAft>
              <a:buNone/>
            </a:pPr>
            <a:r>
              <a:t/>
            </a:r>
            <a:endParaRPr sz="1700"/>
          </a:p>
          <a:p>
            <a:pPr indent="-336550" lvl="0" marL="457200" rtl="0" algn="l">
              <a:spcBef>
                <a:spcPts val="0"/>
              </a:spcBef>
              <a:spcAft>
                <a:spcPts val="0"/>
              </a:spcAft>
              <a:buSzPts val="1700"/>
              <a:buChar char="●"/>
            </a:pPr>
            <a:r>
              <a:rPr lang="en-GB" sz="1700"/>
              <a:t>Adult learners choose to learn and learn for many different reasons and therefore want input and conversation around what is being taught. They may have fixed viewpoints that make them agree or disagree with what is being said. Whatever the case, it’s wise to involve adult learners in conversation at regular points within a session to keep them involved </a:t>
            </a:r>
            <a:endParaRPr sz="1700"/>
          </a:p>
          <a:p>
            <a:pPr indent="0" lvl="0" marL="0" rtl="0" algn="l">
              <a:spcBef>
                <a:spcPts val="0"/>
              </a:spcBef>
              <a:spcAft>
                <a:spcPts val="0"/>
              </a:spcAft>
              <a:buNone/>
            </a:pPr>
            <a:r>
              <a:t/>
            </a:r>
            <a:endParaRPr sz="1400">
              <a:solidFill>
                <a:srgbClr val="434343"/>
              </a:solidFill>
            </a:endParaRPr>
          </a:p>
          <a:p>
            <a:pPr indent="0" lvl="0" marL="0" rtl="0" algn="l">
              <a:spcBef>
                <a:spcPts val="0"/>
              </a:spcBef>
              <a:spcAft>
                <a:spcPts val="0"/>
              </a:spcAft>
              <a:buNone/>
            </a:pPr>
            <a:r>
              <a:rPr lang="en-GB" sz="1400">
                <a:solidFill>
                  <a:srgbClr val="434343"/>
                </a:solidFill>
              </a:rPr>
              <a:t> </a:t>
            </a:r>
            <a:endParaRPr sz="1400">
              <a:solidFill>
                <a:srgbClr val="434343"/>
              </a:solidFill>
            </a:endParaRPr>
          </a:p>
        </p:txBody>
      </p:sp>
      <p:sp>
        <p:nvSpPr>
          <p:cNvPr id="591" name="Google Shape;591;p104"/>
          <p:cNvSpPr txBox="1"/>
          <p:nvPr>
            <p:ph type="title"/>
          </p:nvPr>
        </p:nvSpPr>
        <p:spPr>
          <a:xfrm>
            <a:off x="0" y="0"/>
            <a:ext cx="9144000" cy="702600"/>
          </a:xfrm>
          <a:prstGeom prst="rect">
            <a:avLst/>
          </a:prstGeom>
          <a:solidFill>
            <a:schemeClr val="dk2"/>
          </a:solidFill>
        </p:spPr>
        <p:txBody>
          <a:bodyPr anchorCtr="0" anchor="t" bIns="91425" lIns="91425" spcFirstLastPara="1" rIns="91425" wrap="square" tIns="91425">
            <a:noAutofit/>
          </a:bodyPr>
          <a:lstStyle/>
          <a:p>
            <a:pPr indent="0" lvl="0" marL="0" rtl="0" algn="l">
              <a:spcBef>
                <a:spcPts val="0"/>
              </a:spcBef>
              <a:spcAft>
                <a:spcPts val="0"/>
              </a:spcAft>
              <a:buNone/>
            </a:pPr>
            <a:r>
              <a:rPr lang="en-GB">
                <a:solidFill>
                  <a:schemeClr val="lt2"/>
                </a:solidFill>
              </a:rPr>
              <a:t>Teaching Skills - Teaching Adults</a:t>
            </a:r>
            <a:endParaRPr>
              <a:solidFill>
                <a:schemeClr val="lt2"/>
              </a:solidFill>
            </a:endParaRPr>
          </a:p>
        </p:txBody>
      </p:sp>
      <p:pic>
        <p:nvPicPr>
          <p:cNvPr id="592" name="Google Shape;592;p104"/>
          <p:cNvPicPr preferRelativeResize="0"/>
          <p:nvPr/>
        </p:nvPicPr>
        <p:blipFill rotWithShape="1">
          <a:blip r:embed="rId3">
            <a:alphaModFix/>
          </a:blip>
          <a:srcRect b="0" l="0" r="0" t="0"/>
          <a:stretch/>
        </p:blipFill>
        <p:spPr>
          <a:xfrm>
            <a:off x="7917200" y="4701145"/>
            <a:ext cx="1131301" cy="272456"/>
          </a:xfrm>
          <a:prstGeom prst="rect">
            <a:avLst/>
          </a:prstGeom>
          <a:noFill/>
          <a:ln>
            <a:noFill/>
          </a:ln>
        </p:spPr>
      </p:pic>
      <p:pic>
        <p:nvPicPr>
          <p:cNvPr id="593" name="Google Shape;593;p104"/>
          <p:cNvPicPr preferRelativeResize="0"/>
          <p:nvPr/>
        </p:nvPicPr>
        <p:blipFill>
          <a:blip r:embed="rId4">
            <a:alphaModFix/>
          </a:blip>
          <a:stretch>
            <a:fillRect/>
          </a:stretch>
        </p:blipFill>
        <p:spPr>
          <a:xfrm>
            <a:off x="5113825" y="870075"/>
            <a:ext cx="4510825" cy="4510825"/>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97" name="Shape 597"/>
        <p:cNvGrpSpPr/>
        <p:nvPr/>
      </p:nvGrpSpPr>
      <p:grpSpPr>
        <a:xfrm>
          <a:off x="0" y="0"/>
          <a:ext cx="0" cy="0"/>
          <a:chOff x="0" y="0"/>
          <a:chExt cx="0" cy="0"/>
        </a:xfrm>
      </p:grpSpPr>
      <p:sp>
        <p:nvSpPr>
          <p:cNvPr id="598" name="Google Shape;598;p105"/>
          <p:cNvSpPr txBox="1"/>
          <p:nvPr>
            <p:ph idx="1" type="body"/>
          </p:nvPr>
        </p:nvSpPr>
        <p:spPr>
          <a:xfrm>
            <a:off x="254050" y="944650"/>
            <a:ext cx="7520700" cy="3931800"/>
          </a:xfrm>
          <a:prstGeom prst="rect">
            <a:avLst/>
          </a:prstGeom>
          <a:solidFill>
            <a:schemeClr val="lt2"/>
          </a:solidFill>
        </p:spPr>
        <p:txBody>
          <a:bodyPr anchorCtr="0" anchor="t" bIns="91425" lIns="91425" spcFirstLastPara="1" rIns="91425" wrap="square" tIns="91425">
            <a:noAutofit/>
          </a:bodyPr>
          <a:lstStyle/>
          <a:p>
            <a:pPr indent="0" lvl="0" marL="0" rtl="0" algn="l">
              <a:spcBef>
                <a:spcPts val="0"/>
              </a:spcBef>
              <a:spcAft>
                <a:spcPts val="0"/>
              </a:spcAft>
              <a:buNone/>
            </a:pPr>
            <a:r>
              <a:rPr b="1" lang="en-GB"/>
              <a:t>Integrate Learners Skills and Lived Experience </a:t>
            </a:r>
            <a:endParaRPr b="1"/>
          </a:p>
          <a:p>
            <a:pPr indent="0" lvl="0" marL="0" rtl="0" algn="l">
              <a:spcBef>
                <a:spcPts val="1000"/>
              </a:spcBef>
              <a:spcAft>
                <a:spcPts val="0"/>
              </a:spcAft>
              <a:buNone/>
            </a:pPr>
            <a:r>
              <a:t/>
            </a:r>
            <a:endParaRPr b="1"/>
          </a:p>
          <a:p>
            <a:pPr indent="-330200" lvl="0" marL="457200" rtl="0" algn="l">
              <a:spcBef>
                <a:spcPts val="1000"/>
              </a:spcBef>
              <a:spcAft>
                <a:spcPts val="0"/>
              </a:spcAft>
              <a:buSzPts val="1600"/>
              <a:buChar char="●"/>
            </a:pPr>
            <a:r>
              <a:rPr lang="en-GB"/>
              <a:t>Children are more likely to malleable and inexperienced in subjects being taught. Unlike children, Adult education attracts students with far more life experience. Coursework must reflect this and offer information that builds on what they already know, what they do daily in their jobs and what they want out of a course.</a:t>
            </a:r>
            <a:endParaRPr/>
          </a:p>
          <a:p>
            <a:pPr indent="0" lvl="0" marL="457200" rtl="0" algn="l">
              <a:spcBef>
                <a:spcPts val="1000"/>
              </a:spcBef>
              <a:spcAft>
                <a:spcPts val="0"/>
              </a:spcAft>
              <a:buNone/>
            </a:pPr>
            <a:r>
              <a:t/>
            </a:r>
            <a:endParaRPr/>
          </a:p>
          <a:p>
            <a:pPr indent="-330200" lvl="0" marL="457200" rtl="0" algn="l">
              <a:spcBef>
                <a:spcPts val="1000"/>
              </a:spcBef>
              <a:spcAft>
                <a:spcPts val="0"/>
              </a:spcAft>
              <a:buSzPts val="1600"/>
              <a:buChar char="●"/>
            </a:pPr>
            <a:r>
              <a:rPr lang="en-GB"/>
              <a:t>Get to know your learners and draw from their experience to enhance your teaching- without changing the session plans and outcomes</a:t>
            </a:r>
            <a:endParaRPr/>
          </a:p>
          <a:p>
            <a:pPr indent="0" lvl="0" marL="0" rtl="0" algn="l">
              <a:spcBef>
                <a:spcPts val="1000"/>
              </a:spcBef>
              <a:spcAft>
                <a:spcPts val="0"/>
              </a:spcAft>
              <a:buNone/>
            </a:pPr>
            <a:r>
              <a:t/>
            </a:r>
            <a:endParaRPr sz="1400">
              <a:solidFill>
                <a:srgbClr val="434343"/>
              </a:solidFill>
            </a:endParaRPr>
          </a:p>
          <a:p>
            <a:pPr indent="0" lvl="0" marL="0" rtl="0" algn="l">
              <a:spcBef>
                <a:spcPts val="0"/>
              </a:spcBef>
              <a:spcAft>
                <a:spcPts val="0"/>
              </a:spcAft>
              <a:buNone/>
            </a:pPr>
            <a:r>
              <a:rPr lang="en-GB" sz="1400">
                <a:solidFill>
                  <a:srgbClr val="434343"/>
                </a:solidFill>
              </a:rPr>
              <a:t> </a:t>
            </a:r>
            <a:endParaRPr sz="1400">
              <a:solidFill>
                <a:srgbClr val="434343"/>
              </a:solidFill>
            </a:endParaRPr>
          </a:p>
        </p:txBody>
      </p:sp>
      <p:sp>
        <p:nvSpPr>
          <p:cNvPr id="599" name="Google Shape;599;p105"/>
          <p:cNvSpPr txBox="1"/>
          <p:nvPr>
            <p:ph type="title"/>
          </p:nvPr>
        </p:nvSpPr>
        <p:spPr>
          <a:xfrm>
            <a:off x="0" y="0"/>
            <a:ext cx="9144000" cy="702600"/>
          </a:xfrm>
          <a:prstGeom prst="rect">
            <a:avLst/>
          </a:prstGeom>
          <a:solidFill>
            <a:schemeClr val="dk2"/>
          </a:solidFill>
        </p:spPr>
        <p:txBody>
          <a:bodyPr anchorCtr="0" anchor="t" bIns="91425" lIns="91425" spcFirstLastPara="1" rIns="91425" wrap="square" tIns="91425">
            <a:noAutofit/>
          </a:bodyPr>
          <a:lstStyle/>
          <a:p>
            <a:pPr indent="0" lvl="0" marL="0" rtl="0" algn="l">
              <a:spcBef>
                <a:spcPts val="0"/>
              </a:spcBef>
              <a:spcAft>
                <a:spcPts val="0"/>
              </a:spcAft>
              <a:buNone/>
            </a:pPr>
            <a:r>
              <a:rPr lang="en-GB">
                <a:solidFill>
                  <a:schemeClr val="lt2"/>
                </a:solidFill>
              </a:rPr>
              <a:t>Teaching Skills - Teaching Adults</a:t>
            </a:r>
            <a:endParaRPr>
              <a:solidFill>
                <a:schemeClr val="lt2"/>
              </a:solidFill>
            </a:endParaRPr>
          </a:p>
        </p:txBody>
      </p:sp>
      <p:pic>
        <p:nvPicPr>
          <p:cNvPr id="600" name="Google Shape;600;p105"/>
          <p:cNvPicPr preferRelativeResize="0"/>
          <p:nvPr/>
        </p:nvPicPr>
        <p:blipFill rotWithShape="1">
          <a:blip r:embed="rId3">
            <a:alphaModFix/>
          </a:blip>
          <a:srcRect b="0" l="0" r="0" t="0"/>
          <a:stretch/>
        </p:blipFill>
        <p:spPr>
          <a:xfrm>
            <a:off x="7917200" y="4701145"/>
            <a:ext cx="1131301" cy="272456"/>
          </a:xfrm>
          <a:prstGeom prst="rect">
            <a:avLst/>
          </a:prstGeom>
          <a:noFill/>
          <a:ln>
            <a:noFill/>
          </a:ln>
        </p:spPr>
      </p:pic>
      <p:pic>
        <p:nvPicPr>
          <p:cNvPr id="601" name="Google Shape;601;p105"/>
          <p:cNvPicPr preferRelativeResize="0"/>
          <p:nvPr/>
        </p:nvPicPr>
        <p:blipFill>
          <a:blip r:embed="rId4">
            <a:alphaModFix/>
          </a:blip>
          <a:stretch>
            <a:fillRect/>
          </a:stretch>
        </p:blipFill>
        <p:spPr>
          <a:xfrm>
            <a:off x="5825700" y="-741850"/>
            <a:ext cx="4421350" cy="4421350"/>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05" name="Shape 605"/>
        <p:cNvGrpSpPr/>
        <p:nvPr/>
      </p:nvGrpSpPr>
      <p:grpSpPr>
        <a:xfrm>
          <a:off x="0" y="0"/>
          <a:ext cx="0" cy="0"/>
          <a:chOff x="0" y="0"/>
          <a:chExt cx="0" cy="0"/>
        </a:xfrm>
      </p:grpSpPr>
      <p:sp>
        <p:nvSpPr>
          <p:cNvPr id="606" name="Google Shape;606;p106"/>
          <p:cNvSpPr txBox="1"/>
          <p:nvPr>
            <p:ph idx="1" type="body"/>
          </p:nvPr>
        </p:nvSpPr>
        <p:spPr>
          <a:xfrm>
            <a:off x="254050" y="944650"/>
            <a:ext cx="8520600" cy="4029000"/>
          </a:xfrm>
          <a:prstGeom prst="rect">
            <a:avLst/>
          </a:prstGeom>
          <a:solidFill>
            <a:schemeClr val="lt2"/>
          </a:solidFill>
        </p:spPr>
        <p:txBody>
          <a:bodyPr anchorCtr="0" anchor="t" bIns="91425" lIns="91425" spcFirstLastPara="1" rIns="91425" wrap="square" tIns="91425">
            <a:noAutofit/>
          </a:bodyPr>
          <a:lstStyle/>
          <a:p>
            <a:pPr indent="0" lvl="0" marL="0" rtl="0" algn="l">
              <a:spcBef>
                <a:spcPts val="0"/>
              </a:spcBef>
              <a:spcAft>
                <a:spcPts val="0"/>
              </a:spcAft>
              <a:buNone/>
            </a:pPr>
            <a:r>
              <a:rPr b="1" lang="en-GB" sz="1800"/>
              <a:t>Breaking down concepts</a:t>
            </a:r>
            <a:endParaRPr b="1" sz="1800"/>
          </a:p>
          <a:p>
            <a:pPr indent="0" lvl="0" marL="0" rtl="0" algn="l">
              <a:spcBef>
                <a:spcPts val="0"/>
              </a:spcBef>
              <a:spcAft>
                <a:spcPts val="0"/>
              </a:spcAft>
              <a:buNone/>
            </a:pPr>
            <a:r>
              <a:t/>
            </a:r>
            <a:endParaRPr b="1" sz="1800"/>
          </a:p>
          <a:p>
            <a:pPr indent="0" lvl="0" marL="0" rtl="0" algn="l">
              <a:spcBef>
                <a:spcPts val="0"/>
              </a:spcBef>
              <a:spcAft>
                <a:spcPts val="0"/>
              </a:spcAft>
              <a:buNone/>
            </a:pPr>
            <a:r>
              <a:rPr lang="en-GB" sz="1800"/>
              <a:t>Whilst</a:t>
            </a:r>
            <a:r>
              <a:rPr lang="en-GB" sz="1800"/>
              <a:t> adult learners may have a base understanding and some may </a:t>
            </a:r>
            <a:r>
              <a:rPr lang="en-GB" sz="1800"/>
              <a:t>indicate</a:t>
            </a:r>
            <a:r>
              <a:rPr lang="en-GB" sz="1800"/>
              <a:t> they do, or THINK they do it is </a:t>
            </a:r>
            <a:r>
              <a:rPr lang="en-GB" sz="1800"/>
              <a:t>important</a:t>
            </a:r>
            <a:r>
              <a:rPr lang="en-GB" sz="1800"/>
              <a:t> that new concepts are built upon it an accessible way</a:t>
            </a:r>
            <a:r>
              <a:rPr b="1" lang="en-GB" sz="1800"/>
              <a:t> </a:t>
            </a:r>
            <a:endParaRPr b="1" sz="1800"/>
          </a:p>
          <a:p>
            <a:pPr indent="0" lvl="0" marL="0" rtl="0" algn="l">
              <a:spcBef>
                <a:spcPts val="0"/>
              </a:spcBef>
              <a:spcAft>
                <a:spcPts val="0"/>
              </a:spcAft>
              <a:buNone/>
            </a:pPr>
            <a:r>
              <a:t/>
            </a:r>
            <a:endParaRPr b="1"/>
          </a:p>
          <a:p>
            <a:pPr indent="0" lvl="0" marL="0" rtl="0" algn="l">
              <a:spcBef>
                <a:spcPts val="0"/>
              </a:spcBef>
              <a:spcAft>
                <a:spcPts val="0"/>
              </a:spcAft>
              <a:buNone/>
            </a:pPr>
            <a:r>
              <a:t/>
            </a:r>
            <a:endParaRPr sz="1700">
              <a:solidFill>
                <a:srgbClr val="434343"/>
              </a:solidFill>
            </a:endParaRPr>
          </a:p>
          <a:p>
            <a:pPr indent="0" lvl="0" marL="0" rtl="0" algn="l">
              <a:spcBef>
                <a:spcPts val="0"/>
              </a:spcBef>
              <a:spcAft>
                <a:spcPts val="0"/>
              </a:spcAft>
              <a:buNone/>
            </a:pPr>
            <a:r>
              <a:rPr lang="en-GB" sz="1700">
                <a:solidFill>
                  <a:srgbClr val="434343"/>
                </a:solidFill>
              </a:rPr>
              <a:t> </a:t>
            </a:r>
            <a:r>
              <a:rPr b="1" lang="en-GB" sz="1900"/>
              <a:t>Creating a foundation of understanding</a:t>
            </a:r>
            <a:endParaRPr b="1" sz="1900"/>
          </a:p>
          <a:p>
            <a:pPr indent="-349250" lvl="0" marL="457200" rtl="0" algn="l">
              <a:spcBef>
                <a:spcPts val="0"/>
              </a:spcBef>
              <a:spcAft>
                <a:spcPts val="0"/>
              </a:spcAft>
              <a:buSzPts val="1900"/>
              <a:buChar char="●"/>
            </a:pPr>
            <a:r>
              <a:rPr b="1" lang="en-GB" sz="1900"/>
              <a:t>Building understanding</a:t>
            </a:r>
            <a:endParaRPr b="1" sz="1900"/>
          </a:p>
          <a:p>
            <a:pPr indent="-349250" lvl="0" marL="457200" rtl="0" algn="l">
              <a:spcBef>
                <a:spcPts val="1000"/>
              </a:spcBef>
              <a:spcAft>
                <a:spcPts val="0"/>
              </a:spcAft>
              <a:buSzPts val="1900"/>
              <a:buChar char="●"/>
            </a:pPr>
            <a:r>
              <a:rPr b="1" lang="en-GB" sz="1900"/>
              <a:t>Reinforce concepts</a:t>
            </a:r>
            <a:endParaRPr b="1" sz="1900"/>
          </a:p>
          <a:p>
            <a:pPr indent="-349250" lvl="0" marL="457200" rtl="0" algn="l">
              <a:spcBef>
                <a:spcPts val="1000"/>
              </a:spcBef>
              <a:spcAft>
                <a:spcPts val="0"/>
              </a:spcAft>
              <a:buSzPts val="1900"/>
              <a:buChar char="●"/>
            </a:pPr>
            <a:r>
              <a:rPr b="1" lang="en-GB" sz="1900"/>
              <a:t>Leave space for questions </a:t>
            </a:r>
            <a:endParaRPr b="1" sz="1900"/>
          </a:p>
          <a:p>
            <a:pPr indent="0" lvl="0" marL="0" rtl="0" algn="l">
              <a:spcBef>
                <a:spcPts val="1000"/>
              </a:spcBef>
              <a:spcAft>
                <a:spcPts val="0"/>
              </a:spcAft>
              <a:buNone/>
            </a:pPr>
            <a:r>
              <a:t/>
            </a:r>
            <a:endParaRPr b="1"/>
          </a:p>
        </p:txBody>
      </p:sp>
      <p:sp>
        <p:nvSpPr>
          <p:cNvPr id="607" name="Google Shape;607;p106"/>
          <p:cNvSpPr txBox="1"/>
          <p:nvPr>
            <p:ph type="title"/>
          </p:nvPr>
        </p:nvSpPr>
        <p:spPr>
          <a:xfrm>
            <a:off x="0" y="0"/>
            <a:ext cx="9144000" cy="702600"/>
          </a:xfrm>
          <a:prstGeom prst="rect">
            <a:avLst/>
          </a:prstGeom>
          <a:solidFill>
            <a:schemeClr val="dk2"/>
          </a:solidFill>
        </p:spPr>
        <p:txBody>
          <a:bodyPr anchorCtr="0" anchor="t" bIns="91425" lIns="91425" spcFirstLastPara="1" rIns="91425" wrap="square" tIns="91425">
            <a:noAutofit/>
          </a:bodyPr>
          <a:lstStyle/>
          <a:p>
            <a:pPr indent="0" lvl="0" marL="0" rtl="0" algn="l">
              <a:spcBef>
                <a:spcPts val="0"/>
              </a:spcBef>
              <a:spcAft>
                <a:spcPts val="0"/>
              </a:spcAft>
              <a:buNone/>
            </a:pPr>
            <a:r>
              <a:rPr lang="en-GB">
                <a:solidFill>
                  <a:schemeClr val="lt2"/>
                </a:solidFill>
              </a:rPr>
              <a:t>Teaching Skills - Teaching Adults</a:t>
            </a:r>
            <a:endParaRPr>
              <a:solidFill>
                <a:schemeClr val="lt2"/>
              </a:solidFill>
            </a:endParaRPr>
          </a:p>
        </p:txBody>
      </p:sp>
      <p:pic>
        <p:nvPicPr>
          <p:cNvPr id="608" name="Google Shape;608;p106"/>
          <p:cNvPicPr preferRelativeResize="0"/>
          <p:nvPr/>
        </p:nvPicPr>
        <p:blipFill rotWithShape="1">
          <a:blip r:embed="rId3">
            <a:alphaModFix/>
          </a:blip>
          <a:srcRect b="0" l="0" r="0" t="0"/>
          <a:stretch/>
        </p:blipFill>
        <p:spPr>
          <a:xfrm>
            <a:off x="7917200" y="4701145"/>
            <a:ext cx="1131301" cy="272456"/>
          </a:xfrm>
          <a:prstGeom prst="rect">
            <a:avLst/>
          </a:prstGeom>
          <a:noFill/>
          <a:ln>
            <a:noFill/>
          </a:ln>
        </p:spPr>
      </p:pic>
      <p:pic>
        <p:nvPicPr>
          <p:cNvPr id="609" name="Google Shape;609;p106"/>
          <p:cNvPicPr preferRelativeResize="0"/>
          <p:nvPr/>
        </p:nvPicPr>
        <p:blipFill>
          <a:blip r:embed="rId4">
            <a:alphaModFix/>
          </a:blip>
          <a:stretch>
            <a:fillRect/>
          </a:stretch>
        </p:blipFill>
        <p:spPr>
          <a:xfrm>
            <a:off x="4445975" y="1298350"/>
            <a:ext cx="4762500" cy="4762500"/>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13" name="Shape 613"/>
        <p:cNvGrpSpPr/>
        <p:nvPr/>
      </p:nvGrpSpPr>
      <p:grpSpPr>
        <a:xfrm>
          <a:off x="0" y="0"/>
          <a:ext cx="0" cy="0"/>
          <a:chOff x="0" y="0"/>
          <a:chExt cx="0" cy="0"/>
        </a:xfrm>
      </p:grpSpPr>
      <p:sp>
        <p:nvSpPr>
          <p:cNvPr id="614" name="Google Shape;614;p107"/>
          <p:cNvSpPr txBox="1"/>
          <p:nvPr>
            <p:ph idx="1" type="body"/>
          </p:nvPr>
        </p:nvSpPr>
        <p:spPr>
          <a:xfrm>
            <a:off x="254050" y="944650"/>
            <a:ext cx="8520600" cy="29001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GB" sz="1800"/>
              <a:t>Encourage self led learning and group learning after sessions</a:t>
            </a:r>
            <a:endParaRPr b="1" sz="1800"/>
          </a:p>
          <a:p>
            <a:pPr indent="0" lvl="0" marL="0" rtl="0" algn="l">
              <a:spcBef>
                <a:spcPts val="1000"/>
              </a:spcBef>
              <a:spcAft>
                <a:spcPts val="0"/>
              </a:spcAft>
              <a:buNone/>
            </a:pPr>
            <a:r>
              <a:t/>
            </a:r>
            <a:endParaRPr b="1" sz="1800"/>
          </a:p>
          <a:p>
            <a:pPr indent="-342900" lvl="0" marL="457200" rtl="0" algn="l">
              <a:spcBef>
                <a:spcPts val="1000"/>
              </a:spcBef>
              <a:spcAft>
                <a:spcPts val="0"/>
              </a:spcAft>
              <a:buSzPts val="1800"/>
              <a:buChar char="●"/>
            </a:pPr>
            <a:r>
              <a:rPr lang="en-GB" sz="1800"/>
              <a:t>The structure of the course and materials will support this</a:t>
            </a:r>
            <a:endParaRPr sz="1800"/>
          </a:p>
          <a:p>
            <a:pPr indent="-342900" lvl="1" marL="914400" rtl="0" algn="l">
              <a:spcBef>
                <a:spcPts val="1000"/>
              </a:spcBef>
              <a:spcAft>
                <a:spcPts val="0"/>
              </a:spcAft>
              <a:buSzPts val="1800"/>
              <a:buChar char="○"/>
            </a:pPr>
            <a:r>
              <a:rPr b="1" lang="en-GB" sz="1800"/>
              <a:t>Post Session Assignments</a:t>
            </a:r>
            <a:endParaRPr b="1" sz="1800"/>
          </a:p>
          <a:p>
            <a:pPr indent="-342900" lvl="1" marL="914400" rtl="0" algn="l">
              <a:spcBef>
                <a:spcPts val="1000"/>
              </a:spcBef>
              <a:spcAft>
                <a:spcPts val="0"/>
              </a:spcAft>
              <a:buSzPts val="1800"/>
              <a:buChar char="○"/>
            </a:pPr>
            <a:r>
              <a:rPr b="1" lang="en-GB" sz="1800"/>
              <a:t>Portfolio learning </a:t>
            </a:r>
            <a:endParaRPr b="1" sz="1800"/>
          </a:p>
          <a:p>
            <a:pPr indent="-342900" lvl="0" marL="457200" rtl="0" algn="l">
              <a:spcBef>
                <a:spcPts val="1000"/>
              </a:spcBef>
              <a:spcAft>
                <a:spcPts val="0"/>
              </a:spcAft>
              <a:buSzPts val="1800"/>
              <a:buChar char="●"/>
            </a:pPr>
            <a:r>
              <a:rPr lang="en-GB" sz="1800"/>
              <a:t>Adult learners tend to enjoy exploring topics on their own. They like to participate in deciding what is to be learned and remembered from a class, and may view much of what they learn through an established point of view.</a:t>
            </a:r>
            <a:endParaRPr sz="1800"/>
          </a:p>
          <a:p>
            <a:pPr indent="-342900" lvl="0" marL="457200" rtl="0" algn="l">
              <a:spcBef>
                <a:spcPts val="1000"/>
              </a:spcBef>
              <a:spcAft>
                <a:spcPts val="1000"/>
              </a:spcAft>
              <a:buSzPts val="1800"/>
              <a:buChar char="●"/>
            </a:pPr>
            <a:r>
              <a:rPr lang="en-GB" sz="1800"/>
              <a:t>Adult learners typically make excellent collaborators and work well within groups - encourage this </a:t>
            </a:r>
            <a:endParaRPr>
              <a:solidFill>
                <a:srgbClr val="434343"/>
              </a:solidFill>
            </a:endParaRPr>
          </a:p>
        </p:txBody>
      </p:sp>
      <p:sp>
        <p:nvSpPr>
          <p:cNvPr id="615" name="Google Shape;615;p107"/>
          <p:cNvSpPr txBox="1"/>
          <p:nvPr>
            <p:ph type="title"/>
          </p:nvPr>
        </p:nvSpPr>
        <p:spPr>
          <a:xfrm>
            <a:off x="0" y="0"/>
            <a:ext cx="9144000" cy="702600"/>
          </a:xfrm>
          <a:prstGeom prst="rect">
            <a:avLst/>
          </a:prstGeom>
          <a:solidFill>
            <a:schemeClr val="dk2"/>
          </a:solidFill>
        </p:spPr>
        <p:txBody>
          <a:bodyPr anchorCtr="0" anchor="t" bIns="91425" lIns="91425" spcFirstLastPara="1" rIns="91425" wrap="square" tIns="91425">
            <a:noAutofit/>
          </a:bodyPr>
          <a:lstStyle/>
          <a:p>
            <a:pPr indent="0" lvl="0" marL="0" rtl="0" algn="l">
              <a:spcBef>
                <a:spcPts val="0"/>
              </a:spcBef>
              <a:spcAft>
                <a:spcPts val="0"/>
              </a:spcAft>
              <a:buNone/>
            </a:pPr>
            <a:r>
              <a:rPr lang="en-GB">
                <a:solidFill>
                  <a:schemeClr val="lt2"/>
                </a:solidFill>
              </a:rPr>
              <a:t>Teaching Skills - Teaching Adults</a:t>
            </a:r>
            <a:endParaRPr>
              <a:solidFill>
                <a:schemeClr val="lt2"/>
              </a:solidFill>
            </a:endParaRPr>
          </a:p>
        </p:txBody>
      </p:sp>
      <p:pic>
        <p:nvPicPr>
          <p:cNvPr id="616" name="Google Shape;616;p107"/>
          <p:cNvPicPr preferRelativeResize="0"/>
          <p:nvPr/>
        </p:nvPicPr>
        <p:blipFill rotWithShape="1">
          <a:blip r:embed="rId3">
            <a:alphaModFix/>
          </a:blip>
          <a:srcRect b="0" l="0" r="0" t="0"/>
          <a:stretch/>
        </p:blipFill>
        <p:spPr>
          <a:xfrm>
            <a:off x="7917200" y="4701145"/>
            <a:ext cx="1131301" cy="272456"/>
          </a:xfrm>
          <a:prstGeom prst="rect">
            <a:avLst/>
          </a:prstGeom>
          <a:noFill/>
          <a:ln>
            <a:noFill/>
          </a:ln>
        </p:spPr>
      </p:pic>
      <p:pic>
        <p:nvPicPr>
          <p:cNvPr id="617" name="Google Shape;617;p107"/>
          <p:cNvPicPr preferRelativeResize="0"/>
          <p:nvPr/>
        </p:nvPicPr>
        <p:blipFill>
          <a:blip r:embed="rId4">
            <a:alphaModFix/>
          </a:blip>
          <a:stretch>
            <a:fillRect/>
          </a:stretch>
        </p:blipFill>
        <p:spPr>
          <a:xfrm>
            <a:off x="5796350" y="424150"/>
            <a:ext cx="4500175" cy="4500175"/>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21" name="Shape 621"/>
        <p:cNvGrpSpPr/>
        <p:nvPr/>
      </p:nvGrpSpPr>
      <p:grpSpPr>
        <a:xfrm>
          <a:off x="0" y="0"/>
          <a:ext cx="0" cy="0"/>
          <a:chOff x="0" y="0"/>
          <a:chExt cx="0" cy="0"/>
        </a:xfrm>
      </p:grpSpPr>
      <p:sp>
        <p:nvSpPr>
          <p:cNvPr id="622" name="Google Shape;622;p108"/>
          <p:cNvSpPr txBox="1"/>
          <p:nvPr>
            <p:ph idx="1" type="body"/>
          </p:nvPr>
        </p:nvSpPr>
        <p:spPr>
          <a:xfrm>
            <a:off x="254050" y="944650"/>
            <a:ext cx="6086400" cy="4070400"/>
          </a:xfrm>
          <a:prstGeom prst="rect">
            <a:avLst/>
          </a:prstGeom>
          <a:solidFill>
            <a:srgbClr val="0097A7"/>
          </a:solidFill>
        </p:spPr>
        <p:txBody>
          <a:bodyPr anchorCtr="0" anchor="t" bIns="91425" lIns="91425" spcFirstLastPara="1" rIns="91425" wrap="square" tIns="91425">
            <a:noAutofit/>
          </a:bodyPr>
          <a:lstStyle/>
          <a:p>
            <a:pPr indent="0" lvl="0" marL="0" rtl="0" algn="l">
              <a:spcBef>
                <a:spcPts val="0"/>
              </a:spcBef>
              <a:spcAft>
                <a:spcPts val="0"/>
              </a:spcAft>
              <a:buNone/>
            </a:pPr>
            <a:r>
              <a:rPr b="1" lang="en-GB" sz="1800">
                <a:solidFill>
                  <a:schemeClr val="lt1"/>
                </a:solidFill>
              </a:rPr>
              <a:t>Feedback </a:t>
            </a:r>
            <a:endParaRPr b="1" sz="1800">
              <a:solidFill>
                <a:schemeClr val="lt1"/>
              </a:solidFill>
            </a:endParaRPr>
          </a:p>
          <a:p>
            <a:pPr indent="-342900" lvl="0" marL="457200" rtl="0" algn="l">
              <a:spcBef>
                <a:spcPts val="1000"/>
              </a:spcBef>
              <a:spcAft>
                <a:spcPts val="0"/>
              </a:spcAft>
              <a:buClr>
                <a:schemeClr val="lt1"/>
              </a:buClr>
              <a:buSzPts val="1800"/>
              <a:buChar char="●"/>
            </a:pPr>
            <a:r>
              <a:rPr lang="en-GB" sz="1800">
                <a:solidFill>
                  <a:schemeClr val="lt1"/>
                </a:solidFill>
              </a:rPr>
              <a:t>Adult learners will want the opportunity to speak with facilitators about issues that come up with course material.</a:t>
            </a:r>
            <a:endParaRPr sz="1800">
              <a:solidFill>
                <a:schemeClr val="lt1"/>
              </a:solidFill>
            </a:endParaRPr>
          </a:p>
          <a:p>
            <a:pPr indent="-342900" lvl="0" marL="457200" rtl="0" algn="l">
              <a:spcBef>
                <a:spcPts val="1000"/>
              </a:spcBef>
              <a:spcAft>
                <a:spcPts val="0"/>
              </a:spcAft>
              <a:buClr>
                <a:schemeClr val="lt1"/>
              </a:buClr>
              <a:buSzPts val="1800"/>
              <a:buChar char="●"/>
            </a:pPr>
            <a:r>
              <a:rPr lang="en-GB" sz="1800">
                <a:solidFill>
                  <a:schemeClr val="lt1"/>
                </a:solidFill>
              </a:rPr>
              <a:t>Adult learners should have experience in getting feedback in their professional life and should be more open to constructive criticism and guidance from facilitators.</a:t>
            </a:r>
            <a:endParaRPr sz="1800">
              <a:solidFill>
                <a:schemeClr val="lt1"/>
              </a:solidFill>
            </a:endParaRPr>
          </a:p>
          <a:p>
            <a:pPr indent="0" lvl="0" marL="0" rtl="0" algn="l">
              <a:spcBef>
                <a:spcPts val="1000"/>
              </a:spcBef>
              <a:spcAft>
                <a:spcPts val="0"/>
              </a:spcAft>
              <a:buNone/>
            </a:pPr>
            <a:r>
              <a:rPr b="1" lang="en-GB" sz="1800">
                <a:solidFill>
                  <a:schemeClr val="lt1"/>
                </a:solidFill>
              </a:rPr>
              <a:t>Support</a:t>
            </a:r>
            <a:endParaRPr b="1" sz="1800">
              <a:solidFill>
                <a:schemeClr val="lt1"/>
              </a:solidFill>
            </a:endParaRPr>
          </a:p>
          <a:p>
            <a:pPr indent="-342900" lvl="0" marL="457200" rtl="0" algn="l">
              <a:spcBef>
                <a:spcPts val="1000"/>
              </a:spcBef>
              <a:spcAft>
                <a:spcPts val="1000"/>
              </a:spcAft>
              <a:buClr>
                <a:schemeClr val="dk2"/>
              </a:buClr>
              <a:buSzPts val="1800"/>
              <a:buChar char="●"/>
            </a:pPr>
            <a:r>
              <a:rPr lang="en-GB" sz="1800">
                <a:solidFill>
                  <a:schemeClr val="lt1"/>
                </a:solidFill>
              </a:rPr>
              <a:t>As with feedback adult learners should have multiple </a:t>
            </a:r>
            <a:r>
              <a:rPr lang="en-GB" sz="1800">
                <a:solidFill>
                  <a:schemeClr val="lt1"/>
                </a:solidFill>
              </a:rPr>
              <a:t>opportunities</a:t>
            </a:r>
            <a:r>
              <a:rPr lang="en-GB" sz="1800">
                <a:solidFill>
                  <a:schemeClr val="lt1"/>
                </a:solidFill>
              </a:rPr>
              <a:t> to access support from facilitators</a:t>
            </a:r>
            <a:r>
              <a:rPr lang="en-GB" sz="1800">
                <a:solidFill>
                  <a:schemeClr val="dk2"/>
                </a:solidFill>
              </a:rPr>
              <a:t> </a:t>
            </a:r>
            <a:endParaRPr sz="1800">
              <a:solidFill>
                <a:schemeClr val="dk2"/>
              </a:solidFill>
            </a:endParaRPr>
          </a:p>
        </p:txBody>
      </p:sp>
      <p:sp>
        <p:nvSpPr>
          <p:cNvPr id="623" name="Google Shape;623;p108"/>
          <p:cNvSpPr txBox="1"/>
          <p:nvPr>
            <p:ph type="title"/>
          </p:nvPr>
        </p:nvSpPr>
        <p:spPr>
          <a:xfrm>
            <a:off x="0" y="0"/>
            <a:ext cx="9144000" cy="702600"/>
          </a:xfrm>
          <a:prstGeom prst="rect">
            <a:avLst/>
          </a:prstGeom>
          <a:solidFill>
            <a:schemeClr val="dk2"/>
          </a:solidFill>
        </p:spPr>
        <p:txBody>
          <a:bodyPr anchorCtr="0" anchor="t" bIns="91425" lIns="91425" spcFirstLastPara="1" rIns="91425" wrap="square" tIns="91425">
            <a:noAutofit/>
          </a:bodyPr>
          <a:lstStyle/>
          <a:p>
            <a:pPr indent="0" lvl="0" marL="0" rtl="0" algn="l">
              <a:spcBef>
                <a:spcPts val="0"/>
              </a:spcBef>
              <a:spcAft>
                <a:spcPts val="0"/>
              </a:spcAft>
              <a:buNone/>
            </a:pPr>
            <a:r>
              <a:rPr lang="en-GB">
                <a:solidFill>
                  <a:schemeClr val="lt2"/>
                </a:solidFill>
              </a:rPr>
              <a:t>Teaching Skills - Teaching Adults</a:t>
            </a:r>
            <a:endParaRPr>
              <a:solidFill>
                <a:schemeClr val="lt2"/>
              </a:solidFill>
            </a:endParaRPr>
          </a:p>
        </p:txBody>
      </p:sp>
      <p:pic>
        <p:nvPicPr>
          <p:cNvPr id="624" name="Google Shape;624;p108"/>
          <p:cNvPicPr preferRelativeResize="0"/>
          <p:nvPr/>
        </p:nvPicPr>
        <p:blipFill rotWithShape="1">
          <a:blip r:embed="rId3">
            <a:alphaModFix/>
          </a:blip>
          <a:srcRect b="0" l="0" r="0" t="0"/>
          <a:stretch/>
        </p:blipFill>
        <p:spPr>
          <a:xfrm>
            <a:off x="7917200" y="4701145"/>
            <a:ext cx="1131301" cy="272456"/>
          </a:xfrm>
          <a:prstGeom prst="rect">
            <a:avLst/>
          </a:prstGeom>
          <a:noFill/>
          <a:ln>
            <a:noFill/>
          </a:ln>
        </p:spPr>
      </p:pic>
      <p:pic>
        <p:nvPicPr>
          <p:cNvPr id="625" name="Google Shape;625;p108"/>
          <p:cNvPicPr preferRelativeResize="0"/>
          <p:nvPr/>
        </p:nvPicPr>
        <p:blipFill>
          <a:blip r:embed="rId4">
            <a:alphaModFix/>
          </a:blip>
          <a:stretch>
            <a:fillRect/>
          </a:stretch>
        </p:blipFill>
        <p:spPr>
          <a:xfrm>
            <a:off x="5724050" y="1841150"/>
            <a:ext cx="5082400" cy="5082400"/>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29" name="Shape 629"/>
        <p:cNvGrpSpPr/>
        <p:nvPr/>
      </p:nvGrpSpPr>
      <p:grpSpPr>
        <a:xfrm>
          <a:off x="0" y="0"/>
          <a:ext cx="0" cy="0"/>
          <a:chOff x="0" y="0"/>
          <a:chExt cx="0" cy="0"/>
        </a:xfrm>
      </p:grpSpPr>
      <p:sp>
        <p:nvSpPr>
          <p:cNvPr id="630" name="Google Shape;630;p109"/>
          <p:cNvSpPr/>
          <p:nvPr/>
        </p:nvSpPr>
        <p:spPr>
          <a:xfrm>
            <a:off x="-11900" y="-925"/>
            <a:ext cx="9156000" cy="2616900"/>
          </a:xfrm>
          <a:prstGeom prst="rect">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1" name="Google Shape;631;p109"/>
          <p:cNvSpPr txBox="1"/>
          <p:nvPr>
            <p:ph type="title"/>
          </p:nvPr>
        </p:nvSpPr>
        <p:spPr>
          <a:xfrm>
            <a:off x="311700" y="544716"/>
            <a:ext cx="8520600" cy="1375200"/>
          </a:xfrm>
          <a:prstGeom prst="rect">
            <a:avLst/>
          </a:prstGeom>
        </p:spPr>
        <p:txBody>
          <a:bodyPr anchorCtr="0" anchor="t" bIns="91425" lIns="91425" spcFirstLastPara="1" rIns="91425" wrap="square" tIns="91425">
            <a:noAutofit/>
          </a:bodyPr>
          <a:lstStyle/>
          <a:p>
            <a:pPr indent="0" lvl="0" marL="457200" rtl="0" algn="ctr">
              <a:spcBef>
                <a:spcPts val="0"/>
              </a:spcBef>
              <a:spcAft>
                <a:spcPts val="0"/>
              </a:spcAft>
              <a:buNone/>
            </a:pPr>
            <a:r>
              <a:rPr b="1" lang="en-GB"/>
              <a:t>How could we offer accessible opportunities for feedback and support during a session</a:t>
            </a:r>
            <a:endParaRPr b="1"/>
          </a:p>
          <a:p>
            <a:pPr indent="0" lvl="0" marL="457200" rtl="0" algn="ctr">
              <a:spcBef>
                <a:spcPts val="1000"/>
              </a:spcBef>
              <a:spcAft>
                <a:spcPts val="0"/>
              </a:spcAft>
              <a:buNone/>
            </a:pPr>
            <a:r>
              <a:t/>
            </a:r>
            <a:endParaRPr b="1"/>
          </a:p>
          <a:p>
            <a:pPr indent="0" lvl="0" marL="457200" rtl="0" algn="l">
              <a:spcBef>
                <a:spcPts val="1000"/>
              </a:spcBef>
              <a:spcAft>
                <a:spcPts val="1000"/>
              </a:spcAft>
              <a:buNone/>
            </a:pPr>
            <a:r>
              <a:t/>
            </a:r>
            <a:endParaRPr/>
          </a:p>
        </p:txBody>
      </p:sp>
      <p:sp>
        <p:nvSpPr>
          <p:cNvPr id="632" name="Google Shape;632;p109"/>
          <p:cNvSpPr txBox="1"/>
          <p:nvPr>
            <p:ph type="title"/>
          </p:nvPr>
        </p:nvSpPr>
        <p:spPr>
          <a:xfrm>
            <a:off x="311700" y="3462500"/>
            <a:ext cx="8520600" cy="1100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GB" u="sng"/>
              <a:t>Before </a:t>
            </a:r>
            <a:endParaRPr b="1" u="sng"/>
          </a:p>
          <a:p>
            <a:pPr indent="0" lvl="0" marL="0" rtl="0" algn="ctr">
              <a:spcBef>
                <a:spcPts val="0"/>
              </a:spcBef>
              <a:spcAft>
                <a:spcPts val="0"/>
              </a:spcAft>
              <a:buNone/>
            </a:pPr>
            <a:r>
              <a:rPr b="1" lang="en-GB" u="sng"/>
              <a:t>During</a:t>
            </a:r>
            <a:endParaRPr b="1" u="sng"/>
          </a:p>
          <a:p>
            <a:pPr indent="0" lvl="0" marL="0" rtl="0" algn="r">
              <a:spcBef>
                <a:spcPts val="0"/>
              </a:spcBef>
              <a:spcAft>
                <a:spcPts val="0"/>
              </a:spcAft>
              <a:buNone/>
            </a:pPr>
            <a:r>
              <a:rPr b="1" lang="en-GB" u="sng"/>
              <a:t>After </a:t>
            </a:r>
            <a:endParaRPr b="1" u="sng"/>
          </a:p>
          <a:p>
            <a:pPr indent="0" lvl="0" marL="0" rtl="0" algn="ctr">
              <a:spcBef>
                <a:spcPts val="0"/>
              </a:spcBef>
              <a:spcAft>
                <a:spcPts val="0"/>
              </a:spcAft>
              <a:buNone/>
            </a:pPr>
            <a:r>
              <a:t/>
            </a:r>
            <a:endParaRPr b="1"/>
          </a:p>
          <a:p>
            <a:pPr indent="0" lvl="0" marL="0" rtl="0" algn="ctr">
              <a:spcBef>
                <a:spcPts val="0"/>
              </a:spcBef>
              <a:spcAft>
                <a:spcPts val="0"/>
              </a:spcAft>
              <a:buNone/>
            </a:pPr>
            <a:r>
              <a:t/>
            </a:r>
            <a:endParaRPr b="1"/>
          </a:p>
          <a:p>
            <a:pPr indent="0" lvl="0" marL="0" rtl="0" algn="ctr">
              <a:spcBef>
                <a:spcPts val="0"/>
              </a:spcBef>
              <a:spcAft>
                <a:spcPts val="0"/>
              </a:spcAft>
              <a:buNone/>
            </a:pPr>
            <a:r>
              <a:t/>
            </a:r>
            <a:endParaRPr/>
          </a:p>
        </p:txBody>
      </p:sp>
      <p:sp>
        <p:nvSpPr>
          <p:cNvPr id="633" name="Google Shape;633;p109"/>
          <p:cNvSpPr txBox="1"/>
          <p:nvPr/>
        </p:nvSpPr>
        <p:spPr>
          <a:xfrm>
            <a:off x="2168900" y="2286275"/>
            <a:ext cx="5133000" cy="708000"/>
          </a:xfrm>
          <a:prstGeom prst="rect">
            <a:avLst/>
          </a:prstGeom>
          <a:solidFill>
            <a:schemeClr val="dk1"/>
          </a:solid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GB" sz="3400">
                <a:solidFill>
                  <a:schemeClr val="lt1"/>
                </a:solidFill>
              </a:rPr>
              <a:t>Discussion</a:t>
            </a:r>
            <a:endParaRPr sz="3400">
              <a:solidFill>
                <a:schemeClr val="lt1"/>
              </a:solidFill>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afterEffect" presetClass="entr" presetID="10" presetSubtype="0">
                                  <p:stCondLst>
                                    <p:cond delay="0"/>
                                  </p:stCondLst>
                                  <p:childTnLst>
                                    <p:set>
                                      <p:cBhvr>
                                        <p:cTn dur="1" fill="hold">
                                          <p:stCondLst>
                                            <p:cond delay="0"/>
                                          </p:stCondLst>
                                        </p:cTn>
                                        <p:tgtEl>
                                          <p:spTgt spid="631"/>
                                        </p:tgtEl>
                                        <p:attrNameLst>
                                          <p:attrName>style.visibility</p:attrName>
                                        </p:attrNameLst>
                                      </p:cBhvr>
                                      <p:to>
                                        <p:strVal val="visible"/>
                                      </p:to>
                                    </p:set>
                                    <p:animEffect filter="fade" transition="in">
                                      <p:cBhvr>
                                        <p:cTn dur="1000"/>
                                        <p:tgtEl>
                                          <p:spTgt spid="631"/>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632"/>
                                        </p:tgtEl>
                                        <p:attrNameLst>
                                          <p:attrName>style.visibility</p:attrName>
                                        </p:attrNameLst>
                                      </p:cBhvr>
                                      <p:to>
                                        <p:strVal val="visible"/>
                                      </p:to>
                                    </p:set>
                                    <p:animEffect filter="fade" transition="in">
                                      <p:cBhvr>
                                        <p:cTn dur="1000"/>
                                        <p:tgtEl>
                                          <p:spTgt spid="632"/>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dk2"/>
        </a:solidFill>
      </p:bgPr>
    </p:bg>
    <p:spTree>
      <p:nvGrpSpPr>
        <p:cNvPr id="637" name="Shape 637"/>
        <p:cNvGrpSpPr/>
        <p:nvPr/>
      </p:nvGrpSpPr>
      <p:grpSpPr>
        <a:xfrm>
          <a:off x="0" y="0"/>
          <a:ext cx="0" cy="0"/>
          <a:chOff x="0" y="0"/>
          <a:chExt cx="0" cy="0"/>
        </a:xfrm>
      </p:grpSpPr>
      <p:sp>
        <p:nvSpPr>
          <p:cNvPr id="638" name="Google Shape;638;p110"/>
          <p:cNvSpPr/>
          <p:nvPr/>
        </p:nvSpPr>
        <p:spPr>
          <a:xfrm>
            <a:off x="1057200" y="1205100"/>
            <a:ext cx="7029600" cy="2733300"/>
          </a:xfrm>
          <a:prstGeom prst="rect">
            <a:avLst/>
          </a:prstGeom>
          <a:noFill/>
          <a:ln cap="flat" cmpd="sng" w="76200">
            <a:solidFill>
              <a:schemeClr val="lt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9" name="Google Shape;639;p110"/>
          <p:cNvSpPr txBox="1"/>
          <p:nvPr>
            <p:ph type="title"/>
          </p:nvPr>
        </p:nvSpPr>
        <p:spPr>
          <a:xfrm>
            <a:off x="1465950" y="1618200"/>
            <a:ext cx="6212100" cy="23202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lang="en-GB" sz="4800">
                <a:solidFill>
                  <a:schemeClr val="lt1"/>
                </a:solidFill>
              </a:rPr>
              <a:t>Facilitation </a:t>
            </a:r>
            <a:endParaRPr sz="4800">
              <a:solidFill>
                <a:schemeClr val="lt1"/>
              </a:solidFill>
            </a:endParaRPr>
          </a:p>
          <a:p>
            <a:pPr indent="0" lvl="0" marL="0" rtl="0" algn="l">
              <a:lnSpc>
                <a:spcPct val="115000"/>
              </a:lnSpc>
              <a:spcBef>
                <a:spcPts val="0"/>
              </a:spcBef>
              <a:spcAft>
                <a:spcPts val="0"/>
              </a:spcAft>
              <a:buNone/>
            </a:pPr>
            <a:r>
              <a:rPr lang="en-GB" sz="4800">
                <a:solidFill>
                  <a:schemeClr val="lt1"/>
                </a:solidFill>
              </a:rPr>
              <a:t>Skills</a:t>
            </a:r>
            <a:endParaRPr sz="4800">
              <a:solidFill>
                <a:schemeClr val="lt1"/>
              </a:solidFill>
            </a:endParaRPr>
          </a:p>
          <a:p>
            <a:pPr indent="0" lvl="0" marL="0" rtl="0" algn="l">
              <a:lnSpc>
                <a:spcPct val="115000"/>
              </a:lnSpc>
              <a:spcBef>
                <a:spcPts val="0"/>
              </a:spcBef>
              <a:spcAft>
                <a:spcPts val="0"/>
              </a:spcAft>
              <a:buNone/>
            </a:pPr>
            <a:r>
              <a:t/>
            </a:r>
            <a:endParaRPr sz="4800">
              <a:solidFill>
                <a:schemeClr val="lt1"/>
              </a:solidFill>
            </a:endParaRPr>
          </a:p>
          <a:p>
            <a:pPr indent="0" lvl="0" marL="0" rtl="0" algn="l">
              <a:lnSpc>
                <a:spcPct val="115000"/>
              </a:lnSpc>
              <a:spcBef>
                <a:spcPts val="0"/>
              </a:spcBef>
              <a:spcAft>
                <a:spcPts val="0"/>
              </a:spcAft>
              <a:buNone/>
            </a:pPr>
            <a:r>
              <a:t/>
            </a:r>
            <a:endParaRPr sz="4800">
              <a:solidFill>
                <a:schemeClr val="lt1"/>
              </a:solidFill>
            </a:endParaRPr>
          </a:p>
          <a:p>
            <a:pPr indent="0" lvl="0" marL="0" rtl="0" algn="l">
              <a:lnSpc>
                <a:spcPct val="115000"/>
              </a:lnSpc>
              <a:spcBef>
                <a:spcPts val="0"/>
              </a:spcBef>
              <a:spcAft>
                <a:spcPts val="0"/>
              </a:spcAft>
              <a:buNone/>
            </a:pPr>
            <a:r>
              <a:t/>
            </a:r>
            <a:endParaRPr sz="4800">
              <a:solidFill>
                <a:schemeClr val="lt1"/>
              </a:solidFill>
            </a:endParaRPr>
          </a:p>
        </p:txBody>
      </p:sp>
      <p:pic>
        <p:nvPicPr>
          <p:cNvPr id="640" name="Google Shape;640;p110"/>
          <p:cNvPicPr preferRelativeResize="0"/>
          <p:nvPr/>
        </p:nvPicPr>
        <p:blipFill>
          <a:blip r:embed="rId3">
            <a:alphaModFix/>
          </a:blip>
          <a:stretch>
            <a:fillRect/>
          </a:stretch>
        </p:blipFill>
        <p:spPr>
          <a:xfrm>
            <a:off x="3892225" y="799575"/>
            <a:ext cx="3785825" cy="3785825"/>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44" name="Shape 644"/>
        <p:cNvGrpSpPr/>
        <p:nvPr/>
      </p:nvGrpSpPr>
      <p:grpSpPr>
        <a:xfrm>
          <a:off x="0" y="0"/>
          <a:ext cx="0" cy="0"/>
          <a:chOff x="0" y="0"/>
          <a:chExt cx="0" cy="0"/>
        </a:xfrm>
      </p:grpSpPr>
      <p:sp>
        <p:nvSpPr>
          <p:cNvPr id="645" name="Google Shape;645;p111"/>
          <p:cNvSpPr/>
          <p:nvPr/>
        </p:nvSpPr>
        <p:spPr>
          <a:xfrm>
            <a:off x="-11900" y="-925"/>
            <a:ext cx="9156000" cy="2616900"/>
          </a:xfrm>
          <a:prstGeom prst="rect">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6" name="Google Shape;646;p111"/>
          <p:cNvSpPr txBox="1"/>
          <p:nvPr>
            <p:ph type="title"/>
          </p:nvPr>
        </p:nvSpPr>
        <p:spPr>
          <a:xfrm>
            <a:off x="311700" y="544716"/>
            <a:ext cx="8520600" cy="1375200"/>
          </a:xfrm>
          <a:prstGeom prst="rect">
            <a:avLst/>
          </a:prstGeom>
        </p:spPr>
        <p:txBody>
          <a:bodyPr anchorCtr="0" anchor="t" bIns="91425" lIns="91425" spcFirstLastPara="1" rIns="91425" wrap="square" tIns="91425">
            <a:noAutofit/>
          </a:bodyPr>
          <a:lstStyle/>
          <a:p>
            <a:pPr indent="0" lvl="0" marL="457200" rtl="0" algn="ctr">
              <a:spcBef>
                <a:spcPts val="0"/>
              </a:spcBef>
              <a:spcAft>
                <a:spcPts val="0"/>
              </a:spcAft>
              <a:buNone/>
            </a:pPr>
            <a:r>
              <a:rPr b="1" lang="en-GB"/>
              <a:t>What skills do you feel are essential for facilitating online</a:t>
            </a:r>
            <a:endParaRPr b="1"/>
          </a:p>
          <a:p>
            <a:pPr indent="0" lvl="0" marL="457200" rtl="0" algn="ctr">
              <a:spcBef>
                <a:spcPts val="1000"/>
              </a:spcBef>
              <a:spcAft>
                <a:spcPts val="0"/>
              </a:spcAft>
              <a:buNone/>
            </a:pPr>
            <a:r>
              <a:t/>
            </a:r>
            <a:endParaRPr b="1"/>
          </a:p>
          <a:p>
            <a:pPr indent="0" lvl="0" marL="457200" rtl="0" algn="l">
              <a:spcBef>
                <a:spcPts val="1000"/>
              </a:spcBef>
              <a:spcAft>
                <a:spcPts val="1000"/>
              </a:spcAft>
              <a:buNone/>
            </a:pPr>
            <a:r>
              <a:t/>
            </a:r>
            <a:endParaRPr/>
          </a:p>
        </p:txBody>
      </p:sp>
      <p:sp>
        <p:nvSpPr>
          <p:cNvPr id="647" name="Google Shape;647;p111"/>
          <p:cNvSpPr txBox="1"/>
          <p:nvPr>
            <p:ph type="title"/>
          </p:nvPr>
        </p:nvSpPr>
        <p:spPr>
          <a:xfrm>
            <a:off x="311700" y="3462500"/>
            <a:ext cx="8520600" cy="1100700"/>
          </a:xfrm>
          <a:prstGeom prst="rect">
            <a:avLst/>
          </a:prstGeom>
        </p:spPr>
        <p:txBody>
          <a:bodyPr anchorCtr="0" anchor="t" bIns="91425" lIns="91425" spcFirstLastPara="1" rIns="91425" wrap="square" tIns="91425">
            <a:noAutofit/>
          </a:bodyPr>
          <a:lstStyle/>
          <a:p>
            <a:pPr indent="-406400" lvl="0" marL="457200" rtl="0" algn="l">
              <a:spcBef>
                <a:spcPts val="0"/>
              </a:spcBef>
              <a:spcAft>
                <a:spcPts val="0"/>
              </a:spcAft>
              <a:buSzPts val="2800"/>
              <a:buChar char="●"/>
            </a:pPr>
            <a:r>
              <a:rPr b="1" lang="en-GB"/>
              <a:t>Technical skills</a:t>
            </a:r>
            <a:endParaRPr b="1"/>
          </a:p>
          <a:p>
            <a:pPr indent="-406400" lvl="0" marL="457200" rtl="0" algn="l">
              <a:spcBef>
                <a:spcPts val="0"/>
              </a:spcBef>
              <a:spcAft>
                <a:spcPts val="0"/>
              </a:spcAft>
              <a:buSzPts val="2800"/>
              <a:buChar char="●"/>
            </a:pPr>
            <a:r>
              <a:rPr b="1" lang="en-GB"/>
              <a:t>Impersonal skills</a:t>
            </a:r>
            <a:endParaRPr b="1"/>
          </a:p>
          <a:p>
            <a:pPr indent="-406400" lvl="0" marL="457200" rtl="0" algn="l">
              <a:spcBef>
                <a:spcPts val="0"/>
              </a:spcBef>
              <a:spcAft>
                <a:spcPts val="0"/>
              </a:spcAft>
              <a:buSzPts val="2800"/>
              <a:buChar char="●"/>
            </a:pPr>
            <a:r>
              <a:rPr b="1" lang="en-GB"/>
              <a:t>Dealing with challenging situations</a:t>
            </a:r>
            <a:endParaRPr b="1"/>
          </a:p>
          <a:p>
            <a:pPr indent="0" lvl="0" marL="0" rtl="0" algn="ctr">
              <a:spcBef>
                <a:spcPts val="0"/>
              </a:spcBef>
              <a:spcAft>
                <a:spcPts val="0"/>
              </a:spcAft>
              <a:buNone/>
            </a:pPr>
            <a:r>
              <a:t/>
            </a:r>
            <a:endParaRPr b="1"/>
          </a:p>
          <a:p>
            <a:pPr indent="0" lvl="0" marL="0" rtl="0" algn="ctr">
              <a:spcBef>
                <a:spcPts val="0"/>
              </a:spcBef>
              <a:spcAft>
                <a:spcPts val="0"/>
              </a:spcAft>
              <a:buNone/>
            </a:pPr>
            <a:r>
              <a:t/>
            </a:r>
            <a:endParaRPr b="1"/>
          </a:p>
          <a:p>
            <a:pPr indent="0" lvl="0" marL="0" rtl="0" algn="ctr">
              <a:spcBef>
                <a:spcPts val="0"/>
              </a:spcBef>
              <a:spcAft>
                <a:spcPts val="0"/>
              </a:spcAft>
              <a:buNone/>
            </a:pPr>
            <a:r>
              <a:t/>
            </a:r>
            <a:endParaRPr/>
          </a:p>
        </p:txBody>
      </p:sp>
      <p:sp>
        <p:nvSpPr>
          <p:cNvPr id="648" name="Google Shape;648;p111"/>
          <p:cNvSpPr txBox="1"/>
          <p:nvPr/>
        </p:nvSpPr>
        <p:spPr>
          <a:xfrm>
            <a:off x="2168900" y="2286275"/>
            <a:ext cx="5133000" cy="708000"/>
          </a:xfrm>
          <a:prstGeom prst="rect">
            <a:avLst/>
          </a:prstGeom>
          <a:solidFill>
            <a:schemeClr val="dk1"/>
          </a:solid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GB" sz="3400">
                <a:solidFill>
                  <a:schemeClr val="lt1"/>
                </a:solidFill>
              </a:rPr>
              <a:t>Discussion</a:t>
            </a:r>
            <a:endParaRPr sz="3400">
              <a:solidFill>
                <a:schemeClr val="lt1"/>
              </a:solidFill>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afterEffect" presetClass="entr" presetID="10" presetSubtype="0">
                                  <p:stCondLst>
                                    <p:cond delay="0"/>
                                  </p:stCondLst>
                                  <p:childTnLst>
                                    <p:set>
                                      <p:cBhvr>
                                        <p:cTn dur="1" fill="hold">
                                          <p:stCondLst>
                                            <p:cond delay="0"/>
                                          </p:stCondLst>
                                        </p:cTn>
                                        <p:tgtEl>
                                          <p:spTgt spid="646"/>
                                        </p:tgtEl>
                                        <p:attrNameLst>
                                          <p:attrName>style.visibility</p:attrName>
                                        </p:attrNameLst>
                                      </p:cBhvr>
                                      <p:to>
                                        <p:strVal val="visible"/>
                                      </p:to>
                                    </p:set>
                                    <p:animEffect filter="fade" transition="in">
                                      <p:cBhvr>
                                        <p:cTn dur="1000"/>
                                        <p:tgtEl>
                                          <p:spTgt spid="646"/>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647"/>
                                        </p:tgtEl>
                                        <p:attrNameLst>
                                          <p:attrName>style.visibility</p:attrName>
                                        </p:attrNameLst>
                                      </p:cBhvr>
                                      <p:to>
                                        <p:strVal val="visible"/>
                                      </p:to>
                                    </p:set>
                                    <p:animEffect filter="fade" transition="in">
                                      <p:cBhvr>
                                        <p:cTn dur="1000"/>
                                        <p:tgtEl>
                                          <p:spTgt spid="647"/>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52" name="Shape 652"/>
        <p:cNvGrpSpPr/>
        <p:nvPr/>
      </p:nvGrpSpPr>
      <p:grpSpPr>
        <a:xfrm>
          <a:off x="0" y="0"/>
          <a:ext cx="0" cy="0"/>
          <a:chOff x="0" y="0"/>
          <a:chExt cx="0" cy="0"/>
        </a:xfrm>
      </p:grpSpPr>
      <p:sp>
        <p:nvSpPr>
          <p:cNvPr id="653" name="Google Shape;653;p112"/>
          <p:cNvSpPr txBox="1"/>
          <p:nvPr>
            <p:ph idx="1" type="body"/>
          </p:nvPr>
        </p:nvSpPr>
        <p:spPr>
          <a:xfrm>
            <a:off x="105675" y="702600"/>
            <a:ext cx="5443500" cy="4440900"/>
          </a:xfrm>
          <a:prstGeom prst="rect">
            <a:avLst/>
          </a:prstGeom>
          <a:solidFill>
            <a:schemeClr val="dk1"/>
          </a:solidFill>
        </p:spPr>
        <p:txBody>
          <a:bodyPr anchorCtr="0" anchor="t" bIns="91425" lIns="91425" spcFirstLastPara="1" rIns="91425" wrap="square" tIns="91425">
            <a:noAutofit/>
          </a:bodyPr>
          <a:lstStyle/>
          <a:p>
            <a:pPr indent="-342900" lvl="0" marL="457200" rtl="0" algn="l">
              <a:spcBef>
                <a:spcPts val="0"/>
              </a:spcBef>
              <a:spcAft>
                <a:spcPts val="0"/>
              </a:spcAft>
              <a:buClr>
                <a:schemeClr val="lt1"/>
              </a:buClr>
              <a:buSzPts val="1800"/>
              <a:buChar char="●"/>
            </a:pPr>
            <a:r>
              <a:rPr lang="en-GB" sz="1800">
                <a:solidFill>
                  <a:schemeClr val="lt1"/>
                </a:solidFill>
              </a:rPr>
              <a:t>Communicate clear guidelines and instructions</a:t>
            </a:r>
            <a:endParaRPr sz="1800">
              <a:solidFill>
                <a:schemeClr val="lt1"/>
              </a:solidFill>
            </a:endParaRPr>
          </a:p>
          <a:p>
            <a:pPr indent="-342900" lvl="0" marL="457200" rtl="0" algn="l">
              <a:spcBef>
                <a:spcPts val="0"/>
              </a:spcBef>
              <a:spcAft>
                <a:spcPts val="0"/>
              </a:spcAft>
              <a:buClr>
                <a:schemeClr val="lt1"/>
              </a:buClr>
              <a:buSzPts val="1800"/>
              <a:buChar char="●"/>
            </a:pPr>
            <a:r>
              <a:rPr lang="en-GB" sz="1800">
                <a:solidFill>
                  <a:schemeClr val="lt1"/>
                </a:solidFill>
              </a:rPr>
              <a:t>Group dynamics (and group management)</a:t>
            </a:r>
            <a:endParaRPr sz="1800">
              <a:solidFill>
                <a:schemeClr val="lt1"/>
              </a:solidFill>
            </a:endParaRPr>
          </a:p>
          <a:p>
            <a:pPr indent="-342900" lvl="0" marL="457200" rtl="0" algn="l">
              <a:spcBef>
                <a:spcPts val="0"/>
              </a:spcBef>
              <a:spcAft>
                <a:spcPts val="0"/>
              </a:spcAft>
              <a:buClr>
                <a:schemeClr val="lt1"/>
              </a:buClr>
              <a:buSzPts val="1800"/>
              <a:buChar char="●"/>
            </a:pPr>
            <a:r>
              <a:rPr lang="en-GB" sz="1800">
                <a:solidFill>
                  <a:schemeClr val="lt1"/>
                </a:solidFill>
              </a:rPr>
              <a:t>Empathy</a:t>
            </a:r>
            <a:endParaRPr sz="1800">
              <a:solidFill>
                <a:schemeClr val="lt1"/>
              </a:solidFill>
            </a:endParaRPr>
          </a:p>
          <a:p>
            <a:pPr indent="-342900" lvl="0" marL="457200" rtl="0" algn="l">
              <a:spcBef>
                <a:spcPts val="0"/>
              </a:spcBef>
              <a:spcAft>
                <a:spcPts val="0"/>
              </a:spcAft>
              <a:buClr>
                <a:schemeClr val="lt1"/>
              </a:buClr>
              <a:buSzPts val="1800"/>
              <a:buChar char="●"/>
            </a:pPr>
            <a:r>
              <a:rPr lang="en-GB" sz="1800">
                <a:solidFill>
                  <a:schemeClr val="lt1"/>
                </a:solidFill>
              </a:rPr>
              <a:t>Active listening</a:t>
            </a:r>
            <a:endParaRPr sz="1800">
              <a:solidFill>
                <a:schemeClr val="lt1"/>
              </a:solidFill>
            </a:endParaRPr>
          </a:p>
          <a:p>
            <a:pPr indent="-342900" lvl="0" marL="457200" rtl="0" algn="l">
              <a:spcBef>
                <a:spcPts val="0"/>
              </a:spcBef>
              <a:spcAft>
                <a:spcPts val="0"/>
              </a:spcAft>
              <a:buClr>
                <a:schemeClr val="lt1"/>
              </a:buClr>
              <a:buSzPts val="1800"/>
              <a:buChar char="●"/>
            </a:pPr>
            <a:r>
              <a:rPr lang="en-GB" sz="1800">
                <a:solidFill>
                  <a:schemeClr val="lt1"/>
                </a:solidFill>
              </a:rPr>
              <a:t>Verbal skills to facilitate conversations</a:t>
            </a:r>
            <a:endParaRPr sz="1800">
              <a:solidFill>
                <a:schemeClr val="lt1"/>
              </a:solidFill>
            </a:endParaRPr>
          </a:p>
          <a:p>
            <a:pPr indent="-342900" lvl="0" marL="457200" rtl="0" algn="l">
              <a:spcBef>
                <a:spcPts val="0"/>
              </a:spcBef>
              <a:spcAft>
                <a:spcPts val="0"/>
              </a:spcAft>
              <a:buClr>
                <a:schemeClr val="lt1"/>
              </a:buClr>
              <a:buSzPts val="1800"/>
              <a:buChar char="●"/>
            </a:pPr>
            <a:r>
              <a:rPr lang="en-GB" sz="1800">
                <a:solidFill>
                  <a:schemeClr val="lt1"/>
                </a:solidFill>
              </a:rPr>
              <a:t>Conflict management</a:t>
            </a:r>
            <a:endParaRPr sz="1800">
              <a:solidFill>
                <a:schemeClr val="lt1"/>
              </a:solidFill>
            </a:endParaRPr>
          </a:p>
          <a:p>
            <a:pPr indent="-342900" lvl="0" marL="457200" rtl="0" algn="l">
              <a:spcBef>
                <a:spcPts val="0"/>
              </a:spcBef>
              <a:spcAft>
                <a:spcPts val="0"/>
              </a:spcAft>
              <a:buClr>
                <a:schemeClr val="lt1"/>
              </a:buClr>
              <a:buSzPts val="1800"/>
              <a:buChar char="●"/>
            </a:pPr>
            <a:r>
              <a:rPr lang="en-GB" sz="1800">
                <a:solidFill>
                  <a:schemeClr val="lt1"/>
                </a:solidFill>
              </a:rPr>
              <a:t>Consensus-building</a:t>
            </a:r>
            <a:endParaRPr sz="1800">
              <a:solidFill>
                <a:schemeClr val="lt1"/>
              </a:solidFill>
            </a:endParaRPr>
          </a:p>
          <a:p>
            <a:pPr indent="-342900" lvl="0" marL="457200" rtl="0" algn="l">
              <a:spcBef>
                <a:spcPts val="0"/>
              </a:spcBef>
              <a:spcAft>
                <a:spcPts val="0"/>
              </a:spcAft>
              <a:buClr>
                <a:schemeClr val="lt1"/>
              </a:buClr>
              <a:buSzPts val="1800"/>
              <a:buChar char="●"/>
            </a:pPr>
            <a:r>
              <a:rPr lang="en-GB" sz="1800">
                <a:solidFill>
                  <a:schemeClr val="lt1"/>
                </a:solidFill>
              </a:rPr>
              <a:t>Manage timing</a:t>
            </a:r>
            <a:endParaRPr sz="1800">
              <a:solidFill>
                <a:schemeClr val="lt1"/>
              </a:solidFill>
            </a:endParaRPr>
          </a:p>
          <a:p>
            <a:pPr indent="-342900" lvl="0" marL="457200" rtl="0" algn="l">
              <a:spcBef>
                <a:spcPts val="0"/>
              </a:spcBef>
              <a:spcAft>
                <a:spcPts val="0"/>
              </a:spcAft>
              <a:buClr>
                <a:schemeClr val="lt1"/>
              </a:buClr>
              <a:buSzPts val="1800"/>
              <a:buChar char="●"/>
            </a:pPr>
            <a:r>
              <a:rPr lang="en-GB" sz="1800">
                <a:solidFill>
                  <a:schemeClr val="lt1"/>
                </a:solidFill>
              </a:rPr>
              <a:t>Gauge the energy level of a room</a:t>
            </a:r>
            <a:endParaRPr sz="1800">
              <a:solidFill>
                <a:schemeClr val="lt1"/>
              </a:solidFill>
            </a:endParaRPr>
          </a:p>
          <a:p>
            <a:pPr indent="-342900" lvl="0" marL="457200" rtl="0" algn="l">
              <a:spcBef>
                <a:spcPts val="0"/>
              </a:spcBef>
              <a:spcAft>
                <a:spcPts val="0"/>
              </a:spcAft>
              <a:buClr>
                <a:schemeClr val="lt1"/>
              </a:buClr>
              <a:buSzPts val="1800"/>
              <a:buChar char="●"/>
            </a:pPr>
            <a:r>
              <a:rPr lang="en-GB" sz="1800">
                <a:solidFill>
                  <a:schemeClr val="lt1"/>
                </a:solidFill>
              </a:rPr>
              <a:t>Flexibility</a:t>
            </a:r>
            <a:endParaRPr sz="1800">
              <a:solidFill>
                <a:schemeClr val="lt1"/>
              </a:solidFill>
            </a:endParaRPr>
          </a:p>
          <a:p>
            <a:pPr indent="-342900" lvl="0" marL="457200" rtl="0" algn="l">
              <a:spcBef>
                <a:spcPts val="0"/>
              </a:spcBef>
              <a:spcAft>
                <a:spcPts val="0"/>
              </a:spcAft>
              <a:buClr>
                <a:schemeClr val="lt1"/>
              </a:buClr>
              <a:buSzPts val="1800"/>
              <a:buChar char="●"/>
            </a:pPr>
            <a:r>
              <a:rPr lang="en-GB" sz="1800">
                <a:solidFill>
                  <a:schemeClr val="lt1"/>
                </a:solidFill>
              </a:rPr>
              <a:t>Staying neutral where appropriate</a:t>
            </a:r>
            <a:endParaRPr sz="1800">
              <a:solidFill>
                <a:schemeClr val="lt1"/>
              </a:solidFill>
            </a:endParaRPr>
          </a:p>
          <a:p>
            <a:pPr indent="-342900" lvl="0" marL="457200" rtl="0" algn="l">
              <a:spcBef>
                <a:spcPts val="0"/>
              </a:spcBef>
              <a:spcAft>
                <a:spcPts val="0"/>
              </a:spcAft>
              <a:buClr>
                <a:schemeClr val="lt1"/>
              </a:buClr>
              <a:buSzPts val="1800"/>
              <a:buChar char="●"/>
            </a:pPr>
            <a:r>
              <a:rPr lang="en-GB" sz="1800">
                <a:solidFill>
                  <a:schemeClr val="lt1"/>
                </a:solidFill>
              </a:rPr>
              <a:t>Recording outcomes</a:t>
            </a:r>
            <a:endParaRPr sz="1800">
              <a:solidFill>
                <a:schemeClr val="lt1"/>
              </a:solidFill>
            </a:endParaRPr>
          </a:p>
          <a:p>
            <a:pPr indent="-342900" lvl="0" marL="457200" rtl="0" algn="l">
              <a:spcBef>
                <a:spcPts val="0"/>
              </a:spcBef>
              <a:spcAft>
                <a:spcPts val="0"/>
              </a:spcAft>
              <a:buClr>
                <a:schemeClr val="lt1"/>
              </a:buClr>
              <a:buSzPts val="1800"/>
              <a:buChar char="●"/>
            </a:pPr>
            <a:r>
              <a:rPr lang="en-GB" sz="1800">
                <a:solidFill>
                  <a:schemeClr val="lt1"/>
                </a:solidFill>
              </a:rPr>
              <a:t>Create an inclusive environment</a:t>
            </a:r>
            <a:endParaRPr>
              <a:solidFill>
                <a:schemeClr val="lt1"/>
              </a:solidFill>
            </a:endParaRPr>
          </a:p>
          <a:p>
            <a:pPr indent="0" lvl="0" marL="0" rtl="0" algn="l">
              <a:spcBef>
                <a:spcPts val="0"/>
              </a:spcBef>
              <a:spcAft>
                <a:spcPts val="0"/>
              </a:spcAft>
              <a:buNone/>
            </a:pPr>
            <a:r>
              <a:t/>
            </a:r>
            <a:endParaRPr sz="1400">
              <a:solidFill>
                <a:srgbClr val="434343"/>
              </a:solidFill>
            </a:endParaRPr>
          </a:p>
          <a:p>
            <a:pPr indent="0" lvl="0" marL="0" rtl="0" algn="l">
              <a:spcBef>
                <a:spcPts val="0"/>
              </a:spcBef>
              <a:spcAft>
                <a:spcPts val="0"/>
              </a:spcAft>
              <a:buNone/>
            </a:pPr>
            <a:r>
              <a:t/>
            </a:r>
            <a:endParaRPr sz="1400">
              <a:solidFill>
                <a:srgbClr val="434343"/>
              </a:solidFill>
            </a:endParaRPr>
          </a:p>
        </p:txBody>
      </p:sp>
      <p:sp>
        <p:nvSpPr>
          <p:cNvPr id="654" name="Google Shape;654;p112"/>
          <p:cNvSpPr txBox="1"/>
          <p:nvPr>
            <p:ph type="title"/>
          </p:nvPr>
        </p:nvSpPr>
        <p:spPr>
          <a:xfrm>
            <a:off x="0" y="0"/>
            <a:ext cx="9144000" cy="702600"/>
          </a:xfrm>
          <a:prstGeom prst="rect">
            <a:avLst/>
          </a:prstGeom>
          <a:solidFill>
            <a:schemeClr val="dk2"/>
          </a:solidFill>
        </p:spPr>
        <p:txBody>
          <a:bodyPr anchorCtr="0" anchor="t" bIns="91425" lIns="91425" spcFirstLastPara="1" rIns="91425" wrap="square" tIns="91425">
            <a:noAutofit/>
          </a:bodyPr>
          <a:lstStyle/>
          <a:p>
            <a:pPr indent="0" lvl="0" marL="0" rtl="0" algn="l">
              <a:spcBef>
                <a:spcPts val="0"/>
              </a:spcBef>
              <a:spcAft>
                <a:spcPts val="0"/>
              </a:spcAft>
              <a:buNone/>
            </a:pPr>
            <a:r>
              <a:rPr lang="en-GB">
                <a:solidFill>
                  <a:schemeClr val="lt2"/>
                </a:solidFill>
              </a:rPr>
              <a:t>Facilitation Skills - Interpersonal </a:t>
            </a:r>
            <a:endParaRPr>
              <a:solidFill>
                <a:schemeClr val="lt2"/>
              </a:solidFill>
            </a:endParaRPr>
          </a:p>
        </p:txBody>
      </p:sp>
      <p:pic>
        <p:nvPicPr>
          <p:cNvPr id="655" name="Google Shape;655;p112"/>
          <p:cNvPicPr preferRelativeResize="0"/>
          <p:nvPr/>
        </p:nvPicPr>
        <p:blipFill rotWithShape="1">
          <a:blip r:embed="rId3">
            <a:alphaModFix/>
          </a:blip>
          <a:srcRect b="0" l="0" r="0" t="0"/>
          <a:stretch/>
        </p:blipFill>
        <p:spPr>
          <a:xfrm>
            <a:off x="7917200" y="4701145"/>
            <a:ext cx="1131301" cy="272456"/>
          </a:xfrm>
          <a:prstGeom prst="rect">
            <a:avLst/>
          </a:prstGeom>
          <a:noFill/>
          <a:ln>
            <a:noFill/>
          </a:ln>
        </p:spPr>
      </p:pic>
      <p:sp>
        <p:nvSpPr>
          <p:cNvPr id="656" name="Google Shape;656;p112"/>
          <p:cNvSpPr/>
          <p:nvPr/>
        </p:nvSpPr>
        <p:spPr>
          <a:xfrm>
            <a:off x="5479800" y="1335338"/>
            <a:ext cx="3456475" cy="2472825"/>
          </a:xfrm>
          <a:prstGeom prst="flowChartProcess">
            <a:avLst/>
          </a:prstGeom>
          <a:solidFill>
            <a:schemeClr val="accent5"/>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b="1" lang="en-GB" sz="1900">
                <a:solidFill>
                  <a:schemeClr val="lt1"/>
                </a:solidFill>
              </a:rPr>
              <a:t>Heads up!:</a:t>
            </a:r>
            <a:r>
              <a:rPr b="1" lang="en-GB" sz="1900">
                <a:solidFill>
                  <a:schemeClr val="lt1"/>
                </a:solidFill>
              </a:rPr>
              <a:t>You be reflecting on your own skills in this weeks portfolio</a:t>
            </a:r>
            <a:endParaRPr b="1" sz="1900">
              <a:solidFill>
                <a:schemeClr val="lt1"/>
              </a:solidFill>
            </a:endParaRPr>
          </a:p>
          <a:p>
            <a:pPr indent="0" lvl="0" marL="0" rtl="0" algn="l">
              <a:spcBef>
                <a:spcPts val="0"/>
              </a:spcBef>
              <a:spcAft>
                <a:spcPts val="0"/>
              </a:spcAft>
              <a:buNone/>
            </a:pPr>
            <a:r>
              <a:t/>
            </a:r>
            <a:endParaRPr b="1" sz="1900">
              <a:solidFill>
                <a:schemeClr val="lt1"/>
              </a:solidFill>
            </a:endParaRPr>
          </a:p>
          <a:p>
            <a:pPr indent="0" lvl="0" marL="0" rtl="0" algn="l">
              <a:spcBef>
                <a:spcPts val="0"/>
              </a:spcBef>
              <a:spcAft>
                <a:spcPts val="0"/>
              </a:spcAft>
              <a:buNone/>
            </a:pPr>
            <a:r>
              <a:t/>
            </a:r>
            <a:endParaRPr b="1" sz="1900">
              <a:solidFill>
                <a:schemeClr val="lt1"/>
              </a:solidFill>
            </a:endParaRPr>
          </a:p>
          <a:p>
            <a:pPr indent="0" lvl="0" marL="0" rtl="0" algn="l">
              <a:spcBef>
                <a:spcPts val="0"/>
              </a:spcBef>
              <a:spcAft>
                <a:spcPts val="0"/>
              </a:spcAft>
              <a:buNone/>
            </a:pPr>
            <a:r>
              <a:t/>
            </a:r>
            <a:endParaRPr b="1" sz="1900">
              <a:solidFill>
                <a:schemeClr val="lt1"/>
              </a:solidFill>
            </a:endParaRPr>
          </a:p>
          <a:p>
            <a:pPr indent="0" lvl="0" marL="0" rtl="0" algn="l">
              <a:spcBef>
                <a:spcPts val="0"/>
              </a:spcBef>
              <a:spcAft>
                <a:spcPts val="0"/>
              </a:spcAft>
              <a:buNone/>
            </a:pPr>
            <a:r>
              <a:rPr b="1" lang="en-GB" sz="1900">
                <a:solidFill>
                  <a:schemeClr val="lt1"/>
                </a:solidFill>
              </a:rPr>
              <a:t> </a:t>
            </a:r>
            <a:endParaRPr b="1" sz="1900">
              <a:solidFill>
                <a:schemeClr val="lt1"/>
              </a:solidFill>
            </a:endParaRPr>
          </a:p>
        </p:txBody>
      </p:sp>
      <p:pic>
        <p:nvPicPr>
          <p:cNvPr id="657" name="Google Shape;657;p112"/>
          <p:cNvPicPr preferRelativeResize="0"/>
          <p:nvPr/>
        </p:nvPicPr>
        <p:blipFill rotWithShape="1">
          <a:blip r:embed="rId4">
            <a:alphaModFix/>
          </a:blip>
          <a:srcRect b="-29594" l="96211" r="-111724" t="14081"/>
          <a:stretch/>
        </p:blipFill>
        <p:spPr>
          <a:xfrm>
            <a:off x="5549175" y="1090625"/>
            <a:ext cx="4762500" cy="4762500"/>
          </a:xfrm>
          <a:prstGeom prst="rect">
            <a:avLst/>
          </a:prstGeom>
          <a:noFill/>
          <a:ln>
            <a:noFill/>
          </a:ln>
        </p:spPr>
      </p:pic>
      <p:pic>
        <p:nvPicPr>
          <p:cNvPr id="658" name="Google Shape;658;p112"/>
          <p:cNvPicPr preferRelativeResize="0"/>
          <p:nvPr/>
        </p:nvPicPr>
        <p:blipFill>
          <a:blip r:embed="rId4">
            <a:alphaModFix/>
          </a:blip>
          <a:stretch>
            <a:fillRect/>
          </a:stretch>
        </p:blipFill>
        <p:spPr>
          <a:xfrm>
            <a:off x="6226663" y="1149975"/>
            <a:ext cx="3921875" cy="3921875"/>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62" name="Shape 662"/>
        <p:cNvGrpSpPr/>
        <p:nvPr/>
      </p:nvGrpSpPr>
      <p:grpSpPr>
        <a:xfrm>
          <a:off x="0" y="0"/>
          <a:ext cx="0" cy="0"/>
          <a:chOff x="0" y="0"/>
          <a:chExt cx="0" cy="0"/>
        </a:xfrm>
      </p:grpSpPr>
      <p:sp>
        <p:nvSpPr>
          <p:cNvPr id="663" name="Google Shape;663;p113"/>
          <p:cNvSpPr txBox="1"/>
          <p:nvPr>
            <p:ph idx="1" type="body"/>
          </p:nvPr>
        </p:nvSpPr>
        <p:spPr>
          <a:xfrm>
            <a:off x="254050" y="944650"/>
            <a:ext cx="8520600" cy="2900100"/>
          </a:xfrm>
          <a:prstGeom prst="rect">
            <a:avLst/>
          </a:prstGeom>
        </p:spPr>
        <p:txBody>
          <a:bodyPr anchorCtr="0" anchor="t" bIns="91425" lIns="91425" spcFirstLastPara="1" rIns="91425" wrap="square" tIns="91425">
            <a:noAutofit/>
          </a:bodyPr>
          <a:lstStyle/>
          <a:p>
            <a:pPr indent="0" lvl="0" marL="0" rtl="0" algn="l">
              <a:lnSpc>
                <a:spcPct val="100000"/>
              </a:lnSpc>
              <a:spcBef>
                <a:spcPts val="0"/>
              </a:spcBef>
              <a:spcAft>
                <a:spcPts val="0"/>
              </a:spcAft>
              <a:buNone/>
            </a:pPr>
            <a:r>
              <a:rPr b="1" lang="en-GB" sz="1800"/>
              <a:t>Be prepared!</a:t>
            </a:r>
            <a:endParaRPr b="1" sz="1800"/>
          </a:p>
          <a:p>
            <a:pPr indent="0" lvl="0" marL="457200" rtl="0" algn="l">
              <a:lnSpc>
                <a:spcPct val="100000"/>
              </a:lnSpc>
              <a:spcBef>
                <a:spcPts val="1000"/>
              </a:spcBef>
              <a:spcAft>
                <a:spcPts val="0"/>
              </a:spcAft>
              <a:buNone/>
            </a:pPr>
            <a:r>
              <a:t/>
            </a:r>
            <a:endParaRPr sz="1800"/>
          </a:p>
          <a:p>
            <a:pPr indent="-342900" lvl="0" marL="457200" rtl="0" algn="l">
              <a:lnSpc>
                <a:spcPct val="100000"/>
              </a:lnSpc>
              <a:spcBef>
                <a:spcPts val="1000"/>
              </a:spcBef>
              <a:spcAft>
                <a:spcPts val="0"/>
              </a:spcAft>
              <a:buSzPts val="1800"/>
              <a:buChar char="●"/>
            </a:pPr>
            <a:r>
              <a:rPr lang="en-GB" sz="1800"/>
              <a:t>Notes/ Tools you need</a:t>
            </a:r>
            <a:endParaRPr sz="1800"/>
          </a:p>
          <a:p>
            <a:pPr indent="-342900" lvl="0" marL="457200" rtl="0" algn="l">
              <a:lnSpc>
                <a:spcPct val="100000"/>
              </a:lnSpc>
              <a:spcBef>
                <a:spcPts val="1000"/>
              </a:spcBef>
              <a:spcAft>
                <a:spcPts val="0"/>
              </a:spcAft>
              <a:buSzPts val="1800"/>
              <a:buChar char="●"/>
            </a:pPr>
            <a:r>
              <a:rPr lang="en-GB" sz="1800"/>
              <a:t>Noise free</a:t>
            </a:r>
            <a:endParaRPr sz="1800"/>
          </a:p>
          <a:p>
            <a:pPr indent="-342900" lvl="0" marL="457200" rtl="0" algn="l">
              <a:lnSpc>
                <a:spcPct val="100000"/>
              </a:lnSpc>
              <a:spcBef>
                <a:spcPts val="1000"/>
              </a:spcBef>
              <a:spcAft>
                <a:spcPts val="0"/>
              </a:spcAft>
              <a:buSzPts val="1800"/>
              <a:buChar char="●"/>
            </a:pPr>
            <a:r>
              <a:rPr lang="en-GB" sz="1800"/>
              <a:t>Distraction free </a:t>
            </a:r>
            <a:endParaRPr sz="1800"/>
          </a:p>
          <a:p>
            <a:pPr indent="-342900" lvl="0" marL="457200" rtl="0" algn="l">
              <a:lnSpc>
                <a:spcPct val="100000"/>
              </a:lnSpc>
              <a:spcBef>
                <a:spcPts val="1000"/>
              </a:spcBef>
              <a:spcAft>
                <a:spcPts val="0"/>
              </a:spcAft>
              <a:buSzPts val="1800"/>
              <a:buChar char="●"/>
            </a:pPr>
            <a:r>
              <a:rPr lang="en-GB" sz="1800"/>
              <a:t>Get to know the software you are using so you feel comfortable if </a:t>
            </a:r>
            <a:r>
              <a:rPr lang="en-GB" sz="1800"/>
              <a:t>technical</a:t>
            </a:r>
            <a:r>
              <a:rPr lang="en-GB" sz="1800"/>
              <a:t> questions are asked or encountered </a:t>
            </a:r>
            <a:endParaRPr sz="1800"/>
          </a:p>
          <a:p>
            <a:pPr indent="-342900" lvl="0" marL="457200" rtl="0" algn="l">
              <a:lnSpc>
                <a:spcPct val="100000"/>
              </a:lnSpc>
              <a:spcBef>
                <a:spcPts val="1000"/>
              </a:spcBef>
              <a:spcAft>
                <a:spcPts val="0"/>
              </a:spcAft>
              <a:buSzPts val="1800"/>
              <a:buChar char="●"/>
            </a:pPr>
            <a:r>
              <a:rPr lang="en-GB" sz="1800"/>
              <a:t>Arrive at least 15 minutes before</a:t>
            </a:r>
            <a:endParaRPr sz="1800"/>
          </a:p>
          <a:p>
            <a:pPr indent="-342900" lvl="0" marL="457200" rtl="0" algn="l">
              <a:lnSpc>
                <a:spcPct val="100000"/>
              </a:lnSpc>
              <a:spcBef>
                <a:spcPts val="1000"/>
              </a:spcBef>
              <a:spcAft>
                <a:spcPts val="1000"/>
              </a:spcAft>
              <a:buSzPts val="1800"/>
              <a:buChar char="●"/>
            </a:pPr>
            <a:r>
              <a:rPr lang="en-GB" sz="1800"/>
              <a:t>(Don’t forgot to allow extra time after as well!)</a:t>
            </a:r>
            <a:endParaRPr sz="1800"/>
          </a:p>
        </p:txBody>
      </p:sp>
      <p:sp>
        <p:nvSpPr>
          <p:cNvPr id="664" name="Google Shape;664;p113"/>
          <p:cNvSpPr txBox="1"/>
          <p:nvPr>
            <p:ph type="title"/>
          </p:nvPr>
        </p:nvSpPr>
        <p:spPr>
          <a:xfrm>
            <a:off x="0" y="0"/>
            <a:ext cx="9144000" cy="702600"/>
          </a:xfrm>
          <a:prstGeom prst="rect">
            <a:avLst/>
          </a:prstGeom>
          <a:solidFill>
            <a:schemeClr val="dk2"/>
          </a:solidFill>
        </p:spPr>
        <p:txBody>
          <a:bodyPr anchorCtr="0" anchor="t" bIns="91425" lIns="91425" spcFirstLastPara="1" rIns="91425" wrap="square" tIns="91425">
            <a:noAutofit/>
          </a:bodyPr>
          <a:lstStyle/>
          <a:p>
            <a:pPr indent="0" lvl="0" marL="0" rtl="0" algn="l">
              <a:spcBef>
                <a:spcPts val="0"/>
              </a:spcBef>
              <a:spcAft>
                <a:spcPts val="0"/>
              </a:spcAft>
              <a:buNone/>
            </a:pPr>
            <a:r>
              <a:rPr lang="en-GB">
                <a:solidFill>
                  <a:schemeClr val="lt2"/>
                </a:solidFill>
              </a:rPr>
              <a:t>Creating a facilitation space</a:t>
            </a:r>
            <a:endParaRPr>
              <a:solidFill>
                <a:schemeClr val="lt2"/>
              </a:solidFill>
            </a:endParaRPr>
          </a:p>
          <a:p>
            <a:pPr indent="0" lvl="0" marL="0" rtl="0" algn="l">
              <a:spcBef>
                <a:spcPts val="0"/>
              </a:spcBef>
              <a:spcAft>
                <a:spcPts val="0"/>
              </a:spcAft>
              <a:buNone/>
            </a:pPr>
            <a:r>
              <a:t/>
            </a:r>
            <a:endParaRPr>
              <a:solidFill>
                <a:schemeClr val="lt2"/>
              </a:solidFill>
            </a:endParaRPr>
          </a:p>
        </p:txBody>
      </p:sp>
      <p:pic>
        <p:nvPicPr>
          <p:cNvPr id="665" name="Google Shape;665;p113"/>
          <p:cNvPicPr preferRelativeResize="0"/>
          <p:nvPr/>
        </p:nvPicPr>
        <p:blipFill rotWithShape="1">
          <a:blip r:embed="rId3">
            <a:alphaModFix/>
          </a:blip>
          <a:srcRect b="0" l="0" r="0" t="0"/>
          <a:stretch/>
        </p:blipFill>
        <p:spPr>
          <a:xfrm>
            <a:off x="7917200" y="4701145"/>
            <a:ext cx="1131301" cy="272456"/>
          </a:xfrm>
          <a:prstGeom prst="rect">
            <a:avLst/>
          </a:prstGeom>
          <a:noFill/>
          <a:ln>
            <a:noFill/>
          </a:ln>
        </p:spPr>
      </p:pic>
      <p:pic>
        <p:nvPicPr>
          <p:cNvPr id="666" name="Google Shape;666;p113"/>
          <p:cNvPicPr preferRelativeResize="0"/>
          <p:nvPr/>
        </p:nvPicPr>
        <p:blipFill>
          <a:blip r:embed="rId4">
            <a:alphaModFix/>
          </a:blip>
          <a:stretch>
            <a:fillRect/>
          </a:stretch>
        </p:blipFill>
        <p:spPr>
          <a:xfrm>
            <a:off x="4286000" y="1863125"/>
            <a:ext cx="4762500" cy="4762500"/>
          </a:xfrm>
          <a:prstGeom prst="rect">
            <a:avLst/>
          </a:prstGeom>
          <a:noFill/>
          <a:ln>
            <a:noFill/>
          </a:ln>
        </p:spPr>
      </p:pic>
      <p:sp>
        <p:nvSpPr>
          <p:cNvPr id="667" name="Google Shape;667;p113"/>
          <p:cNvSpPr/>
          <p:nvPr/>
        </p:nvSpPr>
        <p:spPr>
          <a:xfrm>
            <a:off x="4728075" y="825950"/>
            <a:ext cx="2453100" cy="2077200"/>
          </a:xfrm>
          <a:prstGeom prst="verticalScroll">
            <a:avLst>
              <a:gd fmla="val 12500" name="adj"/>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b="1" lang="en-GB" sz="1800">
                <a:solidFill>
                  <a:schemeClr val="dk2"/>
                </a:solidFill>
              </a:rPr>
              <a:t>Why do we think these considerations are important?</a:t>
            </a:r>
            <a:endParaRPr b="1" sz="1800">
              <a:solidFill>
                <a:schemeClr val="dk2"/>
              </a:solidFill>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2B2B73"/>
        </a:solidFill>
      </p:bgPr>
    </p:bg>
    <p:spTree>
      <p:nvGrpSpPr>
        <p:cNvPr id="509" name="Shape 509"/>
        <p:cNvGrpSpPr/>
        <p:nvPr/>
      </p:nvGrpSpPr>
      <p:grpSpPr>
        <a:xfrm>
          <a:off x="0" y="0"/>
          <a:ext cx="0" cy="0"/>
          <a:chOff x="0" y="0"/>
          <a:chExt cx="0" cy="0"/>
        </a:xfrm>
      </p:grpSpPr>
      <p:sp>
        <p:nvSpPr>
          <p:cNvPr id="510" name="Google Shape;510;p96"/>
          <p:cNvSpPr/>
          <p:nvPr/>
        </p:nvSpPr>
        <p:spPr>
          <a:xfrm>
            <a:off x="0" y="0"/>
            <a:ext cx="9144000" cy="1635600"/>
          </a:xfrm>
          <a:prstGeom prst="rect">
            <a:avLst/>
          </a:prstGeom>
          <a:solidFill>
            <a:srgbClr val="FCCCC7"/>
          </a:solidFill>
          <a:ln>
            <a:noFill/>
          </a:ln>
        </p:spPr>
        <p:txBody>
          <a:bodyPr anchorCtr="0" anchor="ctr" bIns="45725" lIns="45725" spcFirstLastPara="1" rIns="45725" wrap="square" tIns="45725">
            <a:noAutofit/>
          </a:bodyPr>
          <a:lstStyle/>
          <a:p>
            <a:pPr indent="0" lvl="0" marL="0" rtl="0" algn="l">
              <a:spcBef>
                <a:spcPts val="0"/>
              </a:spcBef>
              <a:spcAft>
                <a:spcPts val="0"/>
              </a:spcAft>
              <a:buNone/>
            </a:pPr>
            <a:r>
              <a:t/>
            </a:r>
            <a:endParaRPr/>
          </a:p>
        </p:txBody>
      </p:sp>
      <p:sp>
        <p:nvSpPr>
          <p:cNvPr id="511" name="Google Shape;511;p96"/>
          <p:cNvSpPr txBox="1"/>
          <p:nvPr/>
        </p:nvSpPr>
        <p:spPr>
          <a:xfrm>
            <a:off x="746257" y="493941"/>
            <a:ext cx="7651500" cy="647700"/>
          </a:xfrm>
          <a:prstGeom prst="rect">
            <a:avLst/>
          </a:prstGeom>
          <a:noFill/>
          <a:ln>
            <a:noFill/>
          </a:ln>
        </p:spPr>
        <p:txBody>
          <a:bodyPr anchorCtr="0" anchor="t" bIns="0" lIns="0" spcFirstLastPara="1" rIns="0" wrap="square" tIns="0">
            <a:noAutofit/>
          </a:bodyPr>
          <a:lstStyle/>
          <a:p>
            <a:pPr indent="0" lvl="0" marL="0" marR="0" rtl="0" algn="ctr">
              <a:lnSpc>
                <a:spcPct val="140000"/>
              </a:lnSpc>
              <a:spcBef>
                <a:spcPts val="0"/>
              </a:spcBef>
              <a:spcAft>
                <a:spcPts val="0"/>
              </a:spcAft>
              <a:buNone/>
            </a:pPr>
            <a:r>
              <a:rPr lang="en-GB" sz="3800">
                <a:solidFill>
                  <a:srgbClr val="302B70"/>
                </a:solidFill>
                <a:latin typeface="Open Sans ExtraBold"/>
                <a:ea typeface="Open Sans ExtraBold"/>
                <a:cs typeface="Open Sans ExtraBold"/>
                <a:sym typeface="Open Sans ExtraBold"/>
              </a:rPr>
              <a:t>This Session will be recorded</a:t>
            </a:r>
            <a:endParaRPr sz="700"/>
          </a:p>
        </p:txBody>
      </p:sp>
      <p:pic>
        <p:nvPicPr>
          <p:cNvPr id="512" name="Google Shape;512;p96"/>
          <p:cNvPicPr preferRelativeResize="0"/>
          <p:nvPr/>
        </p:nvPicPr>
        <p:blipFill rotWithShape="1">
          <a:blip r:embed="rId3">
            <a:alphaModFix/>
          </a:blip>
          <a:srcRect b="0" l="0" r="0" t="0"/>
          <a:stretch/>
        </p:blipFill>
        <p:spPr>
          <a:xfrm>
            <a:off x="7596998" y="72339"/>
            <a:ext cx="1448023" cy="348732"/>
          </a:xfrm>
          <a:prstGeom prst="rect">
            <a:avLst/>
          </a:prstGeom>
          <a:noFill/>
          <a:ln>
            <a:noFill/>
          </a:ln>
        </p:spPr>
      </p:pic>
      <p:pic>
        <p:nvPicPr>
          <p:cNvPr id="513" name="Google Shape;513;p96"/>
          <p:cNvPicPr preferRelativeResize="0"/>
          <p:nvPr/>
        </p:nvPicPr>
        <p:blipFill>
          <a:blip r:embed="rId4">
            <a:alphaModFix/>
          </a:blip>
          <a:stretch>
            <a:fillRect/>
          </a:stretch>
        </p:blipFill>
        <p:spPr>
          <a:xfrm>
            <a:off x="3270150" y="1141650"/>
            <a:ext cx="2603700" cy="2603700"/>
          </a:xfrm>
          <a:prstGeom prst="rect">
            <a:avLst/>
          </a:prstGeom>
          <a:noFill/>
          <a:ln>
            <a:noFill/>
          </a:ln>
        </p:spPr>
      </p:pic>
      <p:sp>
        <p:nvSpPr>
          <p:cNvPr id="514" name="Google Shape;514;p96"/>
          <p:cNvSpPr txBox="1"/>
          <p:nvPr/>
        </p:nvSpPr>
        <p:spPr>
          <a:xfrm>
            <a:off x="554450" y="3108300"/>
            <a:ext cx="8259900" cy="1701300"/>
          </a:xfrm>
          <a:prstGeom prst="rect">
            <a:avLst/>
          </a:prstGeom>
          <a:noFill/>
          <a:ln>
            <a:noFill/>
          </a:ln>
        </p:spPr>
        <p:txBody>
          <a:bodyPr anchorCtr="0" anchor="ctr" bIns="91425" lIns="91425" spcFirstLastPara="1" rIns="91425" wrap="square" tIns="91425">
            <a:noAutofit/>
          </a:bodyPr>
          <a:lstStyle/>
          <a:p>
            <a:pPr indent="0" lvl="0" marL="0" rtl="0" algn="l">
              <a:spcBef>
                <a:spcPts val="1000"/>
              </a:spcBef>
              <a:spcAft>
                <a:spcPts val="0"/>
              </a:spcAft>
              <a:buNone/>
            </a:pPr>
            <a:r>
              <a:rPr lang="en-GB" sz="2200">
                <a:solidFill>
                  <a:schemeClr val="lt2"/>
                </a:solidFill>
              </a:rPr>
              <a:t>If you prefer you can:</a:t>
            </a:r>
            <a:endParaRPr sz="2200">
              <a:solidFill>
                <a:schemeClr val="lt2"/>
              </a:solidFill>
            </a:endParaRPr>
          </a:p>
          <a:p>
            <a:pPr indent="-368300" lvl="0" marL="457200" rtl="0" algn="l">
              <a:spcBef>
                <a:spcPts val="1000"/>
              </a:spcBef>
              <a:spcAft>
                <a:spcPts val="0"/>
              </a:spcAft>
              <a:buClr>
                <a:schemeClr val="lt2"/>
              </a:buClr>
              <a:buSzPts val="2200"/>
              <a:buChar char="●"/>
            </a:pPr>
            <a:r>
              <a:rPr lang="en-GB" sz="2200">
                <a:solidFill>
                  <a:schemeClr val="lt2"/>
                </a:solidFill>
              </a:rPr>
              <a:t>Turn off your camera</a:t>
            </a:r>
            <a:endParaRPr sz="2200">
              <a:solidFill>
                <a:schemeClr val="lt2"/>
              </a:solidFill>
            </a:endParaRPr>
          </a:p>
          <a:p>
            <a:pPr indent="-368300" lvl="0" marL="457200" rtl="0" algn="l">
              <a:spcBef>
                <a:spcPts val="1000"/>
              </a:spcBef>
              <a:spcAft>
                <a:spcPts val="0"/>
              </a:spcAft>
              <a:buClr>
                <a:schemeClr val="lt2"/>
              </a:buClr>
              <a:buSzPts val="2200"/>
              <a:buChar char="●"/>
            </a:pPr>
            <a:r>
              <a:rPr lang="en-GB" sz="2200">
                <a:solidFill>
                  <a:schemeClr val="lt2"/>
                </a:solidFill>
              </a:rPr>
              <a:t>Change your Zoom name</a:t>
            </a:r>
            <a:endParaRPr sz="2200">
              <a:solidFill>
                <a:schemeClr val="lt2"/>
              </a:solidFill>
            </a:endParaRPr>
          </a:p>
          <a:p>
            <a:pPr indent="-368300" lvl="0" marL="457200" rtl="0" algn="l">
              <a:spcBef>
                <a:spcPts val="1000"/>
              </a:spcBef>
              <a:spcAft>
                <a:spcPts val="0"/>
              </a:spcAft>
              <a:buClr>
                <a:schemeClr val="lt2"/>
              </a:buClr>
              <a:buSzPts val="2200"/>
              <a:buChar char="●"/>
            </a:pPr>
            <a:r>
              <a:rPr lang="en-GB" sz="2200">
                <a:solidFill>
                  <a:schemeClr val="lt2"/>
                </a:solidFill>
              </a:rPr>
              <a:t>Ask questions via the chat</a:t>
            </a:r>
            <a:endParaRPr sz="2200">
              <a:solidFill>
                <a:schemeClr val="lt2"/>
              </a:solidFill>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71" name="Shape 671"/>
        <p:cNvGrpSpPr/>
        <p:nvPr/>
      </p:nvGrpSpPr>
      <p:grpSpPr>
        <a:xfrm>
          <a:off x="0" y="0"/>
          <a:ext cx="0" cy="0"/>
          <a:chOff x="0" y="0"/>
          <a:chExt cx="0" cy="0"/>
        </a:xfrm>
      </p:grpSpPr>
      <p:sp>
        <p:nvSpPr>
          <p:cNvPr id="672" name="Google Shape;672;p114"/>
          <p:cNvSpPr/>
          <p:nvPr/>
        </p:nvSpPr>
        <p:spPr>
          <a:xfrm>
            <a:off x="-11900" y="-925"/>
            <a:ext cx="9156000" cy="2616900"/>
          </a:xfrm>
          <a:prstGeom prst="rect">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3" name="Google Shape;673;p114"/>
          <p:cNvSpPr txBox="1"/>
          <p:nvPr>
            <p:ph type="title"/>
          </p:nvPr>
        </p:nvSpPr>
        <p:spPr>
          <a:xfrm>
            <a:off x="311700" y="544716"/>
            <a:ext cx="8520600" cy="1375200"/>
          </a:xfrm>
          <a:prstGeom prst="rect">
            <a:avLst/>
          </a:prstGeom>
        </p:spPr>
        <p:txBody>
          <a:bodyPr anchorCtr="0" anchor="t" bIns="91425" lIns="91425" spcFirstLastPara="1" rIns="91425" wrap="square" tIns="91425">
            <a:noAutofit/>
          </a:bodyPr>
          <a:lstStyle/>
          <a:p>
            <a:pPr indent="0" lvl="0" marL="457200" rtl="0" algn="ctr">
              <a:spcBef>
                <a:spcPts val="0"/>
              </a:spcBef>
              <a:spcAft>
                <a:spcPts val="0"/>
              </a:spcAft>
              <a:buNone/>
            </a:pPr>
            <a:r>
              <a:rPr b="1" lang="en-GB"/>
              <a:t>How do we ensure our sessions are inclusive and accessible to all?</a:t>
            </a:r>
            <a:endParaRPr b="1"/>
          </a:p>
          <a:p>
            <a:pPr indent="0" lvl="0" marL="457200" rtl="0" algn="ctr">
              <a:spcBef>
                <a:spcPts val="1000"/>
              </a:spcBef>
              <a:spcAft>
                <a:spcPts val="0"/>
              </a:spcAft>
              <a:buNone/>
            </a:pPr>
            <a:r>
              <a:t/>
            </a:r>
            <a:endParaRPr b="1"/>
          </a:p>
          <a:p>
            <a:pPr indent="0" lvl="0" marL="457200" rtl="0" algn="ctr">
              <a:spcBef>
                <a:spcPts val="1000"/>
              </a:spcBef>
              <a:spcAft>
                <a:spcPts val="0"/>
              </a:spcAft>
              <a:buNone/>
            </a:pPr>
            <a:r>
              <a:t/>
            </a:r>
            <a:endParaRPr b="1"/>
          </a:p>
          <a:p>
            <a:pPr indent="0" lvl="0" marL="457200" rtl="0" algn="l">
              <a:spcBef>
                <a:spcPts val="1000"/>
              </a:spcBef>
              <a:spcAft>
                <a:spcPts val="1000"/>
              </a:spcAft>
              <a:buNone/>
            </a:pPr>
            <a:r>
              <a:t/>
            </a:r>
            <a:endParaRPr/>
          </a:p>
        </p:txBody>
      </p:sp>
      <p:sp>
        <p:nvSpPr>
          <p:cNvPr id="674" name="Google Shape;674;p114"/>
          <p:cNvSpPr txBox="1"/>
          <p:nvPr>
            <p:ph type="title"/>
          </p:nvPr>
        </p:nvSpPr>
        <p:spPr>
          <a:xfrm>
            <a:off x="311700" y="3462500"/>
            <a:ext cx="8520600" cy="1100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b="1" lang="en-GB"/>
              <a:t>Unmute</a:t>
            </a:r>
            <a:endParaRPr b="1"/>
          </a:p>
          <a:p>
            <a:pPr indent="0" lvl="0" marL="0" rtl="0" algn="ctr">
              <a:spcBef>
                <a:spcPts val="0"/>
              </a:spcBef>
              <a:spcAft>
                <a:spcPts val="0"/>
              </a:spcAft>
              <a:buNone/>
            </a:pPr>
            <a:r>
              <a:rPr b="1" lang="en-GB"/>
              <a:t>Or Use Chat Box</a:t>
            </a:r>
            <a:endParaRPr b="1"/>
          </a:p>
          <a:p>
            <a:pPr indent="0" lvl="0" marL="0" rtl="0" algn="ctr">
              <a:spcBef>
                <a:spcPts val="0"/>
              </a:spcBef>
              <a:spcAft>
                <a:spcPts val="0"/>
              </a:spcAft>
              <a:buNone/>
            </a:pPr>
            <a:r>
              <a:t/>
            </a:r>
            <a:endParaRPr b="1" u="sng"/>
          </a:p>
          <a:p>
            <a:pPr indent="0" lvl="0" marL="0" rtl="0" algn="r">
              <a:spcBef>
                <a:spcPts val="0"/>
              </a:spcBef>
              <a:spcAft>
                <a:spcPts val="0"/>
              </a:spcAft>
              <a:buNone/>
            </a:pPr>
            <a:r>
              <a:t/>
            </a:r>
            <a:endParaRPr b="1" u="sng"/>
          </a:p>
          <a:p>
            <a:pPr indent="0" lvl="0" marL="0" rtl="0" algn="ctr">
              <a:spcBef>
                <a:spcPts val="0"/>
              </a:spcBef>
              <a:spcAft>
                <a:spcPts val="0"/>
              </a:spcAft>
              <a:buNone/>
            </a:pPr>
            <a:r>
              <a:t/>
            </a:r>
            <a:endParaRPr b="1"/>
          </a:p>
          <a:p>
            <a:pPr indent="0" lvl="0" marL="0" rtl="0" algn="ctr">
              <a:spcBef>
                <a:spcPts val="0"/>
              </a:spcBef>
              <a:spcAft>
                <a:spcPts val="0"/>
              </a:spcAft>
              <a:buNone/>
            </a:pPr>
            <a:r>
              <a:t/>
            </a:r>
            <a:endParaRPr b="1"/>
          </a:p>
          <a:p>
            <a:pPr indent="0" lvl="0" marL="0" rtl="0" algn="ctr">
              <a:spcBef>
                <a:spcPts val="0"/>
              </a:spcBef>
              <a:spcAft>
                <a:spcPts val="0"/>
              </a:spcAft>
              <a:buNone/>
            </a:pPr>
            <a:r>
              <a:t/>
            </a:r>
            <a:endParaRPr/>
          </a:p>
        </p:txBody>
      </p:sp>
      <p:sp>
        <p:nvSpPr>
          <p:cNvPr id="675" name="Google Shape;675;p114"/>
          <p:cNvSpPr txBox="1"/>
          <p:nvPr/>
        </p:nvSpPr>
        <p:spPr>
          <a:xfrm>
            <a:off x="2168900" y="2286275"/>
            <a:ext cx="5133000" cy="708000"/>
          </a:xfrm>
          <a:prstGeom prst="rect">
            <a:avLst/>
          </a:prstGeom>
          <a:solidFill>
            <a:schemeClr val="dk1"/>
          </a:solid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GB" sz="3400">
                <a:solidFill>
                  <a:schemeClr val="lt1"/>
                </a:solidFill>
              </a:rPr>
              <a:t>Discussion</a:t>
            </a:r>
            <a:endParaRPr sz="3400">
              <a:solidFill>
                <a:schemeClr val="lt1"/>
              </a:solidFill>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afterEffect" presetClass="entr" presetID="10" presetSubtype="0">
                                  <p:stCondLst>
                                    <p:cond delay="0"/>
                                  </p:stCondLst>
                                  <p:childTnLst>
                                    <p:set>
                                      <p:cBhvr>
                                        <p:cTn dur="1" fill="hold">
                                          <p:stCondLst>
                                            <p:cond delay="0"/>
                                          </p:stCondLst>
                                        </p:cTn>
                                        <p:tgtEl>
                                          <p:spTgt spid="673"/>
                                        </p:tgtEl>
                                        <p:attrNameLst>
                                          <p:attrName>style.visibility</p:attrName>
                                        </p:attrNameLst>
                                      </p:cBhvr>
                                      <p:to>
                                        <p:strVal val="visible"/>
                                      </p:to>
                                    </p:set>
                                    <p:animEffect filter="fade" transition="in">
                                      <p:cBhvr>
                                        <p:cTn dur="1000"/>
                                        <p:tgtEl>
                                          <p:spTgt spid="673"/>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674"/>
                                        </p:tgtEl>
                                        <p:attrNameLst>
                                          <p:attrName>style.visibility</p:attrName>
                                        </p:attrNameLst>
                                      </p:cBhvr>
                                      <p:to>
                                        <p:strVal val="visible"/>
                                      </p:to>
                                    </p:set>
                                    <p:animEffect filter="fade" transition="in">
                                      <p:cBhvr>
                                        <p:cTn dur="1000"/>
                                        <p:tgtEl>
                                          <p:spTgt spid="674"/>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79" name="Shape 679"/>
        <p:cNvGrpSpPr/>
        <p:nvPr/>
      </p:nvGrpSpPr>
      <p:grpSpPr>
        <a:xfrm>
          <a:off x="0" y="0"/>
          <a:ext cx="0" cy="0"/>
          <a:chOff x="0" y="0"/>
          <a:chExt cx="0" cy="0"/>
        </a:xfrm>
      </p:grpSpPr>
      <p:sp>
        <p:nvSpPr>
          <p:cNvPr id="680" name="Google Shape;680;p115"/>
          <p:cNvSpPr txBox="1"/>
          <p:nvPr>
            <p:ph idx="1" type="body"/>
          </p:nvPr>
        </p:nvSpPr>
        <p:spPr>
          <a:xfrm>
            <a:off x="254050" y="944650"/>
            <a:ext cx="8520600" cy="2900100"/>
          </a:xfrm>
          <a:prstGeom prst="rect">
            <a:avLst/>
          </a:prstGeom>
        </p:spPr>
        <p:txBody>
          <a:bodyPr anchorCtr="0" anchor="t" bIns="91425" lIns="91425" spcFirstLastPara="1" rIns="91425" wrap="square" tIns="91425">
            <a:noAutofit/>
          </a:bodyPr>
          <a:lstStyle/>
          <a:p>
            <a:pPr indent="0" lvl="0" marL="0" rtl="0" algn="l">
              <a:lnSpc>
                <a:spcPct val="100000"/>
              </a:lnSpc>
              <a:spcBef>
                <a:spcPts val="0"/>
              </a:spcBef>
              <a:spcAft>
                <a:spcPts val="0"/>
              </a:spcAft>
              <a:buNone/>
            </a:pPr>
            <a:r>
              <a:rPr b="1" lang="en-GB" sz="1800"/>
              <a:t>How do we ensure our sessions are inclusive and accessible to all?</a:t>
            </a:r>
            <a:endParaRPr b="1" sz="1800"/>
          </a:p>
          <a:p>
            <a:pPr indent="0" lvl="0" marL="0" rtl="0" algn="l">
              <a:lnSpc>
                <a:spcPct val="100000"/>
              </a:lnSpc>
              <a:spcBef>
                <a:spcPts val="0"/>
              </a:spcBef>
              <a:spcAft>
                <a:spcPts val="0"/>
              </a:spcAft>
              <a:buNone/>
            </a:pPr>
            <a:r>
              <a:t/>
            </a:r>
            <a:endParaRPr sz="1800"/>
          </a:p>
          <a:p>
            <a:pPr indent="0" lvl="0" marL="457200" rtl="0" algn="l">
              <a:lnSpc>
                <a:spcPct val="100000"/>
              </a:lnSpc>
              <a:spcBef>
                <a:spcPts val="0"/>
              </a:spcBef>
              <a:spcAft>
                <a:spcPts val="0"/>
              </a:spcAft>
              <a:buNone/>
            </a:pPr>
            <a:r>
              <a:t/>
            </a:r>
            <a:endParaRPr sz="1800"/>
          </a:p>
        </p:txBody>
      </p:sp>
      <p:sp>
        <p:nvSpPr>
          <p:cNvPr id="681" name="Google Shape;681;p115"/>
          <p:cNvSpPr txBox="1"/>
          <p:nvPr>
            <p:ph type="title"/>
          </p:nvPr>
        </p:nvSpPr>
        <p:spPr>
          <a:xfrm>
            <a:off x="0" y="0"/>
            <a:ext cx="9144000" cy="702600"/>
          </a:xfrm>
          <a:prstGeom prst="rect">
            <a:avLst/>
          </a:prstGeom>
          <a:solidFill>
            <a:schemeClr val="dk2"/>
          </a:solidFill>
        </p:spPr>
        <p:txBody>
          <a:bodyPr anchorCtr="0" anchor="t" bIns="91425" lIns="91425" spcFirstLastPara="1" rIns="91425" wrap="square" tIns="91425">
            <a:noAutofit/>
          </a:bodyPr>
          <a:lstStyle/>
          <a:p>
            <a:pPr indent="0" lvl="0" marL="0" rtl="0" algn="l">
              <a:spcBef>
                <a:spcPts val="0"/>
              </a:spcBef>
              <a:spcAft>
                <a:spcPts val="0"/>
              </a:spcAft>
              <a:buNone/>
            </a:pPr>
            <a:r>
              <a:rPr lang="en-GB">
                <a:solidFill>
                  <a:schemeClr val="lt2"/>
                </a:solidFill>
              </a:rPr>
              <a:t>Accessible and Inclusive Facilitation</a:t>
            </a:r>
            <a:endParaRPr>
              <a:solidFill>
                <a:schemeClr val="lt2"/>
              </a:solidFill>
            </a:endParaRPr>
          </a:p>
          <a:p>
            <a:pPr indent="0" lvl="0" marL="0" rtl="0" algn="l">
              <a:spcBef>
                <a:spcPts val="0"/>
              </a:spcBef>
              <a:spcAft>
                <a:spcPts val="0"/>
              </a:spcAft>
              <a:buNone/>
            </a:pPr>
            <a:r>
              <a:t/>
            </a:r>
            <a:endParaRPr>
              <a:solidFill>
                <a:schemeClr val="lt2"/>
              </a:solidFill>
            </a:endParaRPr>
          </a:p>
        </p:txBody>
      </p:sp>
      <p:pic>
        <p:nvPicPr>
          <p:cNvPr id="682" name="Google Shape;682;p115"/>
          <p:cNvPicPr preferRelativeResize="0"/>
          <p:nvPr/>
        </p:nvPicPr>
        <p:blipFill rotWithShape="1">
          <a:blip r:embed="rId3">
            <a:alphaModFix/>
          </a:blip>
          <a:srcRect b="0" l="0" r="0" t="0"/>
          <a:stretch/>
        </p:blipFill>
        <p:spPr>
          <a:xfrm>
            <a:off x="7917200" y="4701145"/>
            <a:ext cx="1131301" cy="272456"/>
          </a:xfrm>
          <a:prstGeom prst="rect">
            <a:avLst/>
          </a:prstGeom>
          <a:noFill/>
          <a:ln>
            <a:noFill/>
          </a:ln>
        </p:spPr>
      </p:pic>
      <p:sp>
        <p:nvSpPr>
          <p:cNvPr id="683" name="Google Shape;683;p115"/>
          <p:cNvSpPr txBox="1"/>
          <p:nvPr/>
        </p:nvSpPr>
        <p:spPr>
          <a:xfrm>
            <a:off x="989125" y="1839800"/>
            <a:ext cx="6647100" cy="2401200"/>
          </a:xfrm>
          <a:prstGeom prst="rect">
            <a:avLst/>
          </a:prstGeom>
          <a:solidFill>
            <a:schemeClr val="lt2"/>
          </a:solid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GB" sz="1800">
                <a:solidFill>
                  <a:schemeClr val="dk1"/>
                </a:solidFill>
              </a:rPr>
              <a:t>Consider:</a:t>
            </a:r>
            <a:endParaRPr b="1" sz="1800">
              <a:solidFill>
                <a:schemeClr val="dk1"/>
              </a:solidFill>
            </a:endParaRPr>
          </a:p>
          <a:p>
            <a:pPr indent="0" lvl="0" marL="0" rtl="0" algn="l">
              <a:spcBef>
                <a:spcPts val="0"/>
              </a:spcBef>
              <a:spcAft>
                <a:spcPts val="0"/>
              </a:spcAft>
              <a:buNone/>
            </a:pPr>
            <a:r>
              <a:t/>
            </a:r>
            <a:endParaRPr sz="1800">
              <a:solidFill>
                <a:schemeClr val="dk1"/>
              </a:solidFill>
            </a:endParaRPr>
          </a:p>
          <a:p>
            <a:pPr indent="-342900" lvl="0" marL="457200" rtl="0" algn="l">
              <a:spcBef>
                <a:spcPts val="0"/>
              </a:spcBef>
              <a:spcAft>
                <a:spcPts val="0"/>
              </a:spcAft>
              <a:buClr>
                <a:schemeClr val="dk1"/>
              </a:buClr>
              <a:buSzPts val="1800"/>
              <a:buChar char="●"/>
            </a:pPr>
            <a:r>
              <a:rPr lang="en-GB" sz="1800">
                <a:solidFill>
                  <a:schemeClr val="dk1"/>
                </a:solidFill>
              </a:rPr>
              <a:t>Presentation Style: Audio, Visual, Pacing</a:t>
            </a:r>
            <a:endParaRPr sz="1800">
              <a:solidFill>
                <a:schemeClr val="dk1"/>
              </a:solidFill>
            </a:endParaRPr>
          </a:p>
          <a:p>
            <a:pPr indent="-342900" lvl="0" marL="457200" rtl="0" algn="l">
              <a:spcBef>
                <a:spcPts val="0"/>
              </a:spcBef>
              <a:spcAft>
                <a:spcPts val="0"/>
              </a:spcAft>
              <a:buClr>
                <a:schemeClr val="dk1"/>
              </a:buClr>
              <a:buSzPts val="1800"/>
              <a:buChar char="●"/>
            </a:pPr>
            <a:r>
              <a:rPr lang="en-GB" sz="1800">
                <a:solidFill>
                  <a:schemeClr val="dk1"/>
                </a:solidFill>
              </a:rPr>
              <a:t>Providing material before hand where possible </a:t>
            </a:r>
            <a:endParaRPr sz="1800">
              <a:solidFill>
                <a:schemeClr val="dk1"/>
              </a:solidFill>
            </a:endParaRPr>
          </a:p>
          <a:p>
            <a:pPr indent="-342900" lvl="0" marL="457200" rtl="0" algn="l">
              <a:spcBef>
                <a:spcPts val="0"/>
              </a:spcBef>
              <a:spcAft>
                <a:spcPts val="0"/>
              </a:spcAft>
              <a:buClr>
                <a:schemeClr val="dk1"/>
              </a:buClr>
              <a:buSzPts val="1800"/>
              <a:buChar char="●"/>
            </a:pPr>
            <a:r>
              <a:rPr lang="en-GB" sz="1800">
                <a:solidFill>
                  <a:schemeClr val="dk1"/>
                </a:solidFill>
              </a:rPr>
              <a:t>Helpful housekeeping; setting expectations</a:t>
            </a:r>
            <a:endParaRPr sz="1800">
              <a:solidFill>
                <a:schemeClr val="dk1"/>
              </a:solidFill>
            </a:endParaRPr>
          </a:p>
          <a:p>
            <a:pPr indent="-342900" lvl="0" marL="457200" rtl="0" algn="l">
              <a:spcBef>
                <a:spcPts val="0"/>
              </a:spcBef>
              <a:spcAft>
                <a:spcPts val="0"/>
              </a:spcAft>
              <a:buClr>
                <a:schemeClr val="dk1"/>
              </a:buClr>
              <a:buSzPts val="1800"/>
              <a:buChar char="●"/>
            </a:pPr>
            <a:r>
              <a:rPr lang="en-GB" sz="1800">
                <a:solidFill>
                  <a:schemeClr val="dk1"/>
                </a:solidFill>
              </a:rPr>
              <a:t>Safe space </a:t>
            </a:r>
            <a:endParaRPr sz="1800">
              <a:solidFill>
                <a:schemeClr val="dk1"/>
              </a:solidFill>
            </a:endParaRPr>
          </a:p>
          <a:p>
            <a:pPr indent="-342900" lvl="0" marL="457200" rtl="0" algn="l">
              <a:spcBef>
                <a:spcPts val="0"/>
              </a:spcBef>
              <a:spcAft>
                <a:spcPts val="0"/>
              </a:spcAft>
              <a:buClr>
                <a:schemeClr val="dk1"/>
              </a:buClr>
              <a:buSzPts val="1800"/>
              <a:buChar char="●"/>
            </a:pPr>
            <a:r>
              <a:rPr lang="en-GB" sz="1800">
                <a:solidFill>
                  <a:schemeClr val="dk1"/>
                </a:solidFill>
              </a:rPr>
              <a:t>Contributions options </a:t>
            </a:r>
            <a:endParaRPr sz="1800">
              <a:solidFill>
                <a:schemeClr val="dk1"/>
              </a:solidFill>
            </a:endParaRPr>
          </a:p>
          <a:p>
            <a:pPr indent="-342900" lvl="0" marL="457200" rtl="0" algn="l">
              <a:spcBef>
                <a:spcPts val="0"/>
              </a:spcBef>
              <a:spcAft>
                <a:spcPts val="0"/>
              </a:spcAft>
              <a:buClr>
                <a:schemeClr val="dk1"/>
              </a:buClr>
              <a:buSzPts val="1800"/>
              <a:buChar char="●"/>
            </a:pPr>
            <a:r>
              <a:rPr lang="en-GB" sz="1800">
                <a:solidFill>
                  <a:schemeClr val="dk1"/>
                </a:solidFill>
              </a:rPr>
              <a:t>Provide follow up notes or information</a:t>
            </a:r>
            <a:endParaRPr/>
          </a:p>
        </p:txBody>
      </p:sp>
      <p:pic>
        <p:nvPicPr>
          <p:cNvPr id="684" name="Google Shape;684;p115"/>
          <p:cNvPicPr preferRelativeResize="0"/>
          <p:nvPr/>
        </p:nvPicPr>
        <p:blipFill>
          <a:blip r:embed="rId4">
            <a:alphaModFix/>
          </a:blip>
          <a:stretch>
            <a:fillRect/>
          </a:stretch>
        </p:blipFill>
        <p:spPr>
          <a:xfrm>
            <a:off x="5135800" y="1360075"/>
            <a:ext cx="4762500" cy="4762500"/>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dk2"/>
        </a:solidFill>
      </p:bgPr>
    </p:bg>
    <p:spTree>
      <p:nvGrpSpPr>
        <p:cNvPr id="688" name="Shape 688"/>
        <p:cNvGrpSpPr/>
        <p:nvPr/>
      </p:nvGrpSpPr>
      <p:grpSpPr>
        <a:xfrm>
          <a:off x="0" y="0"/>
          <a:ext cx="0" cy="0"/>
          <a:chOff x="0" y="0"/>
          <a:chExt cx="0" cy="0"/>
        </a:xfrm>
      </p:grpSpPr>
      <p:sp>
        <p:nvSpPr>
          <p:cNvPr id="689" name="Google Shape;689;p116"/>
          <p:cNvSpPr/>
          <p:nvPr/>
        </p:nvSpPr>
        <p:spPr>
          <a:xfrm>
            <a:off x="1057200" y="1205100"/>
            <a:ext cx="7029600" cy="2733300"/>
          </a:xfrm>
          <a:prstGeom prst="rect">
            <a:avLst/>
          </a:prstGeom>
          <a:noFill/>
          <a:ln cap="flat" cmpd="sng" w="76200">
            <a:solidFill>
              <a:schemeClr val="lt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0" name="Google Shape;690;p116"/>
          <p:cNvSpPr txBox="1"/>
          <p:nvPr>
            <p:ph type="title"/>
          </p:nvPr>
        </p:nvSpPr>
        <p:spPr>
          <a:xfrm>
            <a:off x="1325250" y="1305525"/>
            <a:ext cx="6212100" cy="23202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lang="en-GB" sz="4800">
                <a:solidFill>
                  <a:schemeClr val="lt1"/>
                </a:solidFill>
              </a:rPr>
              <a:t>Supporting learners to contribute confidently</a:t>
            </a:r>
            <a:endParaRPr sz="4800">
              <a:solidFill>
                <a:schemeClr val="lt1"/>
              </a:solidFill>
            </a:endParaRPr>
          </a:p>
          <a:p>
            <a:pPr indent="0" lvl="0" marL="0" rtl="0" algn="l">
              <a:lnSpc>
                <a:spcPct val="115000"/>
              </a:lnSpc>
              <a:spcBef>
                <a:spcPts val="0"/>
              </a:spcBef>
              <a:spcAft>
                <a:spcPts val="0"/>
              </a:spcAft>
              <a:buNone/>
            </a:pPr>
            <a:r>
              <a:t/>
            </a:r>
            <a:endParaRPr sz="4800">
              <a:solidFill>
                <a:schemeClr val="lt1"/>
              </a:solidFill>
            </a:endParaRPr>
          </a:p>
          <a:p>
            <a:pPr indent="0" lvl="0" marL="0" rtl="0" algn="l">
              <a:lnSpc>
                <a:spcPct val="115000"/>
              </a:lnSpc>
              <a:spcBef>
                <a:spcPts val="0"/>
              </a:spcBef>
              <a:spcAft>
                <a:spcPts val="0"/>
              </a:spcAft>
              <a:buNone/>
            </a:pPr>
            <a:r>
              <a:t/>
            </a:r>
            <a:endParaRPr sz="4800">
              <a:solidFill>
                <a:schemeClr val="lt1"/>
              </a:solidFill>
            </a:endParaRPr>
          </a:p>
        </p:txBody>
      </p:sp>
      <p:pic>
        <p:nvPicPr>
          <p:cNvPr id="691" name="Google Shape;691;p116"/>
          <p:cNvPicPr preferRelativeResize="0"/>
          <p:nvPr/>
        </p:nvPicPr>
        <p:blipFill>
          <a:blip r:embed="rId3">
            <a:alphaModFix/>
          </a:blip>
          <a:stretch>
            <a:fillRect/>
          </a:stretch>
        </p:blipFill>
        <p:spPr>
          <a:xfrm>
            <a:off x="4725075" y="700750"/>
            <a:ext cx="4762500" cy="4762500"/>
          </a:xfrm>
          <a:prstGeom prst="rect">
            <a:avLst/>
          </a:prstGeom>
          <a:noFill/>
          <a:ln>
            <a:noFill/>
          </a:ln>
        </p:spPr>
      </p:pic>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95" name="Shape 695"/>
        <p:cNvGrpSpPr/>
        <p:nvPr/>
      </p:nvGrpSpPr>
      <p:grpSpPr>
        <a:xfrm>
          <a:off x="0" y="0"/>
          <a:ext cx="0" cy="0"/>
          <a:chOff x="0" y="0"/>
          <a:chExt cx="0" cy="0"/>
        </a:xfrm>
      </p:grpSpPr>
      <p:sp>
        <p:nvSpPr>
          <p:cNvPr id="696" name="Google Shape;696;p117"/>
          <p:cNvSpPr txBox="1"/>
          <p:nvPr>
            <p:ph idx="1" type="body"/>
          </p:nvPr>
        </p:nvSpPr>
        <p:spPr>
          <a:xfrm>
            <a:off x="263925" y="638025"/>
            <a:ext cx="8520600" cy="2900100"/>
          </a:xfrm>
          <a:prstGeom prst="rect">
            <a:avLst/>
          </a:prstGeom>
          <a:solidFill>
            <a:schemeClr val="lt2"/>
          </a:solidFill>
        </p:spPr>
        <p:txBody>
          <a:bodyPr anchorCtr="0" anchor="t" bIns="91425" lIns="91425" spcFirstLastPara="1" rIns="91425" wrap="square" tIns="91425">
            <a:noAutofit/>
          </a:bodyPr>
          <a:lstStyle/>
          <a:p>
            <a:pPr indent="0" lvl="0" marL="0" rtl="0" algn="l">
              <a:lnSpc>
                <a:spcPct val="100000"/>
              </a:lnSpc>
              <a:spcBef>
                <a:spcPts val="0"/>
              </a:spcBef>
              <a:spcAft>
                <a:spcPts val="0"/>
              </a:spcAft>
              <a:buNone/>
            </a:pPr>
            <a:r>
              <a:rPr b="1" lang="en-GB" sz="1800"/>
              <a:t>Breakout roleplays </a:t>
            </a:r>
            <a:endParaRPr b="1" sz="1800"/>
          </a:p>
          <a:p>
            <a:pPr indent="0" lvl="0" marL="0" rtl="0" algn="l">
              <a:lnSpc>
                <a:spcPct val="100000"/>
              </a:lnSpc>
              <a:spcBef>
                <a:spcPts val="0"/>
              </a:spcBef>
              <a:spcAft>
                <a:spcPts val="0"/>
              </a:spcAft>
              <a:buNone/>
            </a:pPr>
            <a:r>
              <a:t/>
            </a:r>
            <a:endParaRPr sz="1800"/>
          </a:p>
          <a:p>
            <a:pPr indent="-342900" lvl="0" marL="457200" rtl="0" algn="l">
              <a:lnSpc>
                <a:spcPct val="100000"/>
              </a:lnSpc>
              <a:spcBef>
                <a:spcPts val="0"/>
              </a:spcBef>
              <a:spcAft>
                <a:spcPts val="0"/>
              </a:spcAft>
              <a:buSzPts val="1800"/>
              <a:buChar char="●"/>
            </a:pPr>
            <a:r>
              <a:rPr lang="en-GB" sz="1800"/>
              <a:t>In pairs you’ll have ten minutes </a:t>
            </a:r>
            <a:endParaRPr sz="1800"/>
          </a:p>
          <a:p>
            <a:pPr indent="-342900" lvl="0" marL="457200" rtl="0" algn="l">
              <a:lnSpc>
                <a:spcPct val="100000"/>
              </a:lnSpc>
              <a:spcBef>
                <a:spcPts val="1000"/>
              </a:spcBef>
              <a:spcAft>
                <a:spcPts val="0"/>
              </a:spcAft>
              <a:buSzPts val="1800"/>
              <a:buChar char="●"/>
            </a:pPr>
            <a:r>
              <a:rPr lang="en-GB" sz="1800"/>
              <a:t>Choose one of the following scenarios each and swap roles as teacher learner</a:t>
            </a:r>
            <a:endParaRPr sz="1800"/>
          </a:p>
          <a:p>
            <a:pPr indent="-342900" lvl="0" marL="457200" rtl="0" algn="l">
              <a:lnSpc>
                <a:spcPct val="100000"/>
              </a:lnSpc>
              <a:spcBef>
                <a:spcPts val="1000"/>
              </a:spcBef>
              <a:spcAft>
                <a:spcPts val="1000"/>
              </a:spcAft>
              <a:buSzPts val="1800"/>
              <a:buChar char="●"/>
            </a:pPr>
            <a:r>
              <a:rPr lang="en-GB" sz="1800"/>
              <a:t>Come back to main room and feedback what was discussed and share ideas </a:t>
            </a:r>
            <a:r>
              <a:rPr lang="en-GB" sz="1800"/>
              <a:t>with the rest of the </a:t>
            </a:r>
            <a:r>
              <a:rPr lang="en-GB" sz="1800"/>
              <a:t> group </a:t>
            </a:r>
            <a:endParaRPr sz="1800"/>
          </a:p>
        </p:txBody>
      </p:sp>
      <p:sp>
        <p:nvSpPr>
          <p:cNvPr id="697" name="Google Shape;697;p117"/>
          <p:cNvSpPr txBox="1"/>
          <p:nvPr>
            <p:ph type="title"/>
          </p:nvPr>
        </p:nvSpPr>
        <p:spPr>
          <a:xfrm>
            <a:off x="0" y="0"/>
            <a:ext cx="9144000" cy="702600"/>
          </a:xfrm>
          <a:prstGeom prst="rect">
            <a:avLst/>
          </a:prstGeom>
          <a:solidFill>
            <a:schemeClr val="dk2"/>
          </a:solidFill>
        </p:spPr>
        <p:txBody>
          <a:bodyPr anchorCtr="0" anchor="t" bIns="91425" lIns="91425" spcFirstLastPara="1" rIns="91425" wrap="square" tIns="91425">
            <a:noAutofit/>
          </a:bodyPr>
          <a:lstStyle/>
          <a:p>
            <a:pPr indent="0" lvl="0" marL="0" rtl="0" algn="l">
              <a:spcBef>
                <a:spcPts val="0"/>
              </a:spcBef>
              <a:spcAft>
                <a:spcPts val="0"/>
              </a:spcAft>
              <a:buNone/>
            </a:pPr>
            <a:r>
              <a:rPr lang="en-GB">
                <a:solidFill>
                  <a:schemeClr val="lt2"/>
                </a:solidFill>
              </a:rPr>
              <a:t>Activity </a:t>
            </a:r>
            <a:endParaRPr>
              <a:solidFill>
                <a:schemeClr val="lt2"/>
              </a:solidFill>
            </a:endParaRPr>
          </a:p>
        </p:txBody>
      </p:sp>
      <p:sp>
        <p:nvSpPr>
          <p:cNvPr id="698" name="Google Shape;698;p117"/>
          <p:cNvSpPr txBox="1"/>
          <p:nvPr/>
        </p:nvSpPr>
        <p:spPr>
          <a:xfrm>
            <a:off x="1745325" y="3019500"/>
            <a:ext cx="7497600" cy="2124000"/>
          </a:xfrm>
          <a:prstGeom prst="rect">
            <a:avLst/>
          </a:prstGeom>
          <a:solidFill>
            <a:schemeClr val="dk1"/>
          </a:solid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GB" sz="1800">
                <a:solidFill>
                  <a:schemeClr val="lt1"/>
                </a:solidFill>
              </a:rPr>
              <a:t>Scenario one: </a:t>
            </a:r>
            <a:r>
              <a:rPr lang="en-GB" sz="1800">
                <a:solidFill>
                  <a:schemeClr val="lt1"/>
                </a:solidFill>
              </a:rPr>
              <a:t>a individual a learner is supporting is reluctant to discuss barriers they are experiencing  just saying everything is fine - what advice would you give as a teacher to get this person to open up?</a:t>
            </a:r>
            <a:endParaRPr sz="1800">
              <a:solidFill>
                <a:schemeClr val="lt1"/>
              </a:solidFill>
            </a:endParaRPr>
          </a:p>
          <a:p>
            <a:pPr indent="0" lvl="0" marL="0" rtl="0" algn="l">
              <a:spcBef>
                <a:spcPts val="0"/>
              </a:spcBef>
              <a:spcAft>
                <a:spcPts val="0"/>
              </a:spcAft>
              <a:buNone/>
            </a:pPr>
            <a:r>
              <a:t/>
            </a:r>
            <a:endParaRPr sz="1800">
              <a:solidFill>
                <a:schemeClr val="lt1"/>
              </a:solidFill>
            </a:endParaRPr>
          </a:p>
          <a:p>
            <a:pPr indent="0" lvl="0" marL="0" rtl="0" algn="l">
              <a:spcBef>
                <a:spcPts val="0"/>
              </a:spcBef>
              <a:spcAft>
                <a:spcPts val="0"/>
              </a:spcAft>
              <a:buNone/>
            </a:pPr>
            <a:r>
              <a:rPr b="1" lang="en-GB" sz="1800">
                <a:solidFill>
                  <a:schemeClr val="lt1"/>
                </a:solidFill>
              </a:rPr>
              <a:t>Scenario two: </a:t>
            </a:r>
            <a:r>
              <a:rPr lang="en-GB" sz="1800">
                <a:solidFill>
                  <a:schemeClr val="lt1"/>
                </a:solidFill>
              </a:rPr>
              <a:t>As teacher you have asked for resubmission for a learner twice with feedback but a learner is still struggling to pass - What could/should you do ?</a:t>
            </a:r>
            <a:endParaRPr>
              <a:solidFill>
                <a:schemeClr val="lt1"/>
              </a:solidFill>
            </a:endParaRPr>
          </a:p>
        </p:txBody>
      </p:sp>
      <p:pic>
        <p:nvPicPr>
          <p:cNvPr id="699" name="Google Shape;699;p117"/>
          <p:cNvPicPr preferRelativeResize="0"/>
          <p:nvPr/>
        </p:nvPicPr>
        <p:blipFill>
          <a:blip r:embed="rId3">
            <a:alphaModFix/>
          </a:blip>
          <a:stretch>
            <a:fillRect/>
          </a:stretch>
        </p:blipFill>
        <p:spPr>
          <a:xfrm>
            <a:off x="-1083275" y="2571750"/>
            <a:ext cx="3962225" cy="3962225"/>
          </a:xfrm>
          <a:prstGeom prst="rect">
            <a:avLst/>
          </a:prstGeom>
          <a:noFill/>
          <a:ln>
            <a:noFill/>
          </a:ln>
        </p:spPr>
      </p:pic>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03" name="Shape 703"/>
        <p:cNvGrpSpPr/>
        <p:nvPr/>
      </p:nvGrpSpPr>
      <p:grpSpPr>
        <a:xfrm>
          <a:off x="0" y="0"/>
          <a:ext cx="0" cy="0"/>
          <a:chOff x="0" y="0"/>
          <a:chExt cx="0" cy="0"/>
        </a:xfrm>
      </p:grpSpPr>
      <p:sp>
        <p:nvSpPr>
          <p:cNvPr id="704" name="Google Shape;704;p118"/>
          <p:cNvSpPr txBox="1"/>
          <p:nvPr>
            <p:ph idx="1" type="body"/>
          </p:nvPr>
        </p:nvSpPr>
        <p:spPr>
          <a:xfrm>
            <a:off x="254050" y="944650"/>
            <a:ext cx="8520600" cy="2900100"/>
          </a:xfrm>
          <a:prstGeom prst="rect">
            <a:avLst/>
          </a:prstGeom>
        </p:spPr>
        <p:txBody>
          <a:bodyPr anchorCtr="0" anchor="t" bIns="91425" lIns="91425" spcFirstLastPara="1" rIns="91425" wrap="square" tIns="91425">
            <a:noAutofit/>
          </a:bodyPr>
          <a:lstStyle/>
          <a:p>
            <a:pPr indent="-342900" lvl="0" marL="457200" rtl="0" algn="l">
              <a:lnSpc>
                <a:spcPct val="100000"/>
              </a:lnSpc>
              <a:spcBef>
                <a:spcPts val="0"/>
              </a:spcBef>
              <a:spcAft>
                <a:spcPts val="0"/>
              </a:spcAft>
              <a:buSzPts val="1800"/>
              <a:buChar char="●"/>
            </a:pPr>
            <a:r>
              <a:rPr lang="en-GB" sz="1800"/>
              <a:t>Email check ins</a:t>
            </a:r>
            <a:endParaRPr sz="1800"/>
          </a:p>
          <a:p>
            <a:pPr indent="-342900" lvl="0" marL="457200" rtl="0" algn="l">
              <a:lnSpc>
                <a:spcPct val="100000"/>
              </a:lnSpc>
              <a:spcBef>
                <a:spcPts val="1000"/>
              </a:spcBef>
              <a:spcAft>
                <a:spcPts val="0"/>
              </a:spcAft>
              <a:buSzPts val="1800"/>
              <a:buChar char="●"/>
            </a:pPr>
            <a:r>
              <a:rPr lang="en-GB" sz="1800"/>
              <a:t>Setting</a:t>
            </a:r>
            <a:r>
              <a:rPr lang="en-GB" sz="1800"/>
              <a:t> expectations</a:t>
            </a:r>
            <a:endParaRPr sz="1800"/>
          </a:p>
          <a:p>
            <a:pPr indent="-342900" lvl="0" marL="457200" rtl="0" algn="l">
              <a:lnSpc>
                <a:spcPct val="100000"/>
              </a:lnSpc>
              <a:spcBef>
                <a:spcPts val="1000"/>
              </a:spcBef>
              <a:spcAft>
                <a:spcPts val="0"/>
              </a:spcAft>
              <a:buSzPts val="1800"/>
              <a:buChar char="●"/>
            </a:pPr>
            <a:r>
              <a:rPr lang="en-GB" sz="1800"/>
              <a:t>Providing detailed feedback</a:t>
            </a:r>
            <a:endParaRPr sz="1800"/>
          </a:p>
          <a:p>
            <a:pPr indent="-342900" lvl="0" marL="457200" rtl="0" algn="l">
              <a:lnSpc>
                <a:spcPct val="100000"/>
              </a:lnSpc>
              <a:spcBef>
                <a:spcPts val="1000"/>
              </a:spcBef>
              <a:spcAft>
                <a:spcPts val="0"/>
              </a:spcAft>
              <a:buSzPts val="1800"/>
              <a:buChar char="●"/>
            </a:pPr>
            <a:r>
              <a:rPr lang="en-GB" sz="1800"/>
              <a:t>Optional drop ins?</a:t>
            </a:r>
            <a:endParaRPr sz="1800"/>
          </a:p>
          <a:p>
            <a:pPr indent="-342900" lvl="0" marL="457200" rtl="0" algn="l">
              <a:lnSpc>
                <a:spcPct val="100000"/>
              </a:lnSpc>
              <a:spcBef>
                <a:spcPts val="1000"/>
              </a:spcBef>
              <a:spcAft>
                <a:spcPts val="0"/>
              </a:spcAft>
              <a:buSzPts val="1800"/>
              <a:buChar char="●"/>
            </a:pPr>
            <a:r>
              <a:rPr lang="en-GB" sz="1800"/>
              <a:t>Extensions </a:t>
            </a:r>
            <a:endParaRPr sz="1800"/>
          </a:p>
          <a:p>
            <a:pPr indent="0" lvl="0" marL="0" rtl="0" algn="l">
              <a:lnSpc>
                <a:spcPct val="100000"/>
              </a:lnSpc>
              <a:spcBef>
                <a:spcPts val="1000"/>
              </a:spcBef>
              <a:spcAft>
                <a:spcPts val="0"/>
              </a:spcAft>
              <a:buNone/>
            </a:pPr>
            <a:r>
              <a:t/>
            </a:r>
            <a:endParaRPr sz="1800"/>
          </a:p>
          <a:p>
            <a:pPr indent="0" lvl="0" marL="0" rtl="0" algn="l">
              <a:lnSpc>
                <a:spcPct val="100000"/>
              </a:lnSpc>
              <a:spcBef>
                <a:spcPts val="0"/>
              </a:spcBef>
              <a:spcAft>
                <a:spcPts val="0"/>
              </a:spcAft>
              <a:buNone/>
            </a:pPr>
            <a:r>
              <a:t/>
            </a:r>
            <a:endParaRPr sz="1800"/>
          </a:p>
        </p:txBody>
      </p:sp>
      <p:sp>
        <p:nvSpPr>
          <p:cNvPr id="705" name="Google Shape;705;p118"/>
          <p:cNvSpPr txBox="1"/>
          <p:nvPr>
            <p:ph type="title"/>
          </p:nvPr>
        </p:nvSpPr>
        <p:spPr>
          <a:xfrm>
            <a:off x="0" y="0"/>
            <a:ext cx="9144000" cy="702600"/>
          </a:xfrm>
          <a:prstGeom prst="rect">
            <a:avLst/>
          </a:prstGeom>
          <a:solidFill>
            <a:schemeClr val="dk2"/>
          </a:solidFill>
        </p:spPr>
        <p:txBody>
          <a:bodyPr anchorCtr="0" anchor="t" bIns="91425" lIns="91425" spcFirstLastPara="1" rIns="91425" wrap="square" tIns="91425">
            <a:noAutofit/>
          </a:bodyPr>
          <a:lstStyle/>
          <a:p>
            <a:pPr indent="0" lvl="0" marL="0" rtl="0" algn="l">
              <a:spcBef>
                <a:spcPts val="0"/>
              </a:spcBef>
              <a:spcAft>
                <a:spcPts val="0"/>
              </a:spcAft>
              <a:buNone/>
            </a:pPr>
            <a:r>
              <a:rPr lang="en-GB">
                <a:solidFill>
                  <a:schemeClr val="lt2"/>
                </a:solidFill>
              </a:rPr>
              <a:t>Supporting learners who are struggling</a:t>
            </a:r>
            <a:endParaRPr>
              <a:solidFill>
                <a:schemeClr val="lt2"/>
              </a:solidFill>
            </a:endParaRPr>
          </a:p>
        </p:txBody>
      </p:sp>
      <p:pic>
        <p:nvPicPr>
          <p:cNvPr id="706" name="Google Shape;706;p118"/>
          <p:cNvPicPr preferRelativeResize="0"/>
          <p:nvPr/>
        </p:nvPicPr>
        <p:blipFill rotWithShape="1">
          <a:blip r:embed="rId3">
            <a:alphaModFix/>
          </a:blip>
          <a:srcRect b="0" l="0" r="0" t="0"/>
          <a:stretch/>
        </p:blipFill>
        <p:spPr>
          <a:xfrm>
            <a:off x="7917200" y="4701145"/>
            <a:ext cx="1131301" cy="272456"/>
          </a:xfrm>
          <a:prstGeom prst="rect">
            <a:avLst/>
          </a:prstGeom>
          <a:noFill/>
          <a:ln>
            <a:noFill/>
          </a:ln>
        </p:spPr>
      </p:pic>
      <p:sp>
        <p:nvSpPr>
          <p:cNvPr id="707" name="Google Shape;707;p118"/>
          <p:cNvSpPr/>
          <p:nvPr/>
        </p:nvSpPr>
        <p:spPr>
          <a:xfrm>
            <a:off x="739400" y="3066200"/>
            <a:ext cx="7177800" cy="1907400"/>
          </a:xfrm>
          <a:prstGeom prst="rect">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b="1" lang="en-GB" sz="2400">
                <a:solidFill>
                  <a:schemeClr val="dk1"/>
                </a:solidFill>
              </a:rPr>
              <a:t>How would you </a:t>
            </a:r>
            <a:r>
              <a:rPr b="1" lang="en-GB" sz="2400">
                <a:solidFill>
                  <a:schemeClr val="dk1"/>
                </a:solidFill>
              </a:rPr>
              <a:t>approach</a:t>
            </a:r>
            <a:r>
              <a:rPr b="1" lang="en-GB" sz="2400">
                <a:solidFill>
                  <a:schemeClr val="dk1"/>
                </a:solidFill>
              </a:rPr>
              <a:t> a learner regards </a:t>
            </a:r>
            <a:endParaRPr b="1" sz="2400">
              <a:solidFill>
                <a:schemeClr val="dk1"/>
              </a:solidFill>
            </a:endParaRPr>
          </a:p>
          <a:p>
            <a:pPr indent="0" lvl="0" marL="0" rtl="0" algn="l">
              <a:spcBef>
                <a:spcPts val="0"/>
              </a:spcBef>
              <a:spcAft>
                <a:spcPts val="0"/>
              </a:spcAft>
              <a:buNone/>
            </a:pPr>
            <a:r>
              <a:rPr b="1" lang="en-GB" sz="2400">
                <a:solidFill>
                  <a:schemeClr val="dk1"/>
                </a:solidFill>
              </a:rPr>
              <a:t>Non Attend</a:t>
            </a:r>
            <a:r>
              <a:rPr b="1" lang="en-GB" sz="2400">
                <a:solidFill>
                  <a:schemeClr val="dk1"/>
                </a:solidFill>
              </a:rPr>
              <a:t>ance?</a:t>
            </a:r>
            <a:endParaRPr b="1" sz="2400">
              <a:solidFill>
                <a:schemeClr val="dk1"/>
              </a:solidFill>
            </a:endParaRPr>
          </a:p>
        </p:txBody>
      </p:sp>
      <p:pic>
        <p:nvPicPr>
          <p:cNvPr id="708" name="Google Shape;708;p118"/>
          <p:cNvPicPr preferRelativeResize="0"/>
          <p:nvPr/>
        </p:nvPicPr>
        <p:blipFill>
          <a:blip r:embed="rId4">
            <a:alphaModFix/>
          </a:blip>
          <a:stretch>
            <a:fillRect/>
          </a:stretch>
        </p:blipFill>
        <p:spPr>
          <a:xfrm>
            <a:off x="6112575" y="3066200"/>
            <a:ext cx="2724550" cy="2724550"/>
          </a:xfrm>
          <a:prstGeom prst="rect">
            <a:avLst/>
          </a:prstGeom>
          <a:noFill/>
          <a:ln>
            <a:noFill/>
          </a:ln>
        </p:spPr>
      </p:pic>
      <p:sp>
        <p:nvSpPr>
          <p:cNvPr id="709" name="Google Shape;709;p118"/>
          <p:cNvSpPr/>
          <p:nvPr/>
        </p:nvSpPr>
        <p:spPr>
          <a:xfrm>
            <a:off x="5460050" y="949800"/>
            <a:ext cx="2987100" cy="860400"/>
          </a:xfrm>
          <a:prstGeom prst="doubleWave">
            <a:avLst>
              <a:gd fmla="val 6250" name="adj1"/>
              <a:gd fmla="val 0" name="adj2"/>
            </a:avLst>
          </a:prstGeom>
          <a:solidFill>
            <a:schemeClr val="accent5"/>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b="1" lang="en-GB">
                <a:solidFill>
                  <a:schemeClr val="lt1"/>
                </a:solidFill>
              </a:rPr>
              <a:t>We will discuss tracking attendance next week</a:t>
            </a:r>
            <a:endParaRPr b="1">
              <a:solidFill>
                <a:schemeClr val="lt1"/>
              </a:solidFill>
            </a:endParaRPr>
          </a:p>
          <a:p>
            <a:pPr indent="0" lvl="0" marL="0" rtl="0" algn="l">
              <a:spcBef>
                <a:spcPts val="0"/>
              </a:spcBef>
              <a:spcAft>
                <a:spcPts val="0"/>
              </a:spcAft>
              <a:buNone/>
            </a:pPr>
            <a:r>
              <a:t/>
            </a:r>
            <a:endParaRPr/>
          </a:p>
        </p:txBody>
      </p:sp>
      <p:sp>
        <p:nvSpPr>
          <p:cNvPr id="710" name="Google Shape;710;p118"/>
          <p:cNvSpPr txBox="1"/>
          <p:nvPr/>
        </p:nvSpPr>
        <p:spPr>
          <a:xfrm>
            <a:off x="6053525" y="3066200"/>
            <a:ext cx="33732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b="1">
              <a:solidFill>
                <a:schemeClr val="accent6"/>
              </a:solidFill>
            </a:endParaRPr>
          </a:p>
        </p:txBody>
      </p:sp>
      <p:pic>
        <p:nvPicPr>
          <p:cNvPr id="711" name="Google Shape;711;p118"/>
          <p:cNvPicPr preferRelativeResize="0"/>
          <p:nvPr/>
        </p:nvPicPr>
        <p:blipFill>
          <a:blip r:embed="rId5">
            <a:alphaModFix/>
          </a:blip>
          <a:stretch>
            <a:fillRect/>
          </a:stretch>
        </p:blipFill>
        <p:spPr>
          <a:xfrm>
            <a:off x="6583650" y="702600"/>
            <a:ext cx="2601425" cy="2601425"/>
          </a:xfrm>
          <a:prstGeom prst="rect">
            <a:avLst/>
          </a:prstGeom>
          <a:noFill/>
          <a:ln>
            <a:noFill/>
          </a:ln>
        </p:spPr>
      </p:pic>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15" name="Shape 715"/>
        <p:cNvGrpSpPr/>
        <p:nvPr/>
      </p:nvGrpSpPr>
      <p:grpSpPr>
        <a:xfrm>
          <a:off x="0" y="0"/>
          <a:ext cx="0" cy="0"/>
          <a:chOff x="0" y="0"/>
          <a:chExt cx="0" cy="0"/>
        </a:xfrm>
      </p:grpSpPr>
      <p:sp>
        <p:nvSpPr>
          <p:cNvPr id="716" name="Google Shape;716;p119"/>
          <p:cNvSpPr txBox="1"/>
          <p:nvPr>
            <p:ph idx="1" type="body"/>
          </p:nvPr>
        </p:nvSpPr>
        <p:spPr>
          <a:xfrm>
            <a:off x="1266075" y="1563450"/>
            <a:ext cx="7013100" cy="1542300"/>
          </a:xfrm>
          <a:prstGeom prst="rect">
            <a:avLst/>
          </a:prstGeom>
          <a:solidFill>
            <a:schemeClr val="lt2"/>
          </a:solidFill>
        </p:spPr>
        <p:txBody>
          <a:bodyPr anchorCtr="0" anchor="t" bIns="91425" lIns="91425" spcFirstLastPara="1" rIns="91425" wrap="square" tIns="91425">
            <a:noAutofit/>
          </a:bodyPr>
          <a:lstStyle/>
          <a:p>
            <a:pPr indent="-342900" lvl="0" marL="457200" rtl="0" algn="l">
              <a:lnSpc>
                <a:spcPct val="100000"/>
              </a:lnSpc>
              <a:spcBef>
                <a:spcPts val="0"/>
              </a:spcBef>
              <a:spcAft>
                <a:spcPts val="0"/>
              </a:spcAft>
              <a:buSzPts val="1800"/>
              <a:buChar char="●"/>
            </a:pPr>
            <a:r>
              <a:rPr lang="en-GB" sz="1800"/>
              <a:t>Set up a weekly space for questions on forums</a:t>
            </a:r>
            <a:endParaRPr sz="1800"/>
          </a:p>
          <a:p>
            <a:pPr indent="-342900" lvl="0" marL="457200" rtl="0" algn="l">
              <a:lnSpc>
                <a:spcPct val="100000"/>
              </a:lnSpc>
              <a:spcBef>
                <a:spcPts val="1000"/>
              </a:spcBef>
              <a:spcAft>
                <a:spcPts val="0"/>
              </a:spcAft>
              <a:buSzPts val="1800"/>
              <a:buChar char="●"/>
            </a:pPr>
            <a:r>
              <a:rPr lang="en-GB" sz="1800"/>
              <a:t>Encourage peer support</a:t>
            </a:r>
            <a:endParaRPr sz="1800"/>
          </a:p>
          <a:p>
            <a:pPr indent="-342900" lvl="0" marL="457200" rtl="0" algn="l">
              <a:lnSpc>
                <a:spcPct val="100000"/>
              </a:lnSpc>
              <a:spcBef>
                <a:spcPts val="1000"/>
              </a:spcBef>
              <a:spcAft>
                <a:spcPts val="0"/>
              </a:spcAft>
              <a:buSzPts val="1800"/>
              <a:buChar char="●"/>
            </a:pPr>
            <a:r>
              <a:rPr lang="en-GB" sz="1800"/>
              <a:t>Set up times to check the forum at least once a week</a:t>
            </a:r>
            <a:endParaRPr sz="1800"/>
          </a:p>
          <a:p>
            <a:pPr indent="0" lvl="0" marL="0" rtl="0" algn="l">
              <a:lnSpc>
                <a:spcPct val="100000"/>
              </a:lnSpc>
              <a:spcBef>
                <a:spcPts val="1000"/>
              </a:spcBef>
              <a:spcAft>
                <a:spcPts val="0"/>
              </a:spcAft>
              <a:buNone/>
            </a:pPr>
            <a:r>
              <a:t/>
            </a:r>
            <a:endParaRPr sz="1800"/>
          </a:p>
        </p:txBody>
      </p:sp>
      <p:sp>
        <p:nvSpPr>
          <p:cNvPr id="717" name="Google Shape;717;p119"/>
          <p:cNvSpPr txBox="1"/>
          <p:nvPr>
            <p:ph type="title"/>
          </p:nvPr>
        </p:nvSpPr>
        <p:spPr>
          <a:xfrm>
            <a:off x="0" y="0"/>
            <a:ext cx="9144000" cy="702600"/>
          </a:xfrm>
          <a:prstGeom prst="rect">
            <a:avLst/>
          </a:prstGeom>
          <a:solidFill>
            <a:schemeClr val="dk2"/>
          </a:solidFill>
        </p:spPr>
        <p:txBody>
          <a:bodyPr anchorCtr="0" anchor="t" bIns="91425" lIns="91425" spcFirstLastPara="1" rIns="91425" wrap="square" tIns="91425">
            <a:noAutofit/>
          </a:bodyPr>
          <a:lstStyle/>
          <a:p>
            <a:pPr indent="0" lvl="0" marL="0" rtl="0" algn="l">
              <a:spcBef>
                <a:spcPts val="0"/>
              </a:spcBef>
              <a:spcAft>
                <a:spcPts val="0"/>
              </a:spcAft>
              <a:buNone/>
            </a:pPr>
            <a:r>
              <a:rPr lang="en-GB">
                <a:solidFill>
                  <a:schemeClr val="lt2"/>
                </a:solidFill>
              </a:rPr>
              <a:t>Utilising Forum Space</a:t>
            </a:r>
            <a:endParaRPr>
              <a:solidFill>
                <a:schemeClr val="lt2"/>
              </a:solidFill>
            </a:endParaRPr>
          </a:p>
        </p:txBody>
      </p:sp>
      <p:pic>
        <p:nvPicPr>
          <p:cNvPr id="718" name="Google Shape;718;p119"/>
          <p:cNvPicPr preferRelativeResize="0"/>
          <p:nvPr/>
        </p:nvPicPr>
        <p:blipFill rotWithShape="1">
          <a:blip r:embed="rId3">
            <a:alphaModFix/>
          </a:blip>
          <a:srcRect b="0" l="0" r="0" t="0"/>
          <a:stretch/>
        </p:blipFill>
        <p:spPr>
          <a:xfrm>
            <a:off x="7917200" y="4701145"/>
            <a:ext cx="1131301" cy="272456"/>
          </a:xfrm>
          <a:prstGeom prst="rect">
            <a:avLst/>
          </a:prstGeom>
          <a:noFill/>
          <a:ln>
            <a:noFill/>
          </a:ln>
        </p:spPr>
      </p:pic>
      <p:sp>
        <p:nvSpPr>
          <p:cNvPr id="719" name="Google Shape;719;p119"/>
          <p:cNvSpPr txBox="1"/>
          <p:nvPr/>
        </p:nvSpPr>
        <p:spPr>
          <a:xfrm>
            <a:off x="89025" y="813175"/>
            <a:ext cx="6320700" cy="461700"/>
          </a:xfrm>
          <a:prstGeom prst="rect">
            <a:avLst/>
          </a:prstGeom>
          <a:solidFill>
            <a:schemeClr val="dk1"/>
          </a:solid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GB" sz="1800">
                <a:solidFill>
                  <a:schemeClr val="lt1"/>
                </a:solidFill>
              </a:rPr>
              <a:t>How you can </a:t>
            </a:r>
            <a:r>
              <a:rPr b="1" lang="en-GB" sz="1800">
                <a:solidFill>
                  <a:schemeClr val="lt1"/>
                </a:solidFill>
              </a:rPr>
              <a:t>utilise Moodle to support learners</a:t>
            </a:r>
            <a:r>
              <a:rPr b="1" lang="en-GB" sz="1800">
                <a:solidFill>
                  <a:schemeClr val="lt1"/>
                </a:solidFill>
              </a:rPr>
              <a:t> </a:t>
            </a:r>
            <a:endParaRPr b="1" sz="1800">
              <a:solidFill>
                <a:schemeClr val="lt1"/>
              </a:solidFill>
            </a:endParaRPr>
          </a:p>
        </p:txBody>
      </p:sp>
      <p:sp>
        <p:nvSpPr>
          <p:cNvPr id="720" name="Google Shape;720;p119"/>
          <p:cNvSpPr txBox="1"/>
          <p:nvPr/>
        </p:nvSpPr>
        <p:spPr>
          <a:xfrm>
            <a:off x="1814400" y="3504425"/>
            <a:ext cx="7329600" cy="461700"/>
          </a:xfrm>
          <a:prstGeom prst="rect">
            <a:avLst/>
          </a:prstGeom>
          <a:solidFill>
            <a:schemeClr val="accent1"/>
          </a:solid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GB" sz="1800">
                <a:solidFill>
                  <a:schemeClr val="dk1"/>
                </a:solidFill>
              </a:rPr>
              <a:t>Share ideas how else the forum can be used during the course</a:t>
            </a:r>
            <a:endParaRPr b="1" sz="1800">
              <a:solidFill>
                <a:schemeClr val="dk1"/>
              </a:solidFill>
            </a:endParaRPr>
          </a:p>
        </p:txBody>
      </p:sp>
      <p:sp>
        <p:nvSpPr>
          <p:cNvPr id="721" name="Google Shape;721;p119"/>
          <p:cNvSpPr txBox="1"/>
          <p:nvPr/>
        </p:nvSpPr>
        <p:spPr>
          <a:xfrm>
            <a:off x="1355125" y="4142300"/>
            <a:ext cx="5816100" cy="769500"/>
          </a:xfrm>
          <a:prstGeom prst="rect">
            <a:avLst/>
          </a:prstGeom>
          <a:solidFill>
            <a:schemeClr val="lt2"/>
          </a:solid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GB" sz="1900">
                <a:solidFill>
                  <a:schemeClr val="dk1"/>
                </a:solidFill>
              </a:rPr>
              <a:t>Think about how its been used </a:t>
            </a:r>
            <a:r>
              <a:rPr b="1" lang="en-GB" sz="1900">
                <a:solidFill>
                  <a:schemeClr val="dk1"/>
                </a:solidFill>
              </a:rPr>
              <a:t>in courses</a:t>
            </a:r>
            <a:r>
              <a:rPr b="1" lang="en-GB" sz="1900">
                <a:solidFill>
                  <a:schemeClr val="dk1"/>
                </a:solidFill>
              </a:rPr>
              <a:t> you’ve already participated on </a:t>
            </a:r>
            <a:endParaRPr b="1" sz="1900">
              <a:solidFill>
                <a:schemeClr val="dk1"/>
              </a:solidFill>
            </a:endParaRPr>
          </a:p>
        </p:txBody>
      </p:sp>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dk2"/>
        </a:solidFill>
      </p:bgPr>
    </p:bg>
    <p:spTree>
      <p:nvGrpSpPr>
        <p:cNvPr id="725" name="Shape 725"/>
        <p:cNvGrpSpPr/>
        <p:nvPr/>
      </p:nvGrpSpPr>
      <p:grpSpPr>
        <a:xfrm>
          <a:off x="0" y="0"/>
          <a:ext cx="0" cy="0"/>
          <a:chOff x="0" y="0"/>
          <a:chExt cx="0" cy="0"/>
        </a:xfrm>
      </p:grpSpPr>
      <p:sp>
        <p:nvSpPr>
          <p:cNvPr id="726" name="Google Shape;726;p120"/>
          <p:cNvSpPr/>
          <p:nvPr/>
        </p:nvSpPr>
        <p:spPr>
          <a:xfrm>
            <a:off x="1057200" y="1205100"/>
            <a:ext cx="7029600" cy="2733300"/>
          </a:xfrm>
          <a:prstGeom prst="rect">
            <a:avLst/>
          </a:prstGeom>
          <a:noFill/>
          <a:ln cap="flat" cmpd="sng" w="76200">
            <a:solidFill>
              <a:schemeClr val="lt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7" name="Google Shape;727;p120"/>
          <p:cNvSpPr txBox="1"/>
          <p:nvPr>
            <p:ph type="title"/>
          </p:nvPr>
        </p:nvSpPr>
        <p:spPr>
          <a:xfrm>
            <a:off x="1465950" y="1618200"/>
            <a:ext cx="6212100" cy="23202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lang="en-GB" sz="4800">
                <a:solidFill>
                  <a:schemeClr val="lt1"/>
                </a:solidFill>
              </a:rPr>
              <a:t>Providing space for Feedback</a:t>
            </a:r>
            <a:endParaRPr sz="4800">
              <a:solidFill>
                <a:schemeClr val="lt1"/>
              </a:solidFill>
            </a:endParaRPr>
          </a:p>
          <a:p>
            <a:pPr indent="0" lvl="0" marL="0" rtl="0" algn="l">
              <a:lnSpc>
                <a:spcPct val="115000"/>
              </a:lnSpc>
              <a:spcBef>
                <a:spcPts val="0"/>
              </a:spcBef>
              <a:spcAft>
                <a:spcPts val="0"/>
              </a:spcAft>
              <a:buNone/>
            </a:pPr>
            <a:r>
              <a:t/>
            </a:r>
            <a:endParaRPr sz="4800">
              <a:solidFill>
                <a:schemeClr val="lt1"/>
              </a:solidFill>
            </a:endParaRPr>
          </a:p>
          <a:p>
            <a:pPr indent="0" lvl="0" marL="0" rtl="0" algn="l">
              <a:lnSpc>
                <a:spcPct val="115000"/>
              </a:lnSpc>
              <a:spcBef>
                <a:spcPts val="0"/>
              </a:spcBef>
              <a:spcAft>
                <a:spcPts val="0"/>
              </a:spcAft>
              <a:buNone/>
            </a:pPr>
            <a:r>
              <a:t/>
            </a:r>
            <a:endParaRPr sz="4800">
              <a:solidFill>
                <a:schemeClr val="lt1"/>
              </a:solidFill>
            </a:endParaRPr>
          </a:p>
          <a:p>
            <a:pPr indent="0" lvl="0" marL="0" rtl="0" algn="l">
              <a:lnSpc>
                <a:spcPct val="115000"/>
              </a:lnSpc>
              <a:spcBef>
                <a:spcPts val="0"/>
              </a:spcBef>
              <a:spcAft>
                <a:spcPts val="0"/>
              </a:spcAft>
              <a:buNone/>
            </a:pPr>
            <a:r>
              <a:t/>
            </a:r>
            <a:endParaRPr sz="4800">
              <a:solidFill>
                <a:schemeClr val="lt1"/>
              </a:solidFill>
            </a:endParaRPr>
          </a:p>
        </p:txBody>
      </p:sp>
      <p:pic>
        <p:nvPicPr>
          <p:cNvPr id="728" name="Google Shape;728;p120"/>
          <p:cNvPicPr preferRelativeResize="0"/>
          <p:nvPr/>
        </p:nvPicPr>
        <p:blipFill>
          <a:blip r:embed="rId3">
            <a:alphaModFix/>
          </a:blip>
          <a:stretch>
            <a:fillRect/>
          </a:stretch>
        </p:blipFill>
        <p:spPr>
          <a:xfrm>
            <a:off x="4459750" y="857250"/>
            <a:ext cx="4585600" cy="4585600"/>
          </a:xfrm>
          <a:prstGeom prst="rect">
            <a:avLst/>
          </a:prstGeom>
          <a:noFill/>
          <a:ln>
            <a:noFill/>
          </a:ln>
        </p:spPr>
      </p:pic>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32" name="Shape 732"/>
        <p:cNvGrpSpPr/>
        <p:nvPr/>
      </p:nvGrpSpPr>
      <p:grpSpPr>
        <a:xfrm>
          <a:off x="0" y="0"/>
          <a:ext cx="0" cy="0"/>
          <a:chOff x="0" y="0"/>
          <a:chExt cx="0" cy="0"/>
        </a:xfrm>
      </p:grpSpPr>
      <p:sp>
        <p:nvSpPr>
          <p:cNvPr id="733" name="Google Shape;733;p121"/>
          <p:cNvSpPr txBox="1"/>
          <p:nvPr>
            <p:ph idx="1" type="body"/>
          </p:nvPr>
        </p:nvSpPr>
        <p:spPr>
          <a:xfrm>
            <a:off x="254050" y="944650"/>
            <a:ext cx="8520600" cy="2900100"/>
          </a:xfrm>
          <a:prstGeom prst="rect">
            <a:avLst/>
          </a:prstGeom>
        </p:spPr>
        <p:txBody>
          <a:bodyPr anchorCtr="0" anchor="t" bIns="91425" lIns="91425" spcFirstLastPara="1" rIns="91425" wrap="square" tIns="91425">
            <a:noAutofit/>
          </a:bodyPr>
          <a:lstStyle/>
          <a:p>
            <a:pPr indent="0" lvl="0" marL="0" rtl="0" algn="l">
              <a:lnSpc>
                <a:spcPct val="100000"/>
              </a:lnSpc>
              <a:spcBef>
                <a:spcPts val="0"/>
              </a:spcBef>
              <a:spcAft>
                <a:spcPts val="0"/>
              </a:spcAft>
              <a:buNone/>
            </a:pPr>
            <a:r>
              <a:rPr b="1" lang="en-GB" sz="1800"/>
              <a:t>When during a course should facilitator create space for Feedback?</a:t>
            </a:r>
            <a:endParaRPr b="1" sz="1800"/>
          </a:p>
          <a:p>
            <a:pPr indent="0" lvl="0" marL="0" rtl="0" algn="l">
              <a:lnSpc>
                <a:spcPct val="100000"/>
              </a:lnSpc>
              <a:spcBef>
                <a:spcPts val="1000"/>
              </a:spcBef>
              <a:spcAft>
                <a:spcPts val="0"/>
              </a:spcAft>
              <a:buNone/>
            </a:pPr>
            <a:r>
              <a:t/>
            </a:r>
            <a:endParaRPr b="1" sz="1800"/>
          </a:p>
          <a:p>
            <a:pPr indent="0" lvl="0" marL="0" rtl="0" algn="l">
              <a:lnSpc>
                <a:spcPct val="100000"/>
              </a:lnSpc>
              <a:spcBef>
                <a:spcPts val="1000"/>
              </a:spcBef>
              <a:spcAft>
                <a:spcPts val="0"/>
              </a:spcAft>
              <a:buNone/>
            </a:pPr>
            <a:r>
              <a:rPr b="1" lang="en-GB" sz="1800"/>
              <a:t>How can participants feedback?</a:t>
            </a:r>
            <a:endParaRPr b="1" sz="1800"/>
          </a:p>
          <a:p>
            <a:pPr indent="0" lvl="0" marL="0" rtl="0" algn="l">
              <a:lnSpc>
                <a:spcPct val="100000"/>
              </a:lnSpc>
              <a:spcBef>
                <a:spcPts val="1000"/>
              </a:spcBef>
              <a:spcAft>
                <a:spcPts val="0"/>
              </a:spcAft>
              <a:buNone/>
            </a:pPr>
            <a:r>
              <a:t/>
            </a:r>
            <a:endParaRPr b="1" sz="1800"/>
          </a:p>
          <a:p>
            <a:pPr indent="0" lvl="0" marL="0" rtl="0" algn="l">
              <a:lnSpc>
                <a:spcPct val="100000"/>
              </a:lnSpc>
              <a:spcBef>
                <a:spcPts val="1000"/>
              </a:spcBef>
              <a:spcAft>
                <a:spcPts val="1000"/>
              </a:spcAft>
              <a:buNone/>
            </a:pPr>
            <a:r>
              <a:rPr b="1" lang="en-GB" sz="1800"/>
              <a:t>Should you always act on all feedback?</a:t>
            </a:r>
            <a:endParaRPr b="1" sz="1800"/>
          </a:p>
        </p:txBody>
      </p:sp>
      <p:sp>
        <p:nvSpPr>
          <p:cNvPr id="734" name="Google Shape;734;p121"/>
          <p:cNvSpPr txBox="1"/>
          <p:nvPr>
            <p:ph type="title"/>
          </p:nvPr>
        </p:nvSpPr>
        <p:spPr>
          <a:xfrm>
            <a:off x="0" y="0"/>
            <a:ext cx="9144000" cy="702600"/>
          </a:xfrm>
          <a:prstGeom prst="rect">
            <a:avLst/>
          </a:prstGeom>
          <a:solidFill>
            <a:schemeClr val="dk2"/>
          </a:solidFill>
        </p:spPr>
        <p:txBody>
          <a:bodyPr anchorCtr="0" anchor="t" bIns="91425" lIns="91425" spcFirstLastPara="1" rIns="91425" wrap="square" tIns="91425">
            <a:noAutofit/>
          </a:bodyPr>
          <a:lstStyle/>
          <a:p>
            <a:pPr indent="0" lvl="0" marL="0" rtl="0" algn="l">
              <a:spcBef>
                <a:spcPts val="0"/>
              </a:spcBef>
              <a:spcAft>
                <a:spcPts val="0"/>
              </a:spcAft>
              <a:buNone/>
            </a:pPr>
            <a:r>
              <a:rPr lang="en-GB">
                <a:solidFill>
                  <a:schemeClr val="lt2"/>
                </a:solidFill>
              </a:rPr>
              <a:t>Providing space for Facilitation Feedback</a:t>
            </a:r>
            <a:endParaRPr>
              <a:solidFill>
                <a:schemeClr val="lt2"/>
              </a:solidFill>
            </a:endParaRPr>
          </a:p>
        </p:txBody>
      </p:sp>
      <p:pic>
        <p:nvPicPr>
          <p:cNvPr id="735" name="Google Shape;735;p121"/>
          <p:cNvPicPr preferRelativeResize="0"/>
          <p:nvPr/>
        </p:nvPicPr>
        <p:blipFill rotWithShape="1">
          <a:blip r:embed="rId3">
            <a:alphaModFix/>
          </a:blip>
          <a:srcRect b="0" l="0" r="0" t="0"/>
          <a:stretch/>
        </p:blipFill>
        <p:spPr>
          <a:xfrm>
            <a:off x="7917200" y="4701145"/>
            <a:ext cx="1131301" cy="272456"/>
          </a:xfrm>
          <a:prstGeom prst="rect">
            <a:avLst/>
          </a:prstGeom>
          <a:noFill/>
          <a:ln>
            <a:noFill/>
          </a:ln>
        </p:spPr>
      </p:pic>
      <p:sp>
        <p:nvSpPr>
          <p:cNvPr id="736" name="Google Shape;736;p121"/>
          <p:cNvSpPr txBox="1"/>
          <p:nvPr/>
        </p:nvSpPr>
        <p:spPr>
          <a:xfrm>
            <a:off x="365975" y="1275975"/>
            <a:ext cx="29772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a:p>
        </p:txBody>
      </p:sp>
      <p:pic>
        <p:nvPicPr>
          <p:cNvPr id="737" name="Google Shape;737;p121"/>
          <p:cNvPicPr preferRelativeResize="0"/>
          <p:nvPr/>
        </p:nvPicPr>
        <p:blipFill>
          <a:blip r:embed="rId4">
            <a:alphaModFix/>
          </a:blip>
          <a:stretch>
            <a:fillRect/>
          </a:stretch>
        </p:blipFill>
        <p:spPr>
          <a:xfrm>
            <a:off x="4372000" y="-239600"/>
            <a:ext cx="6547700" cy="6547700"/>
          </a:xfrm>
          <a:prstGeom prst="rect">
            <a:avLst/>
          </a:prstGeom>
          <a:noFill/>
          <a:ln>
            <a:noFill/>
          </a:ln>
        </p:spPr>
      </p:pic>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dk2"/>
        </a:solidFill>
      </p:bgPr>
    </p:bg>
    <p:spTree>
      <p:nvGrpSpPr>
        <p:cNvPr id="741" name="Shape 741"/>
        <p:cNvGrpSpPr/>
        <p:nvPr/>
      </p:nvGrpSpPr>
      <p:grpSpPr>
        <a:xfrm>
          <a:off x="0" y="0"/>
          <a:ext cx="0" cy="0"/>
          <a:chOff x="0" y="0"/>
          <a:chExt cx="0" cy="0"/>
        </a:xfrm>
      </p:grpSpPr>
      <p:sp>
        <p:nvSpPr>
          <p:cNvPr id="742" name="Google Shape;742;p122"/>
          <p:cNvSpPr/>
          <p:nvPr/>
        </p:nvSpPr>
        <p:spPr>
          <a:xfrm>
            <a:off x="1057200" y="1205100"/>
            <a:ext cx="7029600" cy="2733300"/>
          </a:xfrm>
          <a:prstGeom prst="rect">
            <a:avLst/>
          </a:prstGeom>
          <a:noFill/>
          <a:ln cap="flat" cmpd="sng" w="76200">
            <a:solidFill>
              <a:schemeClr val="lt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3" name="Google Shape;743;p122"/>
          <p:cNvSpPr txBox="1"/>
          <p:nvPr>
            <p:ph type="title"/>
          </p:nvPr>
        </p:nvSpPr>
        <p:spPr>
          <a:xfrm>
            <a:off x="1373550" y="1411650"/>
            <a:ext cx="6212100" cy="23202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lang="en-GB" sz="4800">
                <a:solidFill>
                  <a:schemeClr val="lt1"/>
                </a:solidFill>
              </a:rPr>
              <a:t>Week 2 - Post Session Assignments</a:t>
            </a:r>
            <a:endParaRPr sz="4800">
              <a:solidFill>
                <a:schemeClr val="lt1"/>
              </a:solidFill>
            </a:endParaRPr>
          </a:p>
          <a:p>
            <a:pPr indent="0" lvl="0" marL="0" rtl="0" algn="l">
              <a:lnSpc>
                <a:spcPct val="115000"/>
              </a:lnSpc>
              <a:spcBef>
                <a:spcPts val="0"/>
              </a:spcBef>
              <a:spcAft>
                <a:spcPts val="0"/>
              </a:spcAft>
              <a:buNone/>
            </a:pPr>
            <a:r>
              <a:t/>
            </a:r>
            <a:endParaRPr sz="4800">
              <a:solidFill>
                <a:schemeClr val="lt1"/>
              </a:solidFill>
            </a:endParaRPr>
          </a:p>
          <a:p>
            <a:pPr indent="0" lvl="0" marL="0" rtl="0" algn="l">
              <a:lnSpc>
                <a:spcPct val="115000"/>
              </a:lnSpc>
              <a:spcBef>
                <a:spcPts val="0"/>
              </a:spcBef>
              <a:spcAft>
                <a:spcPts val="0"/>
              </a:spcAft>
              <a:buNone/>
            </a:pPr>
            <a:r>
              <a:t/>
            </a:r>
            <a:endParaRPr sz="4800">
              <a:solidFill>
                <a:schemeClr val="lt1"/>
              </a:solidFill>
            </a:endParaRPr>
          </a:p>
          <a:p>
            <a:pPr indent="0" lvl="0" marL="0" rtl="0" algn="l">
              <a:lnSpc>
                <a:spcPct val="115000"/>
              </a:lnSpc>
              <a:spcBef>
                <a:spcPts val="0"/>
              </a:spcBef>
              <a:spcAft>
                <a:spcPts val="0"/>
              </a:spcAft>
              <a:buNone/>
            </a:pPr>
            <a:r>
              <a:t/>
            </a:r>
            <a:endParaRPr sz="4800">
              <a:solidFill>
                <a:schemeClr val="lt1"/>
              </a:solidFill>
            </a:endParaRPr>
          </a:p>
        </p:txBody>
      </p:sp>
      <p:pic>
        <p:nvPicPr>
          <p:cNvPr id="744" name="Google Shape;744;p122"/>
          <p:cNvPicPr preferRelativeResize="0"/>
          <p:nvPr/>
        </p:nvPicPr>
        <p:blipFill>
          <a:blip r:embed="rId3">
            <a:alphaModFix/>
          </a:blip>
          <a:stretch>
            <a:fillRect/>
          </a:stretch>
        </p:blipFill>
        <p:spPr>
          <a:xfrm>
            <a:off x="4381500" y="323150"/>
            <a:ext cx="4762500" cy="4762500"/>
          </a:xfrm>
          <a:prstGeom prst="rect">
            <a:avLst/>
          </a:prstGeom>
          <a:noFill/>
          <a:ln>
            <a:noFill/>
          </a:ln>
        </p:spPr>
      </p:pic>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48" name="Shape 748"/>
        <p:cNvGrpSpPr/>
        <p:nvPr/>
      </p:nvGrpSpPr>
      <p:grpSpPr>
        <a:xfrm>
          <a:off x="0" y="0"/>
          <a:ext cx="0" cy="0"/>
          <a:chOff x="0" y="0"/>
          <a:chExt cx="0" cy="0"/>
        </a:xfrm>
      </p:grpSpPr>
      <p:sp>
        <p:nvSpPr>
          <p:cNvPr id="749" name="Google Shape;749;p123"/>
          <p:cNvSpPr txBox="1"/>
          <p:nvPr>
            <p:ph idx="1" type="body"/>
          </p:nvPr>
        </p:nvSpPr>
        <p:spPr>
          <a:xfrm>
            <a:off x="254050" y="944650"/>
            <a:ext cx="8520600" cy="3348300"/>
          </a:xfrm>
          <a:prstGeom prst="rect">
            <a:avLst/>
          </a:prstGeom>
          <a:solidFill>
            <a:schemeClr val="dk2"/>
          </a:solidFill>
        </p:spPr>
        <p:txBody>
          <a:bodyPr anchorCtr="0" anchor="t" bIns="91425" lIns="91425" spcFirstLastPara="1" rIns="91425" wrap="square" tIns="91425">
            <a:noAutofit/>
          </a:bodyPr>
          <a:lstStyle/>
          <a:p>
            <a:pPr indent="0" lvl="0" marL="457200" rtl="0" algn="l">
              <a:lnSpc>
                <a:spcPct val="100000"/>
              </a:lnSpc>
              <a:spcBef>
                <a:spcPts val="1000"/>
              </a:spcBef>
              <a:spcAft>
                <a:spcPts val="0"/>
              </a:spcAft>
              <a:buNone/>
            </a:pPr>
            <a:r>
              <a:rPr lang="en-GB" sz="1800">
                <a:solidFill>
                  <a:schemeClr val="lt1"/>
                </a:solidFill>
              </a:rPr>
              <a:t>Within this weeks portfolio we ask you to reflect on the following and complete any activities before uploading it to your moodle </a:t>
            </a:r>
            <a:endParaRPr sz="1800">
              <a:solidFill>
                <a:schemeClr val="lt1"/>
              </a:solidFill>
            </a:endParaRPr>
          </a:p>
          <a:p>
            <a:pPr indent="-342900" lvl="0" marL="457200" rtl="0" algn="l">
              <a:lnSpc>
                <a:spcPct val="100000"/>
              </a:lnSpc>
              <a:spcBef>
                <a:spcPts val="1000"/>
              </a:spcBef>
              <a:spcAft>
                <a:spcPts val="0"/>
              </a:spcAft>
              <a:buClr>
                <a:schemeClr val="lt1"/>
              </a:buClr>
              <a:buSzPts val="1800"/>
              <a:buChar char="●"/>
            </a:pPr>
            <a:r>
              <a:rPr lang="en-GB" sz="1800">
                <a:solidFill>
                  <a:schemeClr val="lt1"/>
                </a:solidFill>
              </a:rPr>
              <a:t>Exploring Facilitation Challenges</a:t>
            </a:r>
            <a:endParaRPr sz="1800">
              <a:solidFill>
                <a:schemeClr val="lt1"/>
              </a:solidFill>
            </a:endParaRPr>
          </a:p>
          <a:p>
            <a:pPr indent="-342900" lvl="0" marL="457200" rtl="0" algn="l">
              <a:lnSpc>
                <a:spcPct val="100000"/>
              </a:lnSpc>
              <a:spcBef>
                <a:spcPts val="1000"/>
              </a:spcBef>
              <a:spcAft>
                <a:spcPts val="0"/>
              </a:spcAft>
              <a:buClr>
                <a:schemeClr val="lt1"/>
              </a:buClr>
              <a:buSzPts val="1800"/>
              <a:buChar char="●"/>
            </a:pPr>
            <a:r>
              <a:rPr lang="en-GB" sz="1800">
                <a:solidFill>
                  <a:schemeClr val="lt1"/>
                </a:solidFill>
              </a:rPr>
              <a:t>Reflecting on your teaching and facilitation skills</a:t>
            </a:r>
            <a:endParaRPr sz="1800">
              <a:solidFill>
                <a:schemeClr val="lt1"/>
              </a:solidFill>
            </a:endParaRPr>
          </a:p>
          <a:p>
            <a:pPr indent="-342900" lvl="0" marL="457200" rtl="0" algn="l">
              <a:lnSpc>
                <a:spcPct val="100000"/>
              </a:lnSpc>
              <a:spcBef>
                <a:spcPts val="1000"/>
              </a:spcBef>
              <a:spcAft>
                <a:spcPts val="0"/>
              </a:spcAft>
              <a:buClr>
                <a:schemeClr val="lt1"/>
              </a:buClr>
              <a:buSzPts val="1800"/>
              <a:buChar char="●"/>
            </a:pPr>
            <a:r>
              <a:rPr lang="en-GB" sz="1800">
                <a:solidFill>
                  <a:schemeClr val="lt1"/>
                </a:solidFill>
              </a:rPr>
              <a:t>Acting on Feedback </a:t>
            </a:r>
            <a:endParaRPr sz="1800">
              <a:solidFill>
                <a:schemeClr val="lt1"/>
              </a:solidFill>
            </a:endParaRPr>
          </a:p>
          <a:p>
            <a:pPr indent="0" lvl="0" marL="457200" rtl="0" algn="l">
              <a:lnSpc>
                <a:spcPct val="100000"/>
              </a:lnSpc>
              <a:spcBef>
                <a:spcPts val="1000"/>
              </a:spcBef>
              <a:spcAft>
                <a:spcPts val="0"/>
              </a:spcAft>
              <a:buNone/>
            </a:pPr>
            <a:r>
              <a:t/>
            </a:r>
            <a:endParaRPr sz="1800">
              <a:solidFill>
                <a:schemeClr val="lt1"/>
              </a:solidFill>
            </a:endParaRPr>
          </a:p>
          <a:p>
            <a:pPr indent="0" lvl="0" marL="457200" rtl="0" algn="l">
              <a:lnSpc>
                <a:spcPct val="100000"/>
              </a:lnSpc>
              <a:spcBef>
                <a:spcPts val="1000"/>
              </a:spcBef>
              <a:spcAft>
                <a:spcPts val="1000"/>
              </a:spcAft>
              <a:buNone/>
            </a:pPr>
            <a:r>
              <a:t/>
            </a:r>
            <a:endParaRPr sz="1800"/>
          </a:p>
        </p:txBody>
      </p:sp>
      <p:sp>
        <p:nvSpPr>
          <p:cNvPr id="750" name="Google Shape;750;p123"/>
          <p:cNvSpPr txBox="1"/>
          <p:nvPr>
            <p:ph type="title"/>
          </p:nvPr>
        </p:nvSpPr>
        <p:spPr>
          <a:xfrm>
            <a:off x="0" y="0"/>
            <a:ext cx="9144000" cy="702600"/>
          </a:xfrm>
          <a:prstGeom prst="rect">
            <a:avLst/>
          </a:prstGeom>
          <a:solidFill>
            <a:schemeClr val="dk2"/>
          </a:solidFill>
        </p:spPr>
        <p:txBody>
          <a:bodyPr anchorCtr="0" anchor="t" bIns="91425" lIns="91425" spcFirstLastPara="1" rIns="91425" wrap="square" tIns="91425">
            <a:noAutofit/>
          </a:bodyPr>
          <a:lstStyle/>
          <a:p>
            <a:pPr indent="0" lvl="0" marL="0" rtl="0" algn="l">
              <a:spcBef>
                <a:spcPts val="0"/>
              </a:spcBef>
              <a:spcAft>
                <a:spcPts val="0"/>
              </a:spcAft>
              <a:buNone/>
            </a:pPr>
            <a:r>
              <a:rPr lang="en-GB">
                <a:solidFill>
                  <a:schemeClr val="lt2"/>
                </a:solidFill>
              </a:rPr>
              <a:t>Post Session Expectations </a:t>
            </a:r>
            <a:endParaRPr>
              <a:solidFill>
                <a:schemeClr val="lt2"/>
              </a:solidFill>
            </a:endParaRPr>
          </a:p>
        </p:txBody>
      </p:sp>
      <p:pic>
        <p:nvPicPr>
          <p:cNvPr id="751" name="Google Shape;751;p123"/>
          <p:cNvPicPr preferRelativeResize="0"/>
          <p:nvPr/>
        </p:nvPicPr>
        <p:blipFill rotWithShape="1">
          <a:blip r:embed="rId3">
            <a:alphaModFix/>
          </a:blip>
          <a:srcRect b="0" l="0" r="0" t="0"/>
          <a:stretch/>
        </p:blipFill>
        <p:spPr>
          <a:xfrm>
            <a:off x="7917200" y="4701145"/>
            <a:ext cx="1131301" cy="272456"/>
          </a:xfrm>
          <a:prstGeom prst="rect">
            <a:avLst/>
          </a:prstGeom>
          <a:noFill/>
          <a:ln>
            <a:noFill/>
          </a:ln>
        </p:spPr>
      </p:pic>
      <p:pic>
        <p:nvPicPr>
          <p:cNvPr id="752" name="Google Shape;752;p123"/>
          <p:cNvPicPr preferRelativeResize="0"/>
          <p:nvPr/>
        </p:nvPicPr>
        <p:blipFill>
          <a:blip r:embed="rId4">
            <a:alphaModFix/>
          </a:blip>
          <a:stretch>
            <a:fillRect/>
          </a:stretch>
        </p:blipFill>
        <p:spPr>
          <a:xfrm>
            <a:off x="4752650" y="702600"/>
            <a:ext cx="4762500" cy="4762500"/>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2B2B73"/>
        </a:solidFill>
      </p:bgPr>
    </p:bg>
    <p:spTree>
      <p:nvGrpSpPr>
        <p:cNvPr id="518" name="Shape 518"/>
        <p:cNvGrpSpPr/>
        <p:nvPr/>
      </p:nvGrpSpPr>
      <p:grpSpPr>
        <a:xfrm>
          <a:off x="0" y="0"/>
          <a:ext cx="0" cy="0"/>
          <a:chOff x="0" y="0"/>
          <a:chExt cx="0" cy="0"/>
        </a:xfrm>
      </p:grpSpPr>
      <p:sp>
        <p:nvSpPr>
          <p:cNvPr id="519" name="Google Shape;519;p97"/>
          <p:cNvSpPr/>
          <p:nvPr/>
        </p:nvSpPr>
        <p:spPr>
          <a:xfrm>
            <a:off x="0" y="0"/>
            <a:ext cx="9144000" cy="1769100"/>
          </a:xfrm>
          <a:prstGeom prst="rect">
            <a:avLst/>
          </a:prstGeom>
          <a:solidFill>
            <a:srgbClr val="FCCCC7"/>
          </a:solidFill>
          <a:ln>
            <a:noFill/>
          </a:ln>
        </p:spPr>
        <p:txBody>
          <a:bodyPr anchorCtr="0" anchor="ctr" bIns="45725" lIns="45725" spcFirstLastPara="1" rIns="45725" wrap="square" tIns="45725">
            <a:noAutofit/>
          </a:bodyPr>
          <a:lstStyle/>
          <a:p>
            <a:pPr indent="0" lvl="0" marL="0" rtl="0" algn="l">
              <a:spcBef>
                <a:spcPts val="0"/>
              </a:spcBef>
              <a:spcAft>
                <a:spcPts val="0"/>
              </a:spcAft>
              <a:buNone/>
            </a:pPr>
            <a:r>
              <a:t/>
            </a:r>
            <a:endParaRPr/>
          </a:p>
        </p:txBody>
      </p:sp>
      <p:sp>
        <p:nvSpPr>
          <p:cNvPr id="520" name="Google Shape;520;p97"/>
          <p:cNvSpPr txBox="1"/>
          <p:nvPr/>
        </p:nvSpPr>
        <p:spPr>
          <a:xfrm>
            <a:off x="746282" y="522616"/>
            <a:ext cx="7651500" cy="647700"/>
          </a:xfrm>
          <a:prstGeom prst="rect">
            <a:avLst/>
          </a:prstGeom>
          <a:noFill/>
          <a:ln>
            <a:noFill/>
          </a:ln>
        </p:spPr>
        <p:txBody>
          <a:bodyPr anchorCtr="0" anchor="t" bIns="0" lIns="0" spcFirstLastPara="1" rIns="0" wrap="square" tIns="0">
            <a:noAutofit/>
          </a:bodyPr>
          <a:lstStyle/>
          <a:p>
            <a:pPr indent="0" lvl="0" marL="0" marR="0" rtl="0" algn="ctr">
              <a:lnSpc>
                <a:spcPct val="140000"/>
              </a:lnSpc>
              <a:spcBef>
                <a:spcPts val="0"/>
              </a:spcBef>
              <a:spcAft>
                <a:spcPts val="0"/>
              </a:spcAft>
              <a:buNone/>
            </a:pPr>
            <a:r>
              <a:rPr b="0" i="0" lang="en-GB" sz="3800" u="none" cap="none" strike="noStrike">
                <a:solidFill>
                  <a:srgbClr val="302B70"/>
                </a:solidFill>
                <a:latin typeface="Open Sans ExtraBold"/>
                <a:ea typeface="Open Sans ExtraBold"/>
                <a:cs typeface="Open Sans ExtraBold"/>
                <a:sym typeface="Open Sans ExtraBold"/>
              </a:rPr>
              <a:t>Helpful Housekeeping</a:t>
            </a:r>
            <a:endParaRPr sz="700"/>
          </a:p>
        </p:txBody>
      </p:sp>
      <p:grpSp>
        <p:nvGrpSpPr>
          <p:cNvPr id="521" name="Google Shape;521;p97"/>
          <p:cNvGrpSpPr/>
          <p:nvPr/>
        </p:nvGrpSpPr>
        <p:grpSpPr>
          <a:xfrm>
            <a:off x="1044244" y="2191780"/>
            <a:ext cx="7055500" cy="2559365"/>
            <a:chOff x="0" y="0"/>
            <a:chExt cx="18814667" cy="6824973"/>
          </a:xfrm>
        </p:grpSpPr>
        <p:sp>
          <p:nvSpPr>
            <p:cNvPr id="522" name="Google Shape;522;p97"/>
            <p:cNvSpPr txBox="1"/>
            <p:nvPr/>
          </p:nvSpPr>
          <p:spPr>
            <a:xfrm>
              <a:off x="14708267" y="3805473"/>
              <a:ext cx="4106400" cy="2257500"/>
            </a:xfrm>
            <a:prstGeom prst="rect">
              <a:avLst/>
            </a:prstGeom>
            <a:noFill/>
            <a:ln>
              <a:noFill/>
            </a:ln>
          </p:spPr>
          <p:txBody>
            <a:bodyPr anchorCtr="0" anchor="t" bIns="0" lIns="0" spcFirstLastPara="1" rIns="0" wrap="square" tIns="0">
              <a:noAutofit/>
            </a:bodyPr>
            <a:lstStyle/>
            <a:p>
              <a:pPr indent="0" lvl="0" marL="0" marR="0" rtl="0" algn="l">
                <a:lnSpc>
                  <a:spcPct val="150000"/>
                </a:lnSpc>
                <a:spcBef>
                  <a:spcPts val="0"/>
                </a:spcBef>
                <a:spcAft>
                  <a:spcPts val="0"/>
                </a:spcAft>
                <a:buNone/>
              </a:pPr>
              <a:r>
                <a:rPr b="0" i="0" lang="en-GB" sz="1500" u="none" cap="none" strike="noStrike">
                  <a:solidFill>
                    <a:srgbClr val="FCCCC7"/>
                  </a:solidFill>
                  <a:latin typeface="Arial"/>
                  <a:ea typeface="Arial"/>
                  <a:cs typeface="Arial"/>
                  <a:sym typeface="Arial"/>
                </a:rPr>
                <a:t>This is a safe and inclusive learning space</a:t>
              </a:r>
              <a:endParaRPr sz="700"/>
            </a:p>
          </p:txBody>
        </p:sp>
        <p:pic>
          <p:nvPicPr>
            <p:cNvPr id="523" name="Google Shape;523;p97"/>
            <p:cNvPicPr preferRelativeResize="0"/>
            <p:nvPr/>
          </p:nvPicPr>
          <p:blipFill rotWithShape="1">
            <a:blip r:embed="rId3">
              <a:alphaModFix/>
            </a:blip>
            <a:srcRect b="0" l="0" r="0" t="0"/>
            <a:stretch/>
          </p:blipFill>
          <p:spPr>
            <a:xfrm>
              <a:off x="733985" y="0"/>
              <a:ext cx="2638460" cy="2903395"/>
            </a:xfrm>
            <a:prstGeom prst="rect">
              <a:avLst/>
            </a:prstGeom>
            <a:noFill/>
            <a:ln>
              <a:noFill/>
            </a:ln>
          </p:spPr>
        </p:pic>
        <p:pic>
          <p:nvPicPr>
            <p:cNvPr id="524" name="Google Shape;524;p97"/>
            <p:cNvPicPr preferRelativeResize="0"/>
            <p:nvPr/>
          </p:nvPicPr>
          <p:blipFill rotWithShape="1">
            <a:blip r:embed="rId4">
              <a:alphaModFix/>
            </a:blip>
            <a:srcRect b="0" l="0" r="0" t="0"/>
            <a:stretch/>
          </p:blipFill>
          <p:spPr>
            <a:xfrm>
              <a:off x="7961164" y="0"/>
              <a:ext cx="2892370" cy="2900634"/>
            </a:xfrm>
            <a:prstGeom prst="rect">
              <a:avLst/>
            </a:prstGeom>
            <a:noFill/>
            <a:ln>
              <a:noFill/>
            </a:ln>
          </p:spPr>
        </p:pic>
        <p:pic>
          <p:nvPicPr>
            <p:cNvPr id="525" name="Google Shape;525;p97"/>
            <p:cNvPicPr preferRelativeResize="0"/>
            <p:nvPr/>
          </p:nvPicPr>
          <p:blipFill rotWithShape="1">
            <a:blip r:embed="rId5">
              <a:alphaModFix/>
            </a:blip>
            <a:srcRect b="0" l="0" r="0" t="0"/>
            <a:stretch/>
          </p:blipFill>
          <p:spPr>
            <a:xfrm>
              <a:off x="15350984" y="78868"/>
              <a:ext cx="2820997" cy="2824527"/>
            </a:xfrm>
            <a:prstGeom prst="rect">
              <a:avLst/>
            </a:prstGeom>
            <a:noFill/>
            <a:ln>
              <a:noFill/>
            </a:ln>
          </p:spPr>
        </p:pic>
        <p:sp>
          <p:nvSpPr>
            <p:cNvPr id="526" name="Google Shape;526;p97"/>
            <p:cNvSpPr txBox="1"/>
            <p:nvPr/>
          </p:nvSpPr>
          <p:spPr>
            <a:xfrm>
              <a:off x="6638267" y="3805473"/>
              <a:ext cx="5595300" cy="3019500"/>
            </a:xfrm>
            <a:prstGeom prst="rect">
              <a:avLst/>
            </a:prstGeom>
            <a:noFill/>
            <a:ln>
              <a:noFill/>
            </a:ln>
          </p:spPr>
          <p:txBody>
            <a:bodyPr anchorCtr="0" anchor="t" bIns="0" lIns="0" spcFirstLastPara="1" rIns="0" wrap="square" tIns="0">
              <a:noAutofit/>
            </a:bodyPr>
            <a:lstStyle/>
            <a:p>
              <a:pPr indent="0" lvl="0" marL="0" marR="0" rtl="0" algn="l">
                <a:lnSpc>
                  <a:spcPct val="150000"/>
                </a:lnSpc>
                <a:spcBef>
                  <a:spcPts val="0"/>
                </a:spcBef>
                <a:spcAft>
                  <a:spcPts val="0"/>
                </a:spcAft>
                <a:buNone/>
              </a:pPr>
              <a:r>
                <a:rPr b="0" i="0" lang="en-GB" sz="1500" u="none" cap="none" strike="noStrike">
                  <a:solidFill>
                    <a:srgbClr val="FCCCC7"/>
                  </a:solidFill>
                  <a:latin typeface="Arial"/>
                  <a:ea typeface="Arial"/>
                  <a:cs typeface="Arial"/>
                  <a:sym typeface="Arial"/>
                </a:rPr>
                <a:t>Please do put questions in the chat box or verbalise them at the end</a:t>
              </a:r>
              <a:endParaRPr sz="700"/>
            </a:p>
          </p:txBody>
        </p:sp>
        <p:sp>
          <p:nvSpPr>
            <p:cNvPr id="527" name="Google Shape;527;p97"/>
            <p:cNvSpPr txBox="1"/>
            <p:nvPr/>
          </p:nvSpPr>
          <p:spPr>
            <a:xfrm>
              <a:off x="0" y="3805473"/>
              <a:ext cx="4106400" cy="2257500"/>
            </a:xfrm>
            <a:prstGeom prst="rect">
              <a:avLst/>
            </a:prstGeom>
            <a:noFill/>
            <a:ln>
              <a:noFill/>
            </a:ln>
          </p:spPr>
          <p:txBody>
            <a:bodyPr anchorCtr="0" anchor="t" bIns="0" lIns="0" spcFirstLastPara="1" rIns="0" wrap="square" tIns="0">
              <a:noAutofit/>
            </a:bodyPr>
            <a:lstStyle/>
            <a:p>
              <a:pPr indent="0" lvl="0" marL="0" marR="0" rtl="0" algn="l">
                <a:lnSpc>
                  <a:spcPct val="150000"/>
                </a:lnSpc>
                <a:spcBef>
                  <a:spcPts val="0"/>
                </a:spcBef>
                <a:spcAft>
                  <a:spcPts val="0"/>
                </a:spcAft>
                <a:buNone/>
              </a:pPr>
              <a:r>
                <a:rPr b="0" i="0" lang="en-GB" sz="1500" u="none" cap="none" strike="noStrike">
                  <a:solidFill>
                    <a:srgbClr val="FCCCC7"/>
                  </a:solidFill>
                  <a:latin typeface="Arial"/>
                  <a:ea typeface="Arial"/>
                  <a:cs typeface="Arial"/>
                  <a:sym typeface="Arial"/>
                </a:rPr>
                <a:t>Please keep </a:t>
              </a:r>
              <a:endParaRPr sz="700"/>
            </a:p>
            <a:p>
              <a:pPr indent="0" lvl="0" marL="0" marR="0" rtl="0" algn="l">
                <a:lnSpc>
                  <a:spcPct val="150000"/>
                </a:lnSpc>
                <a:spcBef>
                  <a:spcPts val="0"/>
                </a:spcBef>
                <a:spcAft>
                  <a:spcPts val="0"/>
                </a:spcAft>
                <a:buNone/>
              </a:pPr>
              <a:r>
                <a:rPr b="0" i="0" lang="en-GB" sz="1500" u="none" cap="none" strike="noStrike">
                  <a:solidFill>
                    <a:srgbClr val="FCCCC7"/>
                  </a:solidFill>
                  <a:latin typeface="Arial"/>
                  <a:ea typeface="Arial"/>
                  <a:cs typeface="Arial"/>
                  <a:sym typeface="Arial"/>
                </a:rPr>
                <a:t>your microphone muted</a:t>
              </a:r>
              <a:endParaRPr sz="700"/>
            </a:p>
          </p:txBody>
        </p:sp>
      </p:grpSp>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E9EFF6"/>
        </a:solidFill>
      </p:bgPr>
    </p:bg>
    <p:spTree>
      <p:nvGrpSpPr>
        <p:cNvPr id="756" name="Shape 756"/>
        <p:cNvGrpSpPr/>
        <p:nvPr/>
      </p:nvGrpSpPr>
      <p:grpSpPr>
        <a:xfrm>
          <a:off x="0" y="0"/>
          <a:ext cx="0" cy="0"/>
          <a:chOff x="0" y="0"/>
          <a:chExt cx="0" cy="0"/>
        </a:xfrm>
      </p:grpSpPr>
      <p:sp>
        <p:nvSpPr>
          <p:cNvPr id="757" name="Google Shape;757;p124"/>
          <p:cNvSpPr/>
          <p:nvPr/>
        </p:nvSpPr>
        <p:spPr>
          <a:xfrm>
            <a:off x="0" y="0"/>
            <a:ext cx="9144000" cy="3979500"/>
          </a:xfrm>
          <a:prstGeom prst="rect">
            <a:avLst/>
          </a:prstGeom>
          <a:solidFill>
            <a:schemeClr val="dk1"/>
          </a:solidFill>
          <a:ln>
            <a:noFill/>
          </a:ln>
        </p:spPr>
        <p:txBody>
          <a:bodyPr anchorCtr="0" anchor="ctr" bIns="45725" lIns="45725" spcFirstLastPara="1" rIns="45725" wrap="square" tIns="45725">
            <a:noAutofit/>
          </a:bodyPr>
          <a:lstStyle/>
          <a:p>
            <a:pPr indent="0" lvl="0" marL="0" rtl="0" algn="l">
              <a:spcBef>
                <a:spcPts val="0"/>
              </a:spcBef>
              <a:spcAft>
                <a:spcPts val="0"/>
              </a:spcAft>
              <a:buNone/>
            </a:pPr>
            <a:r>
              <a:t/>
            </a:r>
            <a:endParaRPr/>
          </a:p>
        </p:txBody>
      </p:sp>
      <p:sp>
        <p:nvSpPr>
          <p:cNvPr id="758" name="Google Shape;758;p124"/>
          <p:cNvSpPr txBox="1"/>
          <p:nvPr/>
        </p:nvSpPr>
        <p:spPr>
          <a:xfrm>
            <a:off x="858574" y="1297000"/>
            <a:ext cx="3468000" cy="989700"/>
          </a:xfrm>
          <a:prstGeom prst="rect">
            <a:avLst/>
          </a:prstGeom>
          <a:noFill/>
          <a:ln>
            <a:noFill/>
          </a:ln>
        </p:spPr>
        <p:txBody>
          <a:bodyPr anchorCtr="0" anchor="t" bIns="0" lIns="0" spcFirstLastPara="1" rIns="0" wrap="square" tIns="0">
            <a:noAutofit/>
          </a:bodyPr>
          <a:lstStyle/>
          <a:p>
            <a:pPr indent="0" lvl="0" marL="0" marR="0" rtl="0" algn="ctr">
              <a:lnSpc>
                <a:spcPct val="115000"/>
              </a:lnSpc>
              <a:spcBef>
                <a:spcPts val="0"/>
              </a:spcBef>
              <a:spcAft>
                <a:spcPts val="0"/>
              </a:spcAft>
              <a:buNone/>
            </a:pPr>
            <a:r>
              <a:rPr b="1" lang="en-GB" sz="4500">
                <a:solidFill>
                  <a:schemeClr val="lt2"/>
                </a:solidFill>
              </a:rPr>
              <a:t>Any questions?</a:t>
            </a:r>
            <a:endParaRPr b="1" sz="4500">
              <a:solidFill>
                <a:schemeClr val="lt2"/>
              </a:solidFill>
            </a:endParaRPr>
          </a:p>
        </p:txBody>
      </p:sp>
      <p:grpSp>
        <p:nvGrpSpPr>
          <p:cNvPr id="759" name="Google Shape;759;p124"/>
          <p:cNvGrpSpPr/>
          <p:nvPr/>
        </p:nvGrpSpPr>
        <p:grpSpPr>
          <a:xfrm>
            <a:off x="5701220" y="991541"/>
            <a:ext cx="3287718" cy="4202369"/>
            <a:chOff x="203100" y="706725"/>
            <a:chExt cx="2183950" cy="2995701"/>
          </a:xfrm>
        </p:grpSpPr>
        <p:pic>
          <p:nvPicPr>
            <p:cNvPr id="760" name="Google Shape;760;p124"/>
            <p:cNvPicPr preferRelativeResize="0"/>
            <p:nvPr/>
          </p:nvPicPr>
          <p:blipFill rotWithShape="1">
            <a:blip r:embed="rId3">
              <a:alphaModFix/>
            </a:blip>
            <a:srcRect b="0" l="0" r="0" t="0"/>
            <a:stretch/>
          </p:blipFill>
          <p:spPr>
            <a:xfrm>
              <a:off x="586621" y="706725"/>
              <a:ext cx="1493197" cy="1420603"/>
            </a:xfrm>
            <a:prstGeom prst="rect">
              <a:avLst/>
            </a:prstGeom>
            <a:noFill/>
            <a:ln>
              <a:noFill/>
            </a:ln>
          </p:spPr>
        </p:pic>
        <p:pic>
          <p:nvPicPr>
            <p:cNvPr id="761" name="Google Shape;761;p124"/>
            <p:cNvPicPr preferRelativeResize="0"/>
            <p:nvPr/>
          </p:nvPicPr>
          <p:blipFill rotWithShape="1">
            <a:blip r:embed="rId4">
              <a:alphaModFix/>
            </a:blip>
            <a:srcRect b="0" l="0" r="0" t="0"/>
            <a:stretch/>
          </p:blipFill>
          <p:spPr>
            <a:xfrm>
              <a:off x="1651129" y="751532"/>
              <a:ext cx="582174" cy="1915525"/>
            </a:xfrm>
            <a:prstGeom prst="rect">
              <a:avLst/>
            </a:prstGeom>
            <a:noFill/>
            <a:ln>
              <a:noFill/>
            </a:ln>
          </p:spPr>
        </p:pic>
        <p:pic>
          <p:nvPicPr>
            <p:cNvPr id="762" name="Google Shape;762;p124"/>
            <p:cNvPicPr preferRelativeResize="0"/>
            <p:nvPr/>
          </p:nvPicPr>
          <p:blipFill rotWithShape="1">
            <a:blip r:embed="rId5">
              <a:alphaModFix/>
            </a:blip>
            <a:srcRect b="0" l="0" r="0" t="0"/>
            <a:stretch/>
          </p:blipFill>
          <p:spPr>
            <a:xfrm>
              <a:off x="203100" y="922800"/>
              <a:ext cx="562893" cy="1841563"/>
            </a:xfrm>
            <a:prstGeom prst="rect">
              <a:avLst/>
            </a:prstGeom>
            <a:noFill/>
            <a:ln>
              <a:noFill/>
            </a:ln>
          </p:spPr>
        </p:pic>
        <p:pic>
          <p:nvPicPr>
            <p:cNvPr id="763" name="Google Shape;763;p124"/>
            <p:cNvPicPr preferRelativeResize="0"/>
            <p:nvPr/>
          </p:nvPicPr>
          <p:blipFill rotWithShape="1">
            <a:blip r:embed="rId6">
              <a:alphaModFix/>
            </a:blip>
            <a:srcRect b="0" l="0" r="0" t="0"/>
            <a:stretch/>
          </p:blipFill>
          <p:spPr>
            <a:xfrm>
              <a:off x="586598" y="751514"/>
              <a:ext cx="847703" cy="1470209"/>
            </a:xfrm>
            <a:prstGeom prst="rect">
              <a:avLst/>
            </a:prstGeom>
            <a:noFill/>
            <a:ln>
              <a:noFill/>
            </a:ln>
          </p:spPr>
        </p:pic>
        <p:pic>
          <p:nvPicPr>
            <p:cNvPr id="764" name="Google Shape;764;p124"/>
            <p:cNvPicPr preferRelativeResize="0"/>
            <p:nvPr/>
          </p:nvPicPr>
          <p:blipFill rotWithShape="1">
            <a:blip r:embed="rId7">
              <a:alphaModFix/>
            </a:blip>
            <a:srcRect b="0" l="0" r="0" t="0"/>
            <a:stretch/>
          </p:blipFill>
          <p:spPr>
            <a:xfrm>
              <a:off x="1160333" y="1090729"/>
              <a:ext cx="633895" cy="1636765"/>
            </a:xfrm>
            <a:prstGeom prst="rect">
              <a:avLst/>
            </a:prstGeom>
            <a:noFill/>
            <a:ln>
              <a:noFill/>
            </a:ln>
          </p:spPr>
        </p:pic>
        <p:pic>
          <p:nvPicPr>
            <p:cNvPr id="765" name="Google Shape;765;p124"/>
            <p:cNvPicPr preferRelativeResize="0"/>
            <p:nvPr/>
          </p:nvPicPr>
          <p:blipFill rotWithShape="1">
            <a:blip r:embed="rId8">
              <a:alphaModFix/>
            </a:blip>
            <a:srcRect b="0" l="0" r="0" t="0"/>
            <a:stretch/>
          </p:blipFill>
          <p:spPr>
            <a:xfrm>
              <a:off x="287902" y="1794811"/>
              <a:ext cx="919372" cy="1561582"/>
            </a:xfrm>
            <a:prstGeom prst="rect">
              <a:avLst/>
            </a:prstGeom>
            <a:noFill/>
            <a:ln>
              <a:noFill/>
            </a:ln>
          </p:spPr>
        </p:pic>
        <p:pic>
          <p:nvPicPr>
            <p:cNvPr id="766" name="Google Shape;766;p124"/>
            <p:cNvPicPr preferRelativeResize="0"/>
            <p:nvPr/>
          </p:nvPicPr>
          <p:blipFill rotWithShape="1">
            <a:blip r:embed="rId9">
              <a:alphaModFix/>
            </a:blip>
            <a:srcRect b="0" l="0" r="0" t="0"/>
            <a:stretch/>
          </p:blipFill>
          <p:spPr>
            <a:xfrm>
              <a:off x="851796" y="1918845"/>
              <a:ext cx="1381510" cy="1783581"/>
            </a:xfrm>
            <a:prstGeom prst="rect">
              <a:avLst/>
            </a:prstGeom>
            <a:noFill/>
            <a:ln>
              <a:noFill/>
            </a:ln>
          </p:spPr>
        </p:pic>
        <p:pic>
          <p:nvPicPr>
            <p:cNvPr id="767" name="Google Shape;767;p124"/>
            <p:cNvPicPr preferRelativeResize="0"/>
            <p:nvPr/>
          </p:nvPicPr>
          <p:blipFill rotWithShape="1">
            <a:blip r:embed="rId10">
              <a:alphaModFix/>
            </a:blip>
            <a:srcRect b="0" l="0" r="0" t="0"/>
            <a:stretch/>
          </p:blipFill>
          <p:spPr>
            <a:xfrm>
              <a:off x="1884700" y="1461097"/>
              <a:ext cx="502350" cy="1699288"/>
            </a:xfrm>
            <a:prstGeom prst="rect">
              <a:avLst/>
            </a:prstGeom>
            <a:noFill/>
            <a:ln>
              <a:noFill/>
            </a:ln>
          </p:spPr>
        </p:pic>
      </p:gr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E9EFF6"/>
        </a:solidFill>
      </p:bgPr>
    </p:bg>
    <p:spTree>
      <p:nvGrpSpPr>
        <p:cNvPr id="531" name="Shape 531"/>
        <p:cNvGrpSpPr/>
        <p:nvPr/>
      </p:nvGrpSpPr>
      <p:grpSpPr>
        <a:xfrm>
          <a:off x="0" y="0"/>
          <a:ext cx="0" cy="0"/>
          <a:chOff x="0" y="0"/>
          <a:chExt cx="0" cy="0"/>
        </a:xfrm>
      </p:grpSpPr>
      <p:sp>
        <p:nvSpPr>
          <p:cNvPr id="532" name="Google Shape;532;p98"/>
          <p:cNvSpPr/>
          <p:nvPr/>
        </p:nvSpPr>
        <p:spPr>
          <a:xfrm>
            <a:off x="6539607" y="-43806"/>
            <a:ext cx="2604600" cy="5231100"/>
          </a:xfrm>
          <a:prstGeom prst="rect">
            <a:avLst/>
          </a:prstGeom>
          <a:solidFill>
            <a:srgbClr val="2B2B73"/>
          </a:solidFill>
          <a:ln>
            <a:noFill/>
          </a:ln>
        </p:spPr>
        <p:txBody>
          <a:bodyPr anchorCtr="0" anchor="ctr" bIns="45725" lIns="45725" spcFirstLastPara="1" rIns="45725" wrap="square" tIns="45725">
            <a:noAutofit/>
          </a:bodyPr>
          <a:lstStyle/>
          <a:p>
            <a:pPr indent="0" lvl="0" marL="0" rtl="0" algn="l">
              <a:spcBef>
                <a:spcPts val="0"/>
              </a:spcBef>
              <a:spcAft>
                <a:spcPts val="0"/>
              </a:spcAft>
              <a:buNone/>
            </a:pPr>
            <a:r>
              <a:t/>
            </a:r>
            <a:endParaRPr/>
          </a:p>
        </p:txBody>
      </p:sp>
      <p:grpSp>
        <p:nvGrpSpPr>
          <p:cNvPr id="533" name="Google Shape;533;p98"/>
          <p:cNvGrpSpPr/>
          <p:nvPr/>
        </p:nvGrpSpPr>
        <p:grpSpPr>
          <a:xfrm>
            <a:off x="241138" y="302775"/>
            <a:ext cx="5305725" cy="865447"/>
            <a:chOff x="0" y="-152400"/>
            <a:chExt cx="14148600" cy="2307860"/>
          </a:xfrm>
        </p:grpSpPr>
        <p:sp>
          <p:nvSpPr>
            <p:cNvPr id="534" name="Google Shape;534;p98"/>
            <p:cNvSpPr/>
            <p:nvPr/>
          </p:nvSpPr>
          <p:spPr>
            <a:xfrm>
              <a:off x="0" y="2110160"/>
              <a:ext cx="14142300" cy="45300"/>
            </a:xfrm>
            <a:prstGeom prst="rect">
              <a:avLst/>
            </a:prstGeom>
            <a:solidFill>
              <a:srgbClr val="2B2B73"/>
            </a:solidFill>
            <a:ln>
              <a:noFill/>
            </a:ln>
          </p:spPr>
          <p:txBody>
            <a:bodyPr anchorCtr="0" anchor="ctr" bIns="45725" lIns="45725" spcFirstLastPara="1" rIns="45725" wrap="square" tIns="45725">
              <a:noAutofit/>
            </a:bodyPr>
            <a:lstStyle/>
            <a:p>
              <a:pPr indent="0" lvl="0" marL="0" rtl="0" algn="l">
                <a:spcBef>
                  <a:spcPts val="0"/>
                </a:spcBef>
                <a:spcAft>
                  <a:spcPts val="0"/>
                </a:spcAft>
                <a:buNone/>
              </a:pPr>
              <a:r>
                <a:t/>
              </a:r>
              <a:endParaRPr/>
            </a:p>
          </p:txBody>
        </p:sp>
        <p:sp>
          <p:nvSpPr>
            <p:cNvPr id="535" name="Google Shape;535;p98"/>
            <p:cNvSpPr txBox="1"/>
            <p:nvPr/>
          </p:nvSpPr>
          <p:spPr>
            <a:xfrm>
              <a:off x="0" y="-152400"/>
              <a:ext cx="14148600" cy="1676400"/>
            </a:xfrm>
            <a:prstGeom prst="rect">
              <a:avLst/>
            </a:prstGeom>
            <a:noFill/>
            <a:ln>
              <a:noFill/>
            </a:ln>
          </p:spPr>
          <p:txBody>
            <a:bodyPr anchorCtr="0" anchor="t" bIns="0" lIns="0" spcFirstLastPara="1" rIns="0" wrap="square" tIns="0">
              <a:noAutofit/>
            </a:bodyPr>
            <a:lstStyle/>
            <a:p>
              <a:pPr indent="0" lvl="0" marL="0" marR="0" rtl="0" algn="l">
                <a:lnSpc>
                  <a:spcPct val="140000"/>
                </a:lnSpc>
                <a:spcBef>
                  <a:spcPts val="0"/>
                </a:spcBef>
                <a:spcAft>
                  <a:spcPts val="0"/>
                </a:spcAft>
                <a:buNone/>
              </a:pPr>
              <a:r>
                <a:rPr b="1" i="0" lang="en-GB" sz="3800" u="none" cap="none" strike="noStrike">
                  <a:solidFill>
                    <a:srgbClr val="2B2B73"/>
                  </a:solidFill>
                  <a:latin typeface="Open Sans"/>
                  <a:ea typeface="Open Sans"/>
                  <a:cs typeface="Open Sans"/>
                  <a:sym typeface="Open Sans"/>
                </a:rPr>
                <a:t>Who we are</a:t>
              </a:r>
              <a:endParaRPr sz="700"/>
            </a:p>
          </p:txBody>
        </p:sp>
      </p:grpSp>
      <p:pic>
        <p:nvPicPr>
          <p:cNvPr id="536" name="Google Shape;536;p98"/>
          <p:cNvPicPr preferRelativeResize="0"/>
          <p:nvPr/>
        </p:nvPicPr>
        <p:blipFill rotWithShape="1">
          <a:blip r:embed="rId3">
            <a:alphaModFix/>
          </a:blip>
          <a:srcRect b="0" l="0" r="0" t="0"/>
          <a:stretch/>
        </p:blipFill>
        <p:spPr>
          <a:xfrm>
            <a:off x="6859403" y="118396"/>
            <a:ext cx="1611076" cy="387975"/>
          </a:xfrm>
          <a:prstGeom prst="rect">
            <a:avLst/>
          </a:prstGeom>
          <a:noFill/>
          <a:ln>
            <a:noFill/>
          </a:ln>
        </p:spPr>
      </p:pic>
      <p:sp>
        <p:nvSpPr>
          <p:cNvPr id="537" name="Google Shape;537;p98"/>
          <p:cNvSpPr txBox="1"/>
          <p:nvPr/>
        </p:nvSpPr>
        <p:spPr>
          <a:xfrm>
            <a:off x="241138" y="1335861"/>
            <a:ext cx="5737500" cy="2271900"/>
          </a:xfrm>
          <a:prstGeom prst="rect">
            <a:avLst/>
          </a:prstGeom>
          <a:noFill/>
          <a:ln>
            <a:noFill/>
          </a:ln>
        </p:spPr>
        <p:txBody>
          <a:bodyPr anchorCtr="0" anchor="t" bIns="0" lIns="0" spcFirstLastPara="1" rIns="0" wrap="square" tIns="0">
            <a:noAutofit/>
          </a:bodyPr>
          <a:lstStyle/>
          <a:p>
            <a:pPr indent="0" lvl="0" marL="0" marR="0" rtl="0" algn="l">
              <a:lnSpc>
                <a:spcPct val="150000"/>
              </a:lnSpc>
              <a:spcBef>
                <a:spcPts val="0"/>
              </a:spcBef>
              <a:spcAft>
                <a:spcPts val="0"/>
              </a:spcAft>
              <a:buNone/>
            </a:pPr>
            <a:r>
              <a:rPr b="1" i="0" lang="en-GB" sz="1500" u="none" cap="none" strike="noStrike">
                <a:solidFill>
                  <a:srgbClr val="2B2B73"/>
                </a:solidFill>
                <a:latin typeface="Open Sans"/>
                <a:ea typeface="Open Sans"/>
                <a:cs typeface="Open Sans"/>
                <a:sym typeface="Open Sans"/>
              </a:rPr>
              <a:t>Diversity and Ability is a multi award-winning social enterprise led by and f</a:t>
            </a:r>
            <a:r>
              <a:rPr b="1" lang="en-GB" sz="1500">
                <a:solidFill>
                  <a:srgbClr val="2B2B73"/>
                </a:solidFill>
                <a:latin typeface="Open Sans"/>
                <a:ea typeface="Open Sans"/>
                <a:cs typeface="Open Sans"/>
                <a:sym typeface="Open Sans"/>
              </a:rPr>
              <a:t>or disabled people</a:t>
            </a:r>
            <a:r>
              <a:rPr b="1" i="0" lang="en-GB" sz="1500" u="none" cap="none" strike="noStrike">
                <a:solidFill>
                  <a:srgbClr val="2B2B73"/>
                </a:solidFill>
                <a:latin typeface="Open Sans"/>
                <a:ea typeface="Open Sans"/>
                <a:cs typeface="Open Sans"/>
                <a:sym typeface="Open Sans"/>
              </a:rPr>
              <a:t> which supports organisations to create inclusive cultures where diversity is valued and people can thrive.</a:t>
            </a:r>
            <a:endParaRPr sz="700"/>
          </a:p>
          <a:p>
            <a:pPr indent="0" lvl="0" marL="0" marR="0" rtl="0" algn="l">
              <a:lnSpc>
                <a:spcPct val="150000"/>
              </a:lnSpc>
              <a:spcBef>
                <a:spcPts val="0"/>
              </a:spcBef>
              <a:spcAft>
                <a:spcPts val="0"/>
              </a:spcAft>
              <a:buNone/>
            </a:pPr>
            <a:r>
              <a:t/>
            </a:r>
            <a:endParaRPr b="1" i="0" sz="1500" u="none" cap="none" strike="noStrike">
              <a:solidFill>
                <a:srgbClr val="2B2B73"/>
              </a:solidFill>
              <a:latin typeface="Open Sans"/>
              <a:ea typeface="Open Sans"/>
              <a:cs typeface="Open Sans"/>
              <a:sym typeface="Open Sans"/>
            </a:endParaRPr>
          </a:p>
          <a:p>
            <a:pPr indent="0" lvl="0" marL="0" marR="0" rtl="0" algn="l">
              <a:lnSpc>
                <a:spcPct val="150000"/>
              </a:lnSpc>
              <a:spcBef>
                <a:spcPts val="0"/>
              </a:spcBef>
              <a:spcAft>
                <a:spcPts val="0"/>
              </a:spcAft>
              <a:buNone/>
            </a:pPr>
            <a:r>
              <a:rPr b="0" i="0" lang="en-GB" sz="1500" u="none" cap="none" strike="noStrike">
                <a:solidFill>
                  <a:srgbClr val="2B2B73"/>
                </a:solidFill>
                <a:latin typeface="Open Sans"/>
                <a:ea typeface="Open Sans"/>
                <a:cs typeface="Open Sans"/>
                <a:sym typeface="Open Sans"/>
              </a:rPr>
              <a:t>D&amp;A specialises in training &amp; consultancy, supporting both employees and employers to be the best they can be. D&amp;A is driven by authentic lived experiences.</a:t>
            </a:r>
            <a:endParaRPr sz="700"/>
          </a:p>
        </p:txBody>
      </p:sp>
      <p:sp>
        <p:nvSpPr>
          <p:cNvPr id="538" name="Google Shape;538;p98"/>
          <p:cNvSpPr txBox="1"/>
          <p:nvPr/>
        </p:nvSpPr>
        <p:spPr>
          <a:xfrm>
            <a:off x="241138" y="4239239"/>
            <a:ext cx="6004800" cy="760200"/>
          </a:xfrm>
          <a:prstGeom prst="rect">
            <a:avLst/>
          </a:prstGeom>
          <a:solidFill>
            <a:srgbClr val="FCCCC7"/>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None/>
            </a:pPr>
            <a:r>
              <a:rPr b="1" i="0" lang="en-GB" sz="1800" u="none" cap="none" strike="noStrike">
                <a:solidFill>
                  <a:srgbClr val="2B2B73"/>
                </a:solidFill>
              </a:rPr>
              <a:t>85% of our team identify as disabled or neurodiverse </a:t>
            </a:r>
            <a:endParaRPr b="1" sz="700"/>
          </a:p>
          <a:p>
            <a:pPr indent="0" lvl="0" marL="0" marR="0" rtl="0" algn="ctr">
              <a:lnSpc>
                <a:spcPct val="100000"/>
              </a:lnSpc>
              <a:spcBef>
                <a:spcPts val="0"/>
              </a:spcBef>
              <a:spcAft>
                <a:spcPts val="0"/>
              </a:spcAft>
              <a:buNone/>
            </a:pPr>
            <a:r>
              <a:rPr b="1" i="0" lang="en-GB" sz="1800" u="none" cap="none" strike="noStrike">
                <a:solidFill>
                  <a:srgbClr val="2B2B73"/>
                </a:solidFill>
              </a:rPr>
              <a:t>100% of our clients would reuse our services</a:t>
            </a:r>
            <a:endParaRPr b="1" sz="700"/>
          </a:p>
        </p:txBody>
      </p:sp>
      <p:sp>
        <p:nvSpPr>
          <p:cNvPr id="539" name="Google Shape;539;p98"/>
          <p:cNvSpPr txBox="1"/>
          <p:nvPr/>
        </p:nvSpPr>
        <p:spPr>
          <a:xfrm>
            <a:off x="6716500" y="3849375"/>
            <a:ext cx="2250600" cy="987000"/>
          </a:xfrm>
          <a:prstGeom prst="rect">
            <a:avLst/>
          </a:prstGeom>
          <a:noFill/>
          <a:ln>
            <a:noFill/>
          </a:ln>
        </p:spPr>
        <p:txBody>
          <a:bodyPr anchorCtr="0" anchor="t" bIns="0" lIns="0" spcFirstLastPara="1" rIns="0" wrap="square" tIns="0">
            <a:noAutofit/>
          </a:bodyPr>
          <a:lstStyle/>
          <a:p>
            <a:pPr indent="0" lvl="0" marL="0" marR="0" rtl="0" algn="ctr">
              <a:lnSpc>
                <a:spcPct val="139958"/>
              </a:lnSpc>
              <a:spcBef>
                <a:spcPts val="0"/>
              </a:spcBef>
              <a:spcAft>
                <a:spcPts val="0"/>
              </a:spcAft>
              <a:buNone/>
            </a:pPr>
            <a:r>
              <a:t/>
            </a:r>
            <a:endParaRPr b="1" sz="1700">
              <a:solidFill>
                <a:srgbClr val="E9EFF6"/>
              </a:solidFill>
            </a:endParaRPr>
          </a:p>
        </p:txBody>
      </p:sp>
      <p:sp>
        <p:nvSpPr>
          <p:cNvPr id="540" name="Google Shape;540;p98"/>
          <p:cNvSpPr txBox="1"/>
          <p:nvPr/>
        </p:nvSpPr>
        <p:spPr>
          <a:xfrm>
            <a:off x="6506488" y="2154188"/>
            <a:ext cx="2316900" cy="6156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GB">
                <a:solidFill>
                  <a:schemeClr val="lt1"/>
                </a:solidFill>
              </a:rPr>
              <a:t>Alice Dodds </a:t>
            </a:r>
            <a:endParaRPr b="1">
              <a:solidFill>
                <a:schemeClr val="lt1"/>
              </a:solidFill>
            </a:endParaRPr>
          </a:p>
          <a:p>
            <a:pPr indent="0" lvl="0" marL="0" rtl="0" algn="l">
              <a:spcBef>
                <a:spcPts val="0"/>
              </a:spcBef>
              <a:spcAft>
                <a:spcPts val="0"/>
              </a:spcAft>
              <a:buNone/>
            </a:pPr>
            <a:r>
              <a:rPr b="1" lang="en-GB">
                <a:solidFill>
                  <a:schemeClr val="lt2"/>
                </a:solidFill>
              </a:rPr>
              <a:t>Operational Manager</a:t>
            </a:r>
            <a:endParaRPr b="1">
              <a:solidFill>
                <a:schemeClr val="lt2"/>
              </a:solidFill>
            </a:endParaRPr>
          </a:p>
        </p:txBody>
      </p:sp>
      <p:pic>
        <p:nvPicPr>
          <p:cNvPr id="541" name="Google Shape;541;p98"/>
          <p:cNvPicPr preferRelativeResize="0"/>
          <p:nvPr/>
        </p:nvPicPr>
        <p:blipFill rotWithShape="1">
          <a:blip r:embed="rId4">
            <a:alphaModFix/>
          </a:blip>
          <a:srcRect b="0" l="16064" r="3691" t="0"/>
          <a:stretch/>
        </p:blipFill>
        <p:spPr>
          <a:xfrm>
            <a:off x="6938138" y="580250"/>
            <a:ext cx="1113375" cy="1515201"/>
          </a:xfrm>
          <a:prstGeom prst="rect">
            <a:avLst/>
          </a:prstGeom>
          <a:noFill/>
          <a:ln>
            <a:noFill/>
          </a:ln>
        </p:spPr>
      </p:pic>
      <p:pic>
        <p:nvPicPr>
          <p:cNvPr id="542" name="Google Shape;542;p98"/>
          <p:cNvPicPr preferRelativeResize="0"/>
          <p:nvPr/>
        </p:nvPicPr>
        <p:blipFill rotWithShape="1">
          <a:blip r:embed="rId5">
            <a:alphaModFix/>
          </a:blip>
          <a:srcRect b="0" l="11538" r="13728" t="0"/>
          <a:stretch/>
        </p:blipFill>
        <p:spPr>
          <a:xfrm>
            <a:off x="7068975" y="2828525"/>
            <a:ext cx="1191924" cy="1594912"/>
          </a:xfrm>
          <a:prstGeom prst="rect">
            <a:avLst/>
          </a:prstGeom>
          <a:noFill/>
          <a:ln>
            <a:noFill/>
          </a:ln>
        </p:spPr>
      </p:pic>
      <p:sp>
        <p:nvSpPr>
          <p:cNvPr id="543" name="Google Shape;543;p98"/>
          <p:cNvSpPr txBox="1"/>
          <p:nvPr/>
        </p:nvSpPr>
        <p:spPr>
          <a:xfrm>
            <a:off x="6539600" y="4417625"/>
            <a:ext cx="2774400" cy="8313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GB">
                <a:solidFill>
                  <a:schemeClr val="lt1"/>
                </a:solidFill>
              </a:rPr>
              <a:t>Roxanne Steel</a:t>
            </a:r>
            <a:endParaRPr b="1">
              <a:solidFill>
                <a:schemeClr val="lt1"/>
              </a:solidFill>
            </a:endParaRPr>
          </a:p>
          <a:p>
            <a:pPr indent="0" lvl="0" marL="0" rtl="0" algn="l">
              <a:spcBef>
                <a:spcPts val="0"/>
              </a:spcBef>
              <a:spcAft>
                <a:spcPts val="0"/>
              </a:spcAft>
              <a:buNone/>
            </a:pPr>
            <a:r>
              <a:rPr b="1" lang="en-GB">
                <a:solidFill>
                  <a:schemeClr val="lt2"/>
                </a:solidFill>
              </a:rPr>
              <a:t>Accessibility and Inclusion Specialist </a:t>
            </a:r>
            <a:endParaRPr b="1">
              <a:solidFill>
                <a:schemeClr val="lt2"/>
              </a:solidFill>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E9EFF6"/>
        </a:solidFill>
      </p:bgPr>
    </p:bg>
    <p:spTree>
      <p:nvGrpSpPr>
        <p:cNvPr id="547" name="Shape 547"/>
        <p:cNvGrpSpPr/>
        <p:nvPr/>
      </p:nvGrpSpPr>
      <p:grpSpPr>
        <a:xfrm>
          <a:off x="0" y="0"/>
          <a:ext cx="0" cy="0"/>
          <a:chOff x="0" y="0"/>
          <a:chExt cx="0" cy="0"/>
        </a:xfrm>
      </p:grpSpPr>
      <p:sp>
        <p:nvSpPr>
          <p:cNvPr id="548" name="Google Shape;548;p99"/>
          <p:cNvSpPr/>
          <p:nvPr/>
        </p:nvSpPr>
        <p:spPr>
          <a:xfrm>
            <a:off x="6539607" y="-43806"/>
            <a:ext cx="2604600" cy="5231100"/>
          </a:xfrm>
          <a:prstGeom prst="rect">
            <a:avLst/>
          </a:prstGeom>
          <a:solidFill>
            <a:srgbClr val="FF5240"/>
          </a:solidFill>
          <a:ln>
            <a:noFill/>
          </a:ln>
        </p:spPr>
        <p:txBody>
          <a:bodyPr anchorCtr="0" anchor="ctr" bIns="45725" lIns="45725" spcFirstLastPara="1" rIns="45725" wrap="square" tIns="45725">
            <a:noAutofit/>
          </a:bodyPr>
          <a:lstStyle/>
          <a:p>
            <a:pPr indent="0" lvl="0" marL="0" rtl="0" algn="l">
              <a:spcBef>
                <a:spcPts val="0"/>
              </a:spcBef>
              <a:spcAft>
                <a:spcPts val="0"/>
              </a:spcAft>
              <a:buNone/>
            </a:pPr>
            <a:r>
              <a:t/>
            </a:r>
            <a:endParaRPr/>
          </a:p>
        </p:txBody>
      </p:sp>
      <p:grpSp>
        <p:nvGrpSpPr>
          <p:cNvPr id="549" name="Google Shape;549;p99"/>
          <p:cNvGrpSpPr/>
          <p:nvPr/>
        </p:nvGrpSpPr>
        <p:grpSpPr>
          <a:xfrm>
            <a:off x="412588" y="283725"/>
            <a:ext cx="5305725" cy="865447"/>
            <a:chOff x="0" y="-152400"/>
            <a:chExt cx="14148600" cy="2307860"/>
          </a:xfrm>
        </p:grpSpPr>
        <p:sp>
          <p:nvSpPr>
            <p:cNvPr id="550" name="Google Shape;550;p99"/>
            <p:cNvSpPr/>
            <p:nvPr/>
          </p:nvSpPr>
          <p:spPr>
            <a:xfrm>
              <a:off x="0" y="2110160"/>
              <a:ext cx="14142300" cy="45300"/>
            </a:xfrm>
            <a:prstGeom prst="rect">
              <a:avLst/>
            </a:prstGeom>
            <a:solidFill>
              <a:srgbClr val="2B2B73"/>
            </a:solidFill>
            <a:ln>
              <a:noFill/>
            </a:ln>
          </p:spPr>
          <p:txBody>
            <a:bodyPr anchorCtr="0" anchor="ctr" bIns="45725" lIns="45725" spcFirstLastPara="1" rIns="45725" wrap="square" tIns="45725">
              <a:noAutofit/>
            </a:bodyPr>
            <a:lstStyle/>
            <a:p>
              <a:pPr indent="0" lvl="0" marL="0" rtl="0" algn="l">
                <a:spcBef>
                  <a:spcPts val="0"/>
                </a:spcBef>
                <a:spcAft>
                  <a:spcPts val="0"/>
                </a:spcAft>
                <a:buNone/>
              </a:pPr>
              <a:r>
                <a:t/>
              </a:r>
              <a:endParaRPr/>
            </a:p>
          </p:txBody>
        </p:sp>
        <p:sp>
          <p:nvSpPr>
            <p:cNvPr id="551" name="Google Shape;551;p99"/>
            <p:cNvSpPr txBox="1"/>
            <p:nvPr/>
          </p:nvSpPr>
          <p:spPr>
            <a:xfrm>
              <a:off x="0" y="-152400"/>
              <a:ext cx="14148600" cy="1676400"/>
            </a:xfrm>
            <a:prstGeom prst="rect">
              <a:avLst/>
            </a:prstGeom>
            <a:noFill/>
            <a:ln>
              <a:noFill/>
            </a:ln>
          </p:spPr>
          <p:txBody>
            <a:bodyPr anchorCtr="0" anchor="t" bIns="0" lIns="0" spcFirstLastPara="1" rIns="0" wrap="square" tIns="0">
              <a:noAutofit/>
            </a:bodyPr>
            <a:lstStyle/>
            <a:p>
              <a:pPr indent="0" lvl="0" marL="0" marR="0" rtl="0" algn="l">
                <a:lnSpc>
                  <a:spcPct val="140000"/>
                </a:lnSpc>
                <a:spcBef>
                  <a:spcPts val="0"/>
                </a:spcBef>
                <a:spcAft>
                  <a:spcPts val="0"/>
                </a:spcAft>
                <a:buNone/>
              </a:pPr>
              <a:r>
                <a:rPr b="1" i="0" lang="en-GB" sz="3800" u="none" cap="none" strike="noStrike">
                  <a:solidFill>
                    <a:srgbClr val="2B2B73"/>
                  </a:solidFill>
                  <a:latin typeface="Open Sans"/>
                  <a:ea typeface="Open Sans"/>
                  <a:cs typeface="Open Sans"/>
                  <a:sym typeface="Open Sans"/>
                </a:rPr>
                <a:t>Session Overview</a:t>
              </a:r>
              <a:endParaRPr sz="700"/>
            </a:p>
          </p:txBody>
        </p:sp>
      </p:grpSp>
      <p:pic>
        <p:nvPicPr>
          <p:cNvPr id="552" name="Google Shape;552;p99"/>
          <p:cNvPicPr preferRelativeResize="0"/>
          <p:nvPr/>
        </p:nvPicPr>
        <p:blipFill rotWithShape="1">
          <a:blip r:embed="rId3">
            <a:alphaModFix/>
          </a:blip>
          <a:srcRect b="8966" l="0" r="19614" t="0"/>
          <a:stretch/>
        </p:blipFill>
        <p:spPr>
          <a:xfrm>
            <a:off x="7128288" y="3441063"/>
            <a:ext cx="2015712" cy="1746237"/>
          </a:xfrm>
          <a:prstGeom prst="rect">
            <a:avLst/>
          </a:prstGeom>
          <a:noFill/>
          <a:ln>
            <a:noFill/>
          </a:ln>
        </p:spPr>
      </p:pic>
      <p:sp>
        <p:nvSpPr>
          <p:cNvPr id="553" name="Google Shape;553;p99"/>
          <p:cNvSpPr txBox="1"/>
          <p:nvPr/>
        </p:nvSpPr>
        <p:spPr>
          <a:xfrm>
            <a:off x="198275" y="1299200"/>
            <a:ext cx="6244200" cy="3075300"/>
          </a:xfrm>
          <a:prstGeom prst="rect">
            <a:avLst/>
          </a:prstGeom>
          <a:noFill/>
          <a:ln>
            <a:noFill/>
          </a:ln>
        </p:spPr>
        <p:txBody>
          <a:bodyPr anchorCtr="0" anchor="t" bIns="0" lIns="0" spcFirstLastPara="1" rIns="0" wrap="square" tIns="0">
            <a:noAutofit/>
          </a:bodyPr>
          <a:lstStyle/>
          <a:p>
            <a:pPr indent="-228600" lvl="1" marL="457200" rtl="0" algn="l">
              <a:lnSpc>
                <a:spcPct val="150000"/>
              </a:lnSpc>
              <a:spcBef>
                <a:spcPts val="0"/>
              </a:spcBef>
              <a:spcAft>
                <a:spcPts val="0"/>
              </a:spcAft>
              <a:buClr>
                <a:schemeClr val="dk1"/>
              </a:buClr>
              <a:buSzPts val="1800"/>
              <a:buChar char="•"/>
            </a:pPr>
            <a:r>
              <a:rPr b="1" lang="en-GB" sz="1800">
                <a:solidFill>
                  <a:schemeClr val="dk1"/>
                </a:solidFill>
                <a:latin typeface="Open Sans"/>
                <a:ea typeface="Open Sans"/>
                <a:cs typeface="Open Sans"/>
                <a:sym typeface="Open Sans"/>
              </a:rPr>
              <a:t>Introductions and Helpful Housekeeping</a:t>
            </a:r>
            <a:endParaRPr b="1" sz="1800">
              <a:solidFill>
                <a:schemeClr val="dk1"/>
              </a:solidFill>
              <a:latin typeface="Open Sans"/>
              <a:ea typeface="Open Sans"/>
              <a:cs typeface="Open Sans"/>
              <a:sym typeface="Open Sans"/>
            </a:endParaRPr>
          </a:p>
          <a:p>
            <a:pPr indent="-228600" lvl="1" marL="457200" rtl="0" algn="l">
              <a:lnSpc>
                <a:spcPct val="150000"/>
              </a:lnSpc>
              <a:spcBef>
                <a:spcPts val="0"/>
              </a:spcBef>
              <a:spcAft>
                <a:spcPts val="0"/>
              </a:spcAft>
              <a:buClr>
                <a:schemeClr val="dk1"/>
              </a:buClr>
              <a:buSzPts val="1800"/>
              <a:buFont typeface="Open Sans"/>
              <a:buChar char="•"/>
            </a:pPr>
            <a:r>
              <a:rPr b="1" lang="en-GB" sz="1800">
                <a:solidFill>
                  <a:schemeClr val="dk1"/>
                </a:solidFill>
                <a:latin typeface="Open Sans"/>
                <a:ea typeface="Open Sans"/>
                <a:cs typeface="Open Sans"/>
                <a:sym typeface="Open Sans"/>
              </a:rPr>
              <a:t>Week One </a:t>
            </a:r>
            <a:r>
              <a:rPr b="1" lang="en-GB" sz="1800">
                <a:solidFill>
                  <a:schemeClr val="dk1"/>
                </a:solidFill>
                <a:latin typeface="Open Sans"/>
                <a:ea typeface="Open Sans"/>
                <a:cs typeface="Open Sans"/>
                <a:sym typeface="Open Sans"/>
              </a:rPr>
              <a:t>Reflections</a:t>
            </a:r>
            <a:endParaRPr b="1" sz="1800">
              <a:solidFill>
                <a:schemeClr val="dk1"/>
              </a:solidFill>
              <a:latin typeface="Open Sans"/>
              <a:ea typeface="Open Sans"/>
              <a:cs typeface="Open Sans"/>
              <a:sym typeface="Open Sans"/>
            </a:endParaRPr>
          </a:p>
          <a:p>
            <a:pPr indent="-228600" lvl="1" marL="457200" rtl="0" algn="l">
              <a:lnSpc>
                <a:spcPct val="150000"/>
              </a:lnSpc>
              <a:spcBef>
                <a:spcPts val="0"/>
              </a:spcBef>
              <a:spcAft>
                <a:spcPts val="0"/>
              </a:spcAft>
              <a:buClr>
                <a:schemeClr val="dk1"/>
              </a:buClr>
              <a:buSzPts val="1800"/>
              <a:buFont typeface="Open Sans"/>
              <a:buChar char="•"/>
            </a:pPr>
            <a:r>
              <a:rPr b="1" lang="en-GB" sz="1800">
                <a:solidFill>
                  <a:schemeClr val="dk1"/>
                </a:solidFill>
                <a:latin typeface="Open Sans"/>
                <a:ea typeface="Open Sans"/>
                <a:cs typeface="Open Sans"/>
                <a:sym typeface="Open Sans"/>
              </a:rPr>
              <a:t>Teaching Skills</a:t>
            </a:r>
            <a:r>
              <a:rPr b="1" lang="en-GB" sz="1800">
                <a:solidFill>
                  <a:schemeClr val="dk1"/>
                </a:solidFill>
                <a:latin typeface="Open Sans"/>
                <a:ea typeface="Open Sans"/>
                <a:cs typeface="Open Sans"/>
                <a:sym typeface="Open Sans"/>
              </a:rPr>
              <a:t> </a:t>
            </a:r>
            <a:endParaRPr b="1" sz="1800">
              <a:solidFill>
                <a:schemeClr val="dk1"/>
              </a:solidFill>
              <a:latin typeface="Open Sans"/>
              <a:ea typeface="Open Sans"/>
              <a:cs typeface="Open Sans"/>
              <a:sym typeface="Open Sans"/>
            </a:endParaRPr>
          </a:p>
          <a:p>
            <a:pPr indent="-228600" lvl="1" marL="457200" rtl="0" algn="l">
              <a:lnSpc>
                <a:spcPct val="150000"/>
              </a:lnSpc>
              <a:spcBef>
                <a:spcPts val="0"/>
              </a:spcBef>
              <a:spcAft>
                <a:spcPts val="0"/>
              </a:spcAft>
              <a:buClr>
                <a:schemeClr val="dk1"/>
              </a:buClr>
              <a:buSzPts val="1800"/>
              <a:buFont typeface="Open Sans"/>
              <a:buChar char="•"/>
            </a:pPr>
            <a:r>
              <a:rPr b="1" lang="en-GB" sz="1800">
                <a:solidFill>
                  <a:schemeClr val="dk1"/>
                </a:solidFill>
                <a:latin typeface="Open Sans"/>
                <a:ea typeface="Open Sans"/>
                <a:cs typeface="Open Sans"/>
                <a:sym typeface="Open Sans"/>
              </a:rPr>
              <a:t>Facilitation</a:t>
            </a:r>
            <a:r>
              <a:rPr b="1" lang="en-GB" sz="1800">
                <a:solidFill>
                  <a:schemeClr val="dk1"/>
                </a:solidFill>
                <a:latin typeface="Open Sans"/>
                <a:ea typeface="Open Sans"/>
                <a:cs typeface="Open Sans"/>
                <a:sym typeface="Open Sans"/>
              </a:rPr>
              <a:t> Skills </a:t>
            </a:r>
            <a:endParaRPr b="1" sz="1800">
              <a:solidFill>
                <a:schemeClr val="dk1"/>
              </a:solidFill>
              <a:latin typeface="Open Sans"/>
              <a:ea typeface="Open Sans"/>
              <a:cs typeface="Open Sans"/>
              <a:sym typeface="Open Sans"/>
            </a:endParaRPr>
          </a:p>
          <a:p>
            <a:pPr indent="-228600" lvl="1" marL="457200" rtl="0" algn="l">
              <a:lnSpc>
                <a:spcPct val="150000"/>
              </a:lnSpc>
              <a:spcBef>
                <a:spcPts val="0"/>
              </a:spcBef>
              <a:spcAft>
                <a:spcPts val="0"/>
              </a:spcAft>
              <a:buClr>
                <a:schemeClr val="dk1"/>
              </a:buClr>
              <a:buSzPts val="1800"/>
              <a:buFont typeface="Open Sans"/>
              <a:buChar char="•"/>
            </a:pPr>
            <a:r>
              <a:rPr b="1" lang="en-GB" sz="1800">
                <a:solidFill>
                  <a:schemeClr val="dk1"/>
                </a:solidFill>
                <a:latin typeface="Open Sans"/>
                <a:ea typeface="Open Sans"/>
                <a:cs typeface="Open Sans"/>
                <a:sym typeface="Open Sans"/>
              </a:rPr>
              <a:t>Supporting Learners</a:t>
            </a:r>
            <a:endParaRPr b="1" sz="1800">
              <a:solidFill>
                <a:schemeClr val="dk1"/>
              </a:solidFill>
              <a:latin typeface="Open Sans"/>
              <a:ea typeface="Open Sans"/>
              <a:cs typeface="Open Sans"/>
              <a:sym typeface="Open Sans"/>
            </a:endParaRPr>
          </a:p>
          <a:p>
            <a:pPr indent="-228600" lvl="1" marL="457200" rtl="0" algn="l">
              <a:lnSpc>
                <a:spcPct val="150000"/>
              </a:lnSpc>
              <a:spcBef>
                <a:spcPts val="0"/>
              </a:spcBef>
              <a:spcAft>
                <a:spcPts val="0"/>
              </a:spcAft>
              <a:buClr>
                <a:schemeClr val="dk1"/>
              </a:buClr>
              <a:buSzPts val="1800"/>
              <a:buFont typeface="Open Sans"/>
              <a:buChar char="•"/>
            </a:pPr>
            <a:r>
              <a:rPr b="1" lang="en-GB" sz="1800">
                <a:solidFill>
                  <a:schemeClr val="dk1"/>
                </a:solidFill>
                <a:latin typeface="Open Sans"/>
                <a:ea typeface="Open Sans"/>
                <a:cs typeface="Open Sans"/>
                <a:sym typeface="Open Sans"/>
              </a:rPr>
              <a:t>Providing space for feedback </a:t>
            </a:r>
            <a:endParaRPr b="1" sz="1800">
              <a:solidFill>
                <a:schemeClr val="dk1"/>
              </a:solidFill>
              <a:latin typeface="Open Sans"/>
              <a:ea typeface="Open Sans"/>
              <a:cs typeface="Open Sans"/>
              <a:sym typeface="Open Sans"/>
            </a:endParaRPr>
          </a:p>
          <a:p>
            <a:pPr indent="-228600" lvl="1" marL="457200" rtl="0" algn="l">
              <a:lnSpc>
                <a:spcPct val="150000"/>
              </a:lnSpc>
              <a:spcBef>
                <a:spcPts val="0"/>
              </a:spcBef>
              <a:spcAft>
                <a:spcPts val="0"/>
              </a:spcAft>
              <a:buClr>
                <a:schemeClr val="dk1"/>
              </a:buClr>
              <a:buSzPts val="1800"/>
              <a:buFont typeface="Open Sans"/>
              <a:buChar char="•"/>
            </a:pPr>
            <a:r>
              <a:rPr b="1" lang="en-GB" sz="1800">
                <a:solidFill>
                  <a:schemeClr val="dk1"/>
                </a:solidFill>
                <a:latin typeface="Open Sans"/>
                <a:ea typeface="Open Sans"/>
                <a:cs typeface="Open Sans"/>
                <a:sym typeface="Open Sans"/>
              </a:rPr>
              <a:t>Post Session Assignment</a:t>
            </a:r>
            <a:endParaRPr b="1" sz="1800">
              <a:solidFill>
                <a:schemeClr val="dk1"/>
              </a:solidFill>
              <a:latin typeface="Open Sans"/>
              <a:ea typeface="Open Sans"/>
              <a:cs typeface="Open Sans"/>
              <a:sym typeface="Open Sans"/>
            </a:endParaRPr>
          </a:p>
          <a:p>
            <a:pPr indent="-228600" lvl="1" marL="457200" rtl="0" algn="l">
              <a:lnSpc>
                <a:spcPct val="150000"/>
              </a:lnSpc>
              <a:spcBef>
                <a:spcPts val="0"/>
              </a:spcBef>
              <a:spcAft>
                <a:spcPts val="0"/>
              </a:spcAft>
              <a:buClr>
                <a:schemeClr val="dk1"/>
              </a:buClr>
              <a:buSzPts val="1800"/>
              <a:buFont typeface="Open Sans"/>
              <a:buChar char="•"/>
            </a:pPr>
            <a:r>
              <a:rPr b="1" lang="en-GB" sz="1800">
                <a:solidFill>
                  <a:schemeClr val="dk1"/>
                </a:solidFill>
                <a:latin typeface="Open Sans"/>
                <a:ea typeface="Open Sans"/>
                <a:cs typeface="Open Sans"/>
                <a:sym typeface="Open Sans"/>
              </a:rPr>
              <a:t>Questions and Reflections </a:t>
            </a:r>
            <a:endParaRPr b="1" sz="1800">
              <a:solidFill>
                <a:schemeClr val="dk1"/>
              </a:solidFill>
              <a:latin typeface="Open Sans"/>
              <a:ea typeface="Open Sans"/>
              <a:cs typeface="Open Sans"/>
              <a:sym typeface="Open Sans"/>
            </a:endParaRPr>
          </a:p>
          <a:p>
            <a:pPr indent="0" lvl="0" marL="457200" rtl="0" algn="l">
              <a:lnSpc>
                <a:spcPct val="150000"/>
              </a:lnSpc>
              <a:spcBef>
                <a:spcPts val="1600"/>
              </a:spcBef>
              <a:spcAft>
                <a:spcPts val="1600"/>
              </a:spcAft>
              <a:buNone/>
            </a:pPr>
            <a:r>
              <a:t/>
            </a:r>
            <a:endParaRPr b="1" sz="1800">
              <a:solidFill>
                <a:schemeClr val="dk1"/>
              </a:solidFill>
              <a:latin typeface="Open Sans"/>
              <a:ea typeface="Open Sans"/>
              <a:cs typeface="Open Sans"/>
              <a:sym typeface="Open Sans"/>
            </a:endParaRPr>
          </a:p>
        </p:txBody>
      </p:sp>
      <p:pic>
        <p:nvPicPr>
          <p:cNvPr id="554" name="Google Shape;554;p99"/>
          <p:cNvPicPr preferRelativeResize="0"/>
          <p:nvPr/>
        </p:nvPicPr>
        <p:blipFill rotWithShape="1">
          <a:blip r:embed="rId4">
            <a:alphaModFix/>
          </a:blip>
          <a:srcRect b="25433" l="0" r="0" t="17567"/>
          <a:stretch/>
        </p:blipFill>
        <p:spPr>
          <a:xfrm>
            <a:off x="6683605" y="1754312"/>
            <a:ext cx="2325455" cy="1060362"/>
          </a:xfrm>
          <a:prstGeom prst="rect">
            <a:avLst/>
          </a:prstGeom>
          <a:noFill/>
          <a:ln>
            <a:noFill/>
          </a:ln>
        </p:spPr>
      </p:pic>
      <p:pic>
        <p:nvPicPr>
          <p:cNvPr id="555" name="Google Shape;555;p99"/>
          <p:cNvPicPr preferRelativeResize="0"/>
          <p:nvPr/>
        </p:nvPicPr>
        <p:blipFill rotWithShape="1">
          <a:blip r:embed="rId5">
            <a:alphaModFix/>
          </a:blip>
          <a:srcRect b="0" l="0" r="0" t="0"/>
          <a:stretch/>
        </p:blipFill>
        <p:spPr>
          <a:xfrm>
            <a:off x="6730798" y="287633"/>
            <a:ext cx="2231071" cy="537316"/>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dk2"/>
        </a:solidFill>
      </p:bgPr>
    </p:bg>
    <p:spTree>
      <p:nvGrpSpPr>
        <p:cNvPr id="559" name="Shape 559"/>
        <p:cNvGrpSpPr/>
        <p:nvPr/>
      </p:nvGrpSpPr>
      <p:grpSpPr>
        <a:xfrm>
          <a:off x="0" y="0"/>
          <a:ext cx="0" cy="0"/>
          <a:chOff x="0" y="0"/>
          <a:chExt cx="0" cy="0"/>
        </a:xfrm>
      </p:grpSpPr>
      <p:sp>
        <p:nvSpPr>
          <p:cNvPr id="560" name="Google Shape;560;p100"/>
          <p:cNvSpPr/>
          <p:nvPr/>
        </p:nvSpPr>
        <p:spPr>
          <a:xfrm>
            <a:off x="1057200" y="1205100"/>
            <a:ext cx="7029600" cy="2733300"/>
          </a:xfrm>
          <a:prstGeom prst="rect">
            <a:avLst/>
          </a:prstGeom>
          <a:noFill/>
          <a:ln cap="flat" cmpd="sng" w="76200">
            <a:solidFill>
              <a:schemeClr val="lt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1" name="Google Shape;561;p100"/>
          <p:cNvSpPr txBox="1"/>
          <p:nvPr>
            <p:ph type="title"/>
          </p:nvPr>
        </p:nvSpPr>
        <p:spPr>
          <a:xfrm>
            <a:off x="1307825" y="1431925"/>
            <a:ext cx="5758500" cy="16680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lang="en-GB" sz="4800">
                <a:solidFill>
                  <a:schemeClr val="lt1"/>
                </a:solidFill>
              </a:rPr>
              <a:t>Week One Reflections</a:t>
            </a:r>
            <a:endParaRPr sz="4800">
              <a:solidFill>
                <a:schemeClr val="lt1"/>
              </a:solidFill>
            </a:endParaRPr>
          </a:p>
        </p:txBody>
      </p:sp>
      <p:pic>
        <p:nvPicPr>
          <p:cNvPr id="562" name="Google Shape;562;p100"/>
          <p:cNvPicPr preferRelativeResize="0"/>
          <p:nvPr/>
        </p:nvPicPr>
        <p:blipFill>
          <a:blip r:embed="rId3">
            <a:alphaModFix/>
          </a:blip>
          <a:stretch>
            <a:fillRect/>
          </a:stretch>
        </p:blipFill>
        <p:spPr>
          <a:xfrm>
            <a:off x="4188800" y="447675"/>
            <a:ext cx="4762500" cy="4762500"/>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66" name="Shape 566"/>
        <p:cNvGrpSpPr/>
        <p:nvPr/>
      </p:nvGrpSpPr>
      <p:grpSpPr>
        <a:xfrm>
          <a:off x="0" y="0"/>
          <a:ext cx="0" cy="0"/>
          <a:chOff x="0" y="0"/>
          <a:chExt cx="0" cy="0"/>
        </a:xfrm>
      </p:grpSpPr>
      <p:sp>
        <p:nvSpPr>
          <p:cNvPr id="567" name="Google Shape;567;p101"/>
          <p:cNvSpPr txBox="1"/>
          <p:nvPr>
            <p:ph idx="1" type="body"/>
          </p:nvPr>
        </p:nvSpPr>
        <p:spPr>
          <a:xfrm>
            <a:off x="254050" y="944650"/>
            <a:ext cx="8480100" cy="4029000"/>
          </a:xfrm>
          <a:prstGeom prst="rect">
            <a:avLst/>
          </a:prstGeom>
          <a:solidFill>
            <a:schemeClr val="lt2"/>
          </a:solidFill>
        </p:spPr>
        <p:txBody>
          <a:bodyPr anchorCtr="0" anchor="t" bIns="91425" lIns="91425" spcFirstLastPara="1" rIns="91425" wrap="square" tIns="91425">
            <a:noAutofit/>
          </a:bodyPr>
          <a:lstStyle/>
          <a:p>
            <a:pPr indent="0" lvl="0" marL="0" rtl="0" algn="l">
              <a:lnSpc>
                <a:spcPct val="100000"/>
              </a:lnSpc>
              <a:spcBef>
                <a:spcPts val="1000"/>
              </a:spcBef>
              <a:spcAft>
                <a:spcPts val="0"/>
              </a:spcAft>
              <a:buNone/>
            </a:pPr>
            <a:r>
              <a:t/>
            </a:r>
            <a:endParaRPr b="1" sz="1800"/>
          </a:p>
          <a:p>
            <a:pPr indent="0" lvl="0" marL="0" rtl="0" algn="l">
              <a:lnSpc>
                <a:spcPct val="100000"/>
              </a:lnSpc>
              <a:spcBef>
                <a:spcPts val="1000"/>
              </a:spcBef>
              <a:spcAft>
                <a:spcPts val="0"/>
              </a:spcAft>
              <a:buNone/>
            </a:pPr>
            <a:r>
              <a:rPr b="1" lang="en-GB" sz="2800"/>
              <a:t>Please share one reflection from the last week - </a:t>
            </a:r>
            <a:endParaRPr b="1" sz="2800"/>
          </a:p>
          <a:p>
            <a:pPr indent="0" lvl="0" marL="0" rtl="0" algn="l">
              <a:lnSpc>
                <a:spcPct val="100000"/>
              </a:lnSpc>
              <a:spcBef>
                <a:spcPts val="0"/>
              </a:spcBef>
              <a:spcAft>
                <a:spcPts val="0"/>
              </a:spcAft>
              <a:buNone/>
            </a:pPr>
            <a:r>
              <a:t/>
            </a:r>
            <a:endParaRPr b="1" sz="2800"/>
          </a:p>
          <a:p>
            <a:pPr indent="0" lvl="0" marL="0" rtl="0" algn="l">
              <a:lnSpc>
                <a:spcPct val="100000"/>
              </a:lnSpc>
              <a:spcBef>
                <a:spcPts val="0"/>
              </a:spcBef>
              <a:spcAft>
                <a:spcPts val="0"/>
              </a:spcAft>
              <a:buNone/>
            </a:pPr>
            <a:r>
              <a:rPr b="1" lang="en-GB" sz="2800"/>
              <a:t>either unmute or message in the chat </a:t>
            </a:r>
            <a:endParaRPr b="1" sz="2800"/>
          </a:p>
        </p:txBody>
      </p:sp>
      <p:sp>
        <p:nvSpPr>
          <p:cNvPr id="568" name="Google Shape;568;p101"/>
          <p:cNvSpPr txBox="1"/>
          <p:nvPr>
            <p:ph type="title"/>
          </p:nvPr>
        </p:nvSpPr>
        <p:spPr>
          <a:xfrm>
            <a:off x="0" y="0"/>
            <a:ext cx="9144000" cy="702600"/>
          </a:xfrm>
          <a:prstGeom prst="rect">
            <a:avLst/>
          </a:prstGeom>
          <a:solidFill>
            <a:schemeClr val="dk2"/>
          </a:solidFill>
        </p:spPr>
        <p:txBody>
          <a:bodyPr anchorCtr="0" anchor="t" bIns="91425" lIns="91425" spcFirstLastPara="1" rIns="91425" wrap="square" tIns="91425">
            <a:noAutofit/>
          </a:bodyPr>
          <a:lstStyle/>
          <a:p>
            <a:pPr indent="0" lvl="0" marL="0" rtl="0" algn="l">
              <a:spcBef>
                <a:spcPts val="0"/>
              </a:spcBef>
              <a:spcAft>
                <a:spcPts val="0"/>
              </a:spcAft>
              <a:buNone/>
            </a:pPr>
            <a:r>
              <a:rPr lang="en-GB">
                <a:solidFill>
                  <a:schemeClr val="lt2"/>
                </a:solidFill>
              </a:rPr>
              <a:t>Week One Reflections</a:t>
            </a:r>
            <a:endParaRPr>
              <a:solidFill>
                <a:schemeClr val="lt2"/>
              </a:solidFill>
            </a:endParaRPr>
          </a:p>
        </p:txBody>
      </p:sp>
      <p:pic>
        <p:nvPicPr>
          <p:cNvPr id="569" name="Google Shape;569;p101"/>
          <p:cNvPicPr preferRelativeResize="0"/>
          <p:nvPr/>
        </p:nvPicPr>
        <p:blipFill rotWithShape="1">
          <a:blip r:embed="rId3">
            <a:alphaModFix/>
          </a:blip>
          <a:srcRect b="0" l="0" r="0" t="0"/>
          <a:stretch/>
        </p:blipFill>
        <p:spPr>
          <a:xfrm>
            <a:off x="7917200" y="4701145"/>
            <a:ext cx="1131301" cy="272456"/>
          </a:xfrm>
          <a:prstGeom prst="rect">
            <a:avLst/>
          </a:prstGeom>
          <a:noFill/>
          <a:ln>
            <a:noFill/>
          </a:ln>
        </p:spPr>
      </p:pic>
      <p:pic>
        <p:nvPicPr>
          <p:cNvPr id="570" name="Google Shape;570;p101"/>
          <p:cNvPicPr preferRelativeResize="0"/>
          <p:nvPr/>
        </p:nvPicPr>
        <p:blipFill>
          <a:blip r:embed="rId4">
            <a:alphaModFix/>
          </a:blip>
          <a:stretch>
            <a:fillRect/>
          </a:stretch>
        </p:blipFill>
        <p:spPr>
          <a:xfrm>
            <a:off x="1617050" y="1664275"/>
            <a:ext cx="4762500" cy="4762500"/>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dk2"/>
        </a:solidFill>
      </p:bgPr>
    </p:bg>
    <p:spTree>
      <p:nvGrpSpPr>
        <p:cNvPr id="574" name="Shape 574"/>
        <p:cNvGrpSpPr/>
        <p:nvPr/>
      </p:nvGrpSpPr>
      <p:grpSpPr>
        <a:xfrm>
          <a:off x="0" y="0"/>
          <a:ext cx="0" cy="0"/>
          <a:chOff x="0" y="0"/>
          <a:chExt cx="0" cy="0"/>
        </a:xfrm>
      </p:grpSpPr>
      <p:sp>
        <p:nvSpPr>
          <p:cNvPr id="575" name="Google Shape;575;p102"/>
          <p:cNvSpPr/>
          <p:nvPr/>
        </p:nvSpPr>
        <p:spPr>
          <a:xfrm>
            <a:off x="1057200" y="1205100"/>
            <a:ext cx="7029600" cy="2733300"/>
          </a:xfrm>
          <a:prstGeom prst="rect">
            <a:avLst/>
          </a:prstGeom>
          <a:noFill/>
          <a:ln cap="flat" cmpd="sng" w="76200">
            <a:solidFill>
              <a:schemeClr val="lt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6" name="Google Shape;576;p102"/>
          <p:cNvSpPr txBox="1"/>
          <p:nvPr>
            <p:ph type="title"/>
          </p:nvPr>
        </p:nvSpPr>
        <p:spPr>
          <a:xfrm>
            <a:off x="1307825" y="1431925"/>
            <a:ext cx="5758500" cy="16680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lang="en-GB" sz="4800">
                <a:solidFill>
                  <a:schemeClr val="lt1"/>
                </a:solidFill>
              </a:rPr>
              <a:t>Teaching Skills</a:t>
            </a:r>
            <a:endParaRPr sz="4800">
              <a:solidFill>
                <a:schemeClr val="lt1"/>
              </a:solidFill>
            </a:endParaRPr>
          </a:p>
          <a:p>
            <a:pPr indent="0" lvl="0" marL="0" rtl="0" algn="l">
              <a:lnSpc>
                <a:spcPct val="115000"/>
              </a:lnSpc>
              <a:spcBef>
                <a:spcPts val="0"/>
              </a:spcBef>
              <a:spcAft>
                <a:spcPts val="0"/>
              </a:spcAft>
              <a:buNone/>
            </a:pPr>
            <a:r>
              <a:t/>
            </a:r>
            <a:endParaRPr sz="4800">
              <a:solidFill>
                <a:schemeClr val="lt1"/>
              </a:solidFill>
            </a:endParaRPr>
          </a:p>
          <a:p>
            <a:pPr indent="0" lvl="0" marL="0" rtl="0" algn="l">
              <a:lnSpc>
                <a:spcPct val="115000"/>
              </a:lnSpc>
              <a:spcBef>
                <a:spcPts val="0"/>
              </a:spcBef>
              <a:spcAft>
                <a:spcPts val="0"/>
              </a:spcAft>
              <a:buNone/>
            </a:pPr>
            <a:r>
              <a:t/>
            </a:r>
            <a:endParaRPr sz="4800">
              <a:solidFill>
                <a:schemeClr val="lt1"/>
              </a:solidFill>
            </a:endParaRPr>
          </a:p>
        </p:txBody>
      </p:sp>
      <p:pic>
        <p:nvPicPr>
          <p:cNvPr id="577" name="Google Shape;577;p102"/>
          <p:cNvPicPr preferRelativeResize="0"/>
          <p:nvPr/>
        </p:nvPicPr>
        <p:blipFill>
          <a:blip r:embed="rId3">
            <a:alphaModFix/>
          </a:blip>
          <a:stretch>
            <a:fillRect/>
          </a:stretch>
        </p:blipFill>
        <p:spPr>
          <a:xfrm>
            <a:off x="4027700" y="619125"/>
            <a:ext cx="4762500" cy="4762500"/>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81" name="Shape 581"/>
        <p:cNvGrpSpPr/>
        <p:nvPr/>
      </p:nvGrpSpPr>
      <p:grpSpPr>
        <a:xfrm>
          <a:off x="0" y="0"/>
          <a:ext cx="0" cy="0"/>
          <a:chOff x="0" y="0"/>
          <a:chExt cx="0" cy="0"/>
        </a:xfrm>
      </p:grpSpPr>
      <p:sp>
        <p:nvSpPr>
          <p:cNvPr id="582" name="Google Shape;582;p103"/>
          <p:cNvSpPr/>
          <p:nvPr/>
        </p:nvSpPr>
        <p:spPr>
          <a:xfrm>
            <a:off x="-11900" y="-925"/>
            <a:ext cx="9156000" cy="2616900"/>
          </a:xfrm>
          <a:prstGeom prst="rect">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3" name="Google Shape;583;p103"/>
          <p:cNvSpPr txBox="1"/>
          <p:nvPr>
            <p:ph type="title"/>
          </p:nvPr>
        </p:nvSpPr>
        <p:spPr>
          <a:xfrm>
            <a:off x="311700" y="544716"/>
            <a:ext cx="8520600" cy="1375200"/>
          </a:xfrm>
          <a:prstGeom prst="rect">
            <a:avLst/>
          </a:prstGeom>
        </p:spPr>
        <p:txBody>
          <a:bodyPr anchorCtr="0" anchor="t" bIns="91425" lIns="91425" spcFirstLastPara="1" rIns="91425" wrap="square" tIns="91425">
            <a:noAutofit/>
          </a:bodyPr>
          <a:lstStyle/>
          <a:p>
            <a:pPr indent="0" lvl="0" marL="457200" rtl="0" algn="ctr">
              <a:spcBef>
                <a:spcPts val="0"/>
              </a:spcBef>
              <a:spcAft>
                <a:spcPts val="0"/>
              </a:spcAft>
              <a:buNone/>
            </a:pPr>
            <a:r>
              <a:rPr b="1" lang="en-GB"/>
              <a:t>What skills do you feel are essential for teaching</a:t>
            </a:r>
            <a:endParaRPr b="1"/>
          </a:p>
          <a:p>
            <a:pPr indent="0" lvl="0" marL="457200" rtl="0" algn="ctr">
              <a:spcBef>
                <a:spcPts val="1000"/>
              </a:spcBef>
              <a:spcAft>
                <a:spcPts val="0"/>
              </a:spcAft>
              <a:buNone/>
            </a:pPr>
            <a:r>
              <a:t/>
            </a:r>
            <a:endParaRPr b="1"/>
          </a:p>
          <a:p>
            <a:pPr indent="0" lvl="0" marL="457200" rtl="0" algn="l">
              <a:spcBef>
                <a:spcPts val="1000"/>
              </a:spcBef>
              <a:spcAft>
                <a:spcPts val="1000"/>
              </a:spcAft>
              <a:buNone/>
            </a:pPr>
            <a:r>
              <a:t/>
            </a:r>
            <a:endParaRPr/>
          </a:p>
        </p:txBody>
      </p:sp>
      <p:sp>
        <p:nvSpPr>
          <p:cNvPr id="584" name="Google Shape;584;p103"/>
          <p:cNvSpPr txBox="1"/>
          <p:nvPr>
            <p:ph type="title"/>
          </p:nvPr>
        </p:nvSpPr>
        <p:spPr>
          <a:xfrm>
            <a:off x="104000" y="3106400"/>
            <a:ext cx="8520600" cy="1100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b="1" lang="en-GB"/>
              <a:t>Focusing on:</a:t>
            </a:r>
            <a:endParaRPr b="1"/>
          </a:p>
          <a:p>
            <a:pPr indent="0" lvl="0" marL="0" rtl="0" algn="ctr">
              <a:spcBef>
                <a:spcPts val="0"/>
              </a:spcBef>
              <a:spcAft>
                <a:spcPts val="0"/>
              </a:spcAft>
              <a:buNone/>
            </a:pPr>
            <a:r>
              <a:t/>
            </a:r>
            <a:endParaRPr b="1"/>
          </a:p>
          <a:p>
            <a:pPr indent="-406400" lvl="0" marL="457200" rtl="0" algn="ctr">
              <a:spcBef>
                <a:spcPts val="0"/>
              </a:spcBef>
              <a:spcAft>
                <a:spcPts val="0"/>
              </a:spcAft>
              <a:buSzPts val="2800"/>
              <a:buChar char="●"/>
            </a:pPr>
            <a:r>
              <a:rPr b="1" lang="en-GB"/>
              <a:t>Teaching adults </a:t>
            </a:r>
            <a:endParaRPr b="1"/>
          </a:p>
          <a:p>
            <a:pPr indent="-406400" lvl="0" marL="457200" rtl="0" algn="ctr">
              <a:spcBef>
                <a:spcPts val="1000"/>
              </a:spcBef>
              <a:spcAft>
                <a:spcPts val="0"/>
              </a:spcAft>
              <a:buSzPts val="2800"/>
              <a:buChar char="●"/>
            </a:pPr>
            <a:r>
              <a:rPr b="1" lang="en-GB"/>
              <a:t>Teaching online</a:t>
            </a:r>
            <a:endParaRPr b="1"/>
          </a:p>
          <a:p>
            <a:pPr indent="0" lvl="0" marL="0" rtl="0" algn="ctr">
              <a:spcBef>
                <a:spcPts val="1000"/>
              </a:spcBef>
              <a:spcAft>
                <a:spcPts val="0"/>
              </a:spcAft>
              <a:buNone/>
            </a:pPr>
            <a:r>
              <a:t/>
            </a:r>
            <a:endParaRPr b="1"/>
          </a:p>
          <a:p>
            <a:pPr indent="0" lvl="0" marL="0" rtl="0" algn="ctr">
              <a:spcBef>
                <a:spcPts val="0"/>
              </a:spcBef>
              <a:spcAft>
                <a:spcPts val="0"/>
              </a:spcAft>
              <a:buNone/>
            </a:pPr>
            <a:r>
              <a:t/>
            </a:r>
            <a:endParaRPr b="1"/>
          </a:p>
          <a:p>
            <a:pPr indent="0" lvl="0" marL="0" rtl="0" algn="ctr">
              <a:spcBef>
                <a:spcPts val="0"/>
              </a:spcBef>
              <a:spcAft>
                <a:spcPts val="0"/>
              </a:spcAft>
              <a:buNone/>
            </a:pPr>
            <a:r>
              <a:t/>
            </a:r>
            <a:endParaRPr/>
          </a:p>
        </p:txBody>
      </p:sp>
      <p:sp>
        <p:nvSpPr>
          <p:cNvPr id="585" name="Google Shape;585;p103"/>
          <p:cNvSpPr txBox="1"/>
          <p:nvPr/>
        </p:nvSpPr>
        <p:spPr>
          <a:xfrm>
            <a:off x="2168900" y="2286275"/>
            <a:ext cx="5133000" cy="708000"/>
          </a:xfrm>
          <a:prstGeom prst="rect">
            <a:avLst/>
          </a:prstGeom>
          <a:solidFill>
            <a:schemeClr val="dk1"/>
          </a:solid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GB" sz="3400">
                <a:solidFill>
                  <a:schemeClr val="lt1"/>
                </a:solidFill>
              </a:rPr>
              <a:t>Discussion</a:t>
            </a:r>
            <a:endParaRPr sz="3400">
              <a:solidFill>
                <a:schemeClr val="lt1"/>
              </a:solidFill>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afterEffect" presetClass="entr" presetID="10" presetSubtype="0">
                                  <p:stCondLst>
                                    <p:cond delay="0"/>
                                  </p:stCondLst>
                                  <p:childTnLst>
                                    <p:set>
                                      <p:cBhvr>
                                        <p:cTn dur="1" fill="hold">
                                          <p:stCondLst>
                                            <p:cond delay="0"/>
                                          </p:stCondLst>
                                        </p:cTn>
                                        <p:tgtEl>
                                          <p:spTgt spid="583"/>
                                        </p:tgtEl>
                                        <p:attrNameLst>
                                          <p:attrName>style.visibility</p:attrName>
                                        </p:attrNameLst>
                                      </p:cBhvr>
                                      <p:to>
                                        <p:strVal val="visible"/>
                                      </p:to>
                                    </p:set>
                                    <p:animEffect filter="fade" transition="in">
                                      <p:cBhvr>
                                        <p:cTn dur="1000"/>
                                        <p:tgtEl>
                                          <p:spTgt spid="583"/>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584"/>
                                        </p:tgtEl>
                                        <p:attrNameLst>
                                          <p:attrName>style.visibility</p:attrName>
                                        </p:attrNameLst>
                                      </p:cBhvr>
                                      <p:to>
                                        <p:strVal val="visible"/>
                                      </p:to>
                                    </p:set>
                                    <p:animEffect filter="fade" transition="in">
                                      <p:cBhvr>
                                        <p:cTn dur="1000"/>
                                        <p:tgtEl>
                                          <p:spTgt spid="584"/>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Diversity&amp;Ability">
  <a:themeElements>
    <a:clrScheme name="Simple Light">
      <a:dk1>
        <a:srgbClr val="2B2B73"/>
      </a:dk1>
      <a:lt1>
        <a:srgbClr val="E9EFF6"/>
      </a:lt1>
      <a:dk2>
        <a:srgbClr val="2B2B73"/>
      </a:dk2>
      <a:lt2>
        <a:srgbClr val="FCCCC7"/>
      </a:lt2>
      <a:accent1>
        <a:srgbClr val="FFAB40"/>
      </a:accent1>
      <a:accent2>
        <a:srgbClr val="212121"/>
      </a:accent2>
      <a:accent3>
        <a:srgbClr val="78909C"/>
      </a:accent3>
      <a:accent4>
        <a:srgbClr val="FFAB40"/>
      </a:accent4>
      <a:accent5>
        <a:srgbClr val="0097A7"/>
      </a:accent5>
      <a:accent6>
        <a:srgbClr val="E9EFF6"/>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name="Diversity&amp;Ability">
  <a:themeElements>
    <a:clrScheme name="Simple Light">
      <a:dk1>
        <a:srgbClr val="2B2B73"/>
      </a:dk1>
      <a:lt1>
        <a:srgbClr val="E9EFF6"/>
      </a:lt1>
      <a:dk2>
        <a:srgbClr val="2B2B73"/>
      </a:dk2>
      <a:lt2>
        <a:srgbClr val="FCCCC7"/>
      </a:lt2>
      <a:accent1>
        <a:srgbClr val="FFAB40"/>
      </a:accent1>
      <a:accent2>
        <a:srgbClr val="212121"/>
      </a:accent2>
      <a:accent3>
        <a:srgbClr val="78909C"/>
      </a:accent3>
      <a:accent4>
        <a:srgbClr val="FFAB40"/>
      </a:accent4>
      <a:accent5>
        <a:srgbClr val="0097A7"/>
      </a:accent5>
      <a:accent6>
        <a:srgbClr val="E9EFF6"/>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4.xml><?xml version="1.0" encoding="utf-8"?>
<a:theme xmlns:a="http://schemas.openxmlformats.org/drawingml/2006/main" xmlns:r="http://schemas.openxmlformats.org/officeDocument/2006/relationships" name="D&amp;A Theme 2021">
  <a:themeElements>
    <a:clrScheme name="Simple Light">
      <a:dk1>
        <a:srgbClr val="2B2B73"/>
      </a:dk1>
      <a:lt1>
        <a:srgbClr val="FCCCC7"/>
      </a:lt1>
      <a:dk2>
        <a:srgbClr val="7373E5"/>
      </a:dk2>
      <a:lt2>
        <a:srgbClr val="E9EFF6"/>
      </a:lt2>
      <a:accent1>
        <a:srgbClr val="FF5240"/>
      </a:accent1>
      <a:accent2>
        <a:srgbClr val="1F1F38"/>
      </a:accent2>
      <a:accent3>
        <a:srgbClr val="FFFFFF"/>
      </a:accent3>
      <a:accent4>
        <a:srgbClr val="FFAB40"/>
      </a:accent4>
      <a:accent5>
        <a:srgbClr val="0097A7"/>
      </a:accent5>
      <a:accent6>
        <a:srgbClr val="FCCCC7"/>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