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4"/>
    <p:sldMasterId id="2147483740" r:id="rId5"/>
    <p:sldMasterId id="214748374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y="5143500" cx="9144000"/>
  <p:notesSz cx="6858000" cy="9144000"/>
  <p:embeddedFontLst>
    <p:embeddedFont>
      <p:font typeface="Lato"/>
      <p:regular r:id="rId38"/>
      <p:bold r:id="rId39"/>
      <p:italic r:id="rId40"/>
      <p:boldItalic r:id="rId41"/>
    </p:embeddedFont>
    <p:embeddedFont>
      <p:font typeface="Open Sans ExtraBold"/>
      <p:bold r:id="rId42"/>
      <p:boldItalic r:id="rId43"/>
    </p:embeddedFont>
    <p:embeddedFont>
      <p:font typeface="Open Sans"/>
      <p:bold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Lato-italic.fntdata"/><Relationship Id="rId20" Type="http://schemas.openxmlformats.org/officeDocument/2006/relationships/slide" Target="slides/slide13.xml"/><Relationship Id="rId42" Type="http://schemas.openxmlformats.org/officeDocument/2006/relationships/font" Target="fonts/OpenSansExtraBold-bold.fntdata"/><Relationship Id="rId41" Type="http://schemas.openxmlformats.org/officeDocument/2006/relationships/font" Target="fonts/Lato-boldItalic.fntdata"/><Relationship Id="rId22" Type="http://schemas.openxmlformats.org/officeDocument/2006/relationships/slide" Target="slides/slide15.xml"/><Relationship Id="rId44" Type="http://schemas.openxmlformats.org/officeDocument/2006/relationships/font" Target="fonts/OpenSans-bold.fntdata"/><Relationship Id="rId21" Type="http://schemas.openxmlformats.org/officeDocument/2006/relationships/slide" Target="slides/slide14.xml"/><Relationship Id="rId43" Type="http://schemas.openxmlformats.org/officeDocument/2006/relationships/font" Target="fonts/OpenSansExtraBold-boldItalic.fntdata"/><Relationship Id="rId24" Type="http://schemas.openxmlformats.org/officeDocument/2006/relationships/slide" Target="slides/slide17.xml"/><Relationship Id="rId23" Type="http://schemas.openxmlformats.org/officeDocument/2006/relationships/slide" Target="slides/slide16.xml"/><Relationship Id="rId45" Type="http://schemas.openxmlformats.org/officeDocument/2006/relationships/font" Target="fonts/OpenSans-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font" Target="fonts/Lato-bold.fntdata"/><Relationship Id="rId16" Type="http://schemas.openxmlformats.org/officeDocument/2006/relationships/slide" Target="slides/slide9.xml"/><Relationship Id="rId38" Type="http://schemas.openxmlformats.org/officeDocument/2006/relationships/font" Target="fonts/Lato-regular.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3ed104173b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3ed104173b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142bbf48e6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142bbf48e6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14259c29aa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14259c29aa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4259c29aab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4259c29aab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14259c29aa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2" name="Google Shape;612;g14259c29aa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14259c29aab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14259c29aab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138a3fe2e7c_0_8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138a3fe2e7c_0_8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13ed104173b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13ed104173b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138a3fe2e7c_0_9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138a3fe2e7c_0_9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14259c29aab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14259c29aa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13ed104173b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13ed104173b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13ed104173b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Inform the participants that the session is due to be recorded and if they feel more comfortable, they can turn off their camera or change their name.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Participants may also leave but we encourage them to message privately before doing so.</a:t>
            </a:r>
            <a:endParaRPr>
              <a:solidFill>
                <a:schemeClr val="dk1"/>
              </a:solidFill>
            </a:endParaRPr>
          </a:p>
          <a:p>
            <a:pPr indent="0" lvl="0" marL="0" rtl="0" algn="l">
              <a:spcBef>
                <a:spcPts val="0"/>
              </a:spcBef>
              <a:spcAft>
                <a:spcPts val="0"/>
              </a:spcAft>
              <a:buNone/>
            </a:pPr>
            <a:r>
              <a:t/>
            </a:r>
            <a:endParaRPr/>
          </a:p>
        </p:txBody>
      </p:sp>
      <p:sp>
        <p:nvSpPr>
          <p:cNvPr id="508" name="Google Shape;508;g13ed104173b_1_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138a3fe2e7c_0_10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138a3fe2e7c_0_10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13ed4007ff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13ed4007ff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13ed104173b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7" name="Google Shape;687;g13ed104173b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13ed104173b_2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13ed104173b_2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14259c29aab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14259c29aab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14259c29aa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14259c29aa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g13ed104173b_2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4" name="Google Shape;724;g13ed104173b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13ed104173b_2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13ed104173b_2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g138a3fe2e7c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0" name="Google Shape;740;g138a3fe2e7c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138a3fe2e7c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7" name="Google Shape;747;g138a3fe2e7c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3ed104173b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are just going to touch on some helpful housekeeping to make sure we all get the most out of the session. Please do keep your microphone muted when not speaking, as background noise can be very distracting. If you have any questions, please do feel free to take yourself off of mute at any time and voice them, or you can use the chat box throughout. There will be time at the end for any questions, reflections or thoughts as well. </a:t>
            </a:r>
            <a:endParaRPr/>
          </a:p>
          <a:p>
            <a:pPr indent="0" lvl="0" marL="0" rtl="0" algn="l">
              <a:spcBef>
                <a:spcPts val="0"/>
              </a:spcBef>
              <a:spcAft>
                <a:spcPts val="0"/>
              </a:spcAft>
              <a:buNone/>
            </a:pPr>
            <a:r>
              <a:rPr lang="en-GB"/>
              <a:t>This is a safe and inclusive learning space, so if you have any questions that you might have felt uncomfortable voicing until now, or anything that you would like to clarify, this is a space that welcomes that. </a:t>
            </a:r>
            <a:endParaRPr/>
          </a:p>
        </p:txBody>
      </p:sp>
      <p:sp>
        <p:nvSpPr>
          <p:cNvPr id="517" name="Google Shape;517;g13ed104173b_1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3ed104173b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g13ed104173b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138a3fe2e7c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t>We are Diversity and Ability, a disabled-led social enterprise which supports organisations to create inclusive cultures where diversity is valued and people can really thrive and reach their full potential.</a:t>
            </a:r>
            <a:endParaRPr sz="1400"/>
          </a:p>
          <a:p>
            <a:pPr indent="0" lvl="0" marL="0" rtl="0" algn="l">
              <a:spcBef>
                <a:spcPts val="0"/>
              </a:spcBef>
              <a:spcAft>
                <a:spcPts val="0"/>
              </a:spcAft>
              <a:buNone/>
            </a:pPr>
            <a:r>
              <a:rPr lang="en-GB" sz="1400"/>
              <a:t>We specialise in training and consultancy, supporting both employees and employers to be the best they can be.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85% of our team identify as disabled or neurodiverse. [Facilitator(s) introduces themself/themselves personally]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We are really excited to be here with you today!</a:t>
            </a:r>
            <a:endParaRPr sz="1400"/>
          </a:p>
        </p:txBody>
      </p:sp>
      <p:sp>
        <p:nvSpPr>
          <p:cNvPr id="530" name="Google Shape;530;g138a3fe2e7c_0_2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13ed104173b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solidFill>
                <a:srgbClr val="2B2B73"/>
              </a:solidFill>
            </a:endParaRPr>
          </a:p>
        </p:txBody>
      </p:sp>
      <p:sp>
        <p:nvSpPr>
          <p:cNvPr id="546" name="Google Shape;546;g13ed104173b_0_4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3ed104173b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13ed104173b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3ed104173b_1_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3ed104173b_1_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Space to reflect on the live session</a:t>
            </a:r>
            <a:endParaRPr/>
          </a:p>
          <a:p>
            <a:pPr indent="0" lvl="0" marL="0" rtl="0" algn="l">
              <a:spcBef>
                <a:spcPts val="0"/>
              </a:spcBef>
              <a:spcAft>
                <a:spcPts val="0"/>
              </a:spcAft>
              <a:buNone/>
            </a:pPr>
            <a:r>
              <a:rPr lang="en-GB"/>
              <a:t>What they learnt from post session assignments </a:t>
            </a:r>
            <a:endParaRPr/>
          </a:p>
          <a:p>
            <a:pPr indent="0" lvl="0" marL="0" rtl="0" algn="l">
              <a:spcBef>
                <a:spcPts val="0"/>
              </a:spcBef>
              <a:spcAft>
                <a:spcPts val="0"/>
              </a:spcAft>
              <a:buNone/>
            </a:pPr>
            <a:r>
              <a:rPr lang="en-GB"/>
              <a:t>Any Questions - we will answer as many and we can in session - but will upload responses on moodle for people to access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13ed104173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3ed104173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38a3fe2e7c_0_6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38a3fe2e7c_0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0.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16.png"/><Relationship Id="rId10" Type="http://schemas.openxmlformats.org/officeDocument/2006/relationships/image" Target="../media/image13.png"/><Relationship Id="rId12" Type="http://schemas.openxmlformats.org/officeDocument/2006/relationships/image" Target="../media/image22.png"/><Relationship Id="rId9" Type="http://schemas.openxmlformats.org/officeDocument/2006/relationships/image" Target="../media/image9.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hyperlink" Target="http://LinkedIn%20diversity-and-ability%20Facebook%20@dnamatters%20Twitter%20@DandA_inclusion%20Instagram%20@diversity_and_ability" TargetMode="External"/><Relationship Id="rId8"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1" name="Google Shape;11;p2"/>
          <p:cNvGrpSpPr/>
          <p:nvPr/>
        </p:nvGrpSpPr>
        <p:grpSpPr>
          <a:xfrm>
            <a:off x="630141" y="717397"/>
            <a:ext cx="2802942" cy="2182791"/>
            <a:chOff x="630150" y="717396"/>
            <a:chExt cx="2367350" cy="1914057"/>
          </a:xfrm>
        </p:grpSpPr>
        <p:pic>
          <p:nvPicPr>
            <p:cNvPr id="12" name="Google Shape;12;p2"/>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3" name="Google Shape;13;p2"/>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14" name="Google Shape;14;p2"/>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15" name="Google Shape;15;p2"/>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6" name="Google Shape;16;p2"/>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53" name="Shape 53"/>
        <p:cNvGrpSpPr/>
        <p:nvPr/>
      </p:nvGrpSpPr>
      <p:grpSpPr>
        <a:xfrm>
          <a:off x="0" y="0"/>
          <a:ext cx="0" cy="0"/>
          <a:chOff x="0" y="0"/>
          <a:chExt cx="0" cy="0"/>
        </a:xfrm>
      </p:grpSpPr>
      <p:sp>
        <p:nvSpPr>
          <p:cNvPr id="54" name="Google Shape;54;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5" name="Google Shape;55;p11"/>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6" name="Google Shape;56;p1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7" name="Google Shape;57;p11"/>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1"/>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59" name="Shape 59"/>
        <p:cNvGrpSpPr/>
        <p:nvPr/>
      </p:nvGrpSpPr>
      <p:grpSpPr>
        <a:xfrm>
          <a:off x="0" y="0"/>
          <a:ext cx="0" cy="0"/>
          <a:chOff x="0" y="0"/>
          <a:chExt cx="0" cy="0"/>
        </a:xfrm>
      </p:grpSpPr>
      <p:sp>
        <p:nvSpPr>
          <p:cNvPr id="60" name="Google Shape;60;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1" name="Google Shape;61;p12"/>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2" name="Google Shape;62;p1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3" name="Google Shape;63;p12"/>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4" name="Google Shape;64;p12"/>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 name="Shape 68"/>
        <p:cNvGrpSpPr/>
        <p:nvPr/>
      </p:nvGrpSpPr>
      <p:grpSpPr>
        <a:xfrm>
          <a:off x="0" y="0"/>
          <a:ext cx="0" cy="0"/>
          <a:chOff x="0" y="0"/>
          <a:chExt cx="0" cy="0"/>
        </a:xfrm>
      </p:grpSpPr>
      <p:sp>
        <p:nvSpPr>
          <p:cNvPr id="69" name="Google Shape;69;p1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70" name="Google Shape;70;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1" name="Shape 71"/>
        <p:cNvGrpSpPr/>
        <p:nvPr/>
      </p:nvGrpSpPr>
      <p:grpSpPr>
        <a:xfrm>
          <a:off x="0" y="0"/>
          <a:ext cx="0" cy="0"/>
          <a:chOff x="0" y="0"/>
          <a:chExt cx="0" cy="0"/>
        </a:xfrm>
      </p:grpSpPr>
      <p:sp>
        <p:nvSpPr>
          <p:cNvPr id="72" name="Google Shape;72;p1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9" name="Google Shape;79;p17"/>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80" name="Shape 80"/>
        <p:cNvGrpSpPr/>
        <p:nvPr/>
      </p:nvGrpSpPr>
      <p:grpSpPr>
        <a:xfrm>
          <a:off x="0" y="0"/>
          <a:ext cx="0" cy="0"/>
          <a:chOff x="0" y="0"/>
          <a:chExt cx="0" cy="0"/>
        </a:xfrm>
      </p:grpSpPr>
      <p:sp>
        <p:nvSpPr>
          <p:cNvPr id="81" name="Google Shape;81;p1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2" name="Google Shape;82;p1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3" name="Google Shape;83;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84" name="Shape 84"/>
        <p:cNvGrpSpPr/>
        <p:nvPr/>
      </p:nvGrpSpPr>
      <p:grpSpPr>
        <a:xfrm>
          <a:off x="0" y="0"/>
          <a:ext cx="0" cy="0"/>
          <a:chOff x="0" y="0"/>
          <a:chExt cx="0" cy="0"/>
        </a:xfrm>
      </p:grpSpPr>
      <p:sp>
        <p:nvSpPr>
          <p:cNvPr id="85" name="Google Shape;8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6" name="Google Shape;86;p1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8" name="Google Shape;88;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89" name="Shape 89"/>
        <p:cNvGrpSpPr/>
        <p:nvPr/>
      </p:nvGrpSpPr>
      <p:grpSpPr>
        <a:xfrm>
          <a:off x="0" y="0"/>
          <a:ext cx="0" cy="0"/>
          <a:chOff x="0" y="0"/>
          <a:chExt cx="0" cy="0"/>
        </a:xfrm>
      </p:grpSpPr>
      <p:grpSp>
        <p:nvGrpSpPr>
          <p:cNvPr id="90" name="Google Shape;90;p20"/>
          <p:cNvGrpSpPr/>
          <p:nvPr/>
        </p:nvGrpSpPr>
        <p:grpSpPr>
          <a:xfrm>
            <a:off x="630141" y="717397"/>
            <a:ext cx="2802942" cy="2182791"/>
            <a:chOff x="630150" y="717396"/>
            <a:chExt cx="2367350" cy="1914057"/>
          </a:xfrm>
        </p:grpSpPr>
        <p:pic>
          <p:nvPicPr>
            <p:cNvPr id="91" name="Google Shape;91;p2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92" name="Google Shape;92;p2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93" name="Google Shape;93;p2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94" name="Google Shape;94;p2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5" name="Google Shape;95;p2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17" name="Shape 17"/>
        <p:cNvGrpSpPr/>
        <p:nvPr/>
      </p:nvGrpSpPr>
      <p:grpSpPr>
        <a:xfrm>
          <a:off x="0" y="0"/>
          <a:ext cx="0" cy="0"/>
          <a:chOff x="0" y="0"/>
          <a:chExt cx="0" cy="0"/>
        </a:xfrm>
      </p:grpSpPr>
      <p:sp>
        <p:nvSpPr>
          <p:cNvPr id="18" name="Google Shape;18;p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 name="Google Shape;19;p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96" name="Shape 96"/>
        <p:cNvGrpSpPr/>
        <p:nvPr/>
      </p:nvGrpSpPr>
      <p:grpSpPr>
        <a:xfrm>
          <a:off x="0" y="0"/>
          <a:ext cx="0" cy="0"/>
          <a:chOff x="0" y="0"/>
          <a:chExt cx="0" cy="0"/>
        </a:xfrm>
      </p:grpSpPr>
      <p:sp>
        <p:nvSpPr>
          <p:cNvPr id="97" name="Google Shape;97;p2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98" name="Google Shape;98;p2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99" name="Google Shape;99;p21"/>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100" name="Shape 100"/>
        <p:cNvGrpSpPr/>
        <p:nvPr/>
      </p:nvGrpSpPr>
      <p:grpSpPr>
        <a:xfrm>
          <a:off x="0" y="0"/>
          <a:ext cx="0" cy="0"/>
          <a:chOff x="0" y="0"/>
          <a:chExt cx="0" cy="0"/>
        </a:xfrm>
      </p:grpSpPr>
      <p:sp>
        <p:nvSpPr>
          <p:cNvPr id="101" name="Google Shape;101;p2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2" name="Google Shape;102;p2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03" name="Google Shape;103;p22"/>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104" name="Shape 104"/>
        <p:cNvGrpSpPr/>
        <p:nvPr/>
      </p:nvGrpSpPr>
      <p:grpSpPr>
        <a:xfrm>
          <a:off x="0" y="0"/>
          <a:ext cx="0" cy="0"/>
          <a:chOff x="0" y="0"/>
          <a:chExt cx="0" cy="0"/>
        </a:xfrm>
      </p:grpSpPr>
      <p:pic>
        <p:nvPicPr>
          <p:cNvPr id="105" name="Google Shape;105;p2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106" name="Google Shape;106;p23"/>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7" name="Google Shape;107;p23"/>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108" name="Shape 108"/>
        <p:cNvGrpSpPr/>
        <p:nvPr/>
      </p:nvGrpSpPr>
      <p:grpSpPr>
        <a:xfrm>
          <a:off x="0" y="0"/>
          <a:ext cx="0" cy="0"/>
          <a:chOff x="0" y="0"/>
          <a:chExt cx="0" cy="0"/>
        </a:xfrm>
      </p:grpSpPr>
      <p:sp>
        <p:nvSpPr>
          <p:cNvPr id="109" name="Google Shape;109;p24"/>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0" name="Google Shape;110;p24"/>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1" name="Google Shape;111;p24"/>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112" name="Shape 112"/>
        <p:cNvGrpSpPr/>
        <p:nvPr/>
      </p:nvGrpSpPr>
      <p:grpSpPr>
        <a:xfrm>
          <a:off x="0" y="0"/>
          <a:ext cx="0" cy="0"/>
          <a:chOff x="0" y="0"/>
          <a:chExt cx="0" cy="0"/>
        </a:xfrm>
      </p:grpSpPr>
      <p:sp>
        <p:nvSpPr>
          <p:cNvPr id="113" name="Google Shape;113;p25"/>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14" name="Google Shape;114;p25"/>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115" name="Google Shape;115;p25"/>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116" name="Shape 116"/>
        <p:cNvGrpSpPr/>
        <p:nvPr/>
      </p:nvGrpSpPr>
      <p:grpSpPr>
        <a:xfrm>
          <a:off x="0" y="0"/>
          <a:ext cx="0" cy="0"/>
          <a:chOff x="0" y="0"/>
          <a:chExt cx="0" cy="0"/>
        </a:xfrm>
      </p:grpSpPr>
      <p:sp>
        <p:nvSpPr>
          <p:cNvPr id="117" name="Google Shape;117;p26"/>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8" name="Google Shape;118;p26"/>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9" name="Google Shape;119;p26"/>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120" name="Shape 120"/>
        <p:cNvGrpSpPr/>
        <p:nvPr/>
      </p:nvGrpSpPr>
      <p:grpSpPr>
        <a:xfrm>
          <a:off x="0" y="0"/>
          <a:ext cx="0" cy="0"/>
          <a:chOff x="0" y="0"/>
          <a:chExt cx="0" cy="0"/>
        </a:xfrm>
      </p:grpSpPr>
      <p:sp>
        <p:nvSpPr>
          <p:cNvPr id="121" name="Google Shape;121;p27"/>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22" name="Google Shape;122;p27"/>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123" name="Google Shape;123;p27"/>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26" name="Google Shape;126;p28"/>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127" name="Google Shape;127;p28"/>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128" name="Google Shape;128;p28"/>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129" name="Google Shape;129;p28"/>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130" name="Google Shape;130;p28"/>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1" name="Google Shape;131;p28"/>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2" name="Google Shape;132;p28"/>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3" name="Google Shape;133;p28"/>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4" name="Google Shape;134;p28"/>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5" name="Google Shape;135;p28"/>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6" name="Google Shape;136;p28"/>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7" name="Google Shape;137;p28"/>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138" name="Shape 138"/>
        <p:cNvGrpSpPr/>
        <p:nvPr/>
      </p:nvGrpSpPr>
      <p:grpSpPr>
        <a:xfrm>
          <a:off x="0" y="0"/>
          <a:ext cx="0" cy="0"/>
          <a:chOff x="0" y="0"/>
          <a:chExt cx="0" cy="0"/>
        </a:xfrm>
      </p:grpSpPr>
      <p:sp>
        <p:nvSpPr>
          <p:cNvPr id="139" name="Google Shape;13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40" name="Google Shape;140;p29"/>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1" name="Google Shape;141;p29"/>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2" name="Google Shape;142;p29"/>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3" name="Google Shape;143;p29"/>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4" name="Google Shape;144;p29"/>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5" name="Google Shape;145;p29"/>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6" name="Google Shape;146;p29"/>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7" name="Google Shape;147;p29"/>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8" name="Google Shape;148;p29"/>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49" name="Google Shape;149;p29"/>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0" name="Google Shape;150;p29"/>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1" name="Google Shape;151;p29"/>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2" name="Google Shape;152;p29"/>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3" name="Google Shape;153;p29"/>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4" name="Google Shape;154;p29"/>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5" name="Google Shape;155;p29"/>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58" name="Google Shape;158;p30"/>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59" name="Shape 159"/>
        <p:cNvGrpSpPr/>
        <p:nvPr/>
      </p:nvGrpSpPr>
      <p:grpSpPr>
        <a:xfrm>
          <a:off x="0" y="0"/>
          <a:ext cx="0" cy="0"/>
          <a:chOff x="0" y="0"/>
          <a:chExt cx="0" cy="0"/>
        </a:xfrm>
      </p:grpSpPr>
      <p:sp>
        <p:nvSpPr>
          <p:cNvPr id="160" name="Google Shape;160;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1" name="Google Shape;161;p3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2" name="Google Shape;162;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163" name="Shape 163"/>
        <p:cNvGrpSpPr/>
        <p:nvPr/>
      </p:nvGrpSpPr>
      <p:grpSpPr>
        <a:xfrm>
          <a:off x="0" y="0"/>
          <a:ext cx="0" cy="0"/>
          <a:chOff x="0" y="0"/>
          <a:chExt cx="0" cy="0"/>
        </a:xfrm>
      </p:grpSpPr>
      <p:sp>
        <p:nvSpPr>
          <p:cNvPr id="164" name="Google Shape;164;p32"/>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165" name="Shape 165"/>
        <p:cNvGrpSpPr/>
        <p:nvPr/>
      </p:nvGrpSpPr>
      <p:grpSpPr>
        <a:xfrm>
          <a:off x="0" y="0"/>
          <a:ext cx="0" cy="0"/>
          <a:chOff x="0" y="0"/>
          <a:chExt cx="0" cy="0"/>
        </a:xfrm>
      </p:grpSpPr>
      <p:sp>
        <p:nvSpPr>
          <p:cNvPr id="166" name="Google Shape;166;p3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7" name="Google Shape;167;p3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169" name="Shape 169"/>
        <p:cNvGrpSpPr/>
        <p:nvPr/>
      </p:nvGrpSpPr>
      <p:grpSpPr>
        <a:xfrm>
          <a:off x="0" y="0"/>
          <a:ext cx="0" cy="0"/>
          <a:chOff x="0" y="0"/>
          <a:chExt cx="0" cy="0"/>
        </a:xfrm>
      </p:grpSpPr>
      <p:sp>
        <p:nvSpPr>
          <p:cNvPr id="170" name="Google Shape;170;p34"/>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172" name="Shape 172"/>
        <p:cNvGrpSpPr/>
        <p:nvPr/>
      </p:nvGrpSpPr>
      <p:grpSpPr>
        <a:xfrm>
          <a:off x="0" y="0"/>
          <a:ext cx="0" cy="0"/>
          <a:chOff x="0" y="0"/>
          <a:chExt cx="0" cy="0"/>
        </a:xfrm>
      </p:grpSpPr>
      <p:sp>
        <p:nvSpPr>
          <p:cNvPr id="173" name="Google Shape;173;p35"/>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174" name="Google Shape;174;p35"/>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175" name="Google Shape;175;p35"/>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178" name="Google Shape;178;p36"/>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79" name="Google Shape;179;p36"/>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0" name="Google Shape;180;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1">
  <p:cSld name="Split page B">
    <p:spTree>
      <p:nvGrpSpPr>
        <p:cNvPr id="181" name="Shape 181"/>
        <p:cNvGrpSpPr/>
        <p:nvPr/>
      </p:nvGrpSpPr>
      <p:grpSpPr>
        <a:xfrm>
          <a:off x="0" y="0"/>
          <a:ext cx="0" cy="0"/>
          <a:chOff x="0" y="0"/>
          <a:chExt cx="0" cy="0"/>
        </a:xfrm>
      </p:grpSpPr>
      <p:sp>
        <p:nvSpPr>
          <p:cNvPr id="182" name="Google Shape;182;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83" name="Google Shape;183;p37"/>
          <p:cNvSpPr txBox="1"/>
          <p:nvPr>
            <p:ph type="title"/>
          </p:nvPr>
        </p:nvSpPr>
        <p:spPr>
          <a:xfrm>
            <a:off x="311700" y="555600"/>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4" name="Google Shape;184;p37"/>
          <p:cNvSpPr txBox="1"/>
          <p:nvPr>
            <p:ph idx="1" type="body"/>
          </p:nvPr>
        </p:nvSpPr>
        <p:spPr>
          <a:xfrm>
            <a:off x="311700" y="1389600"/>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5" name="Google Shape;185;p37"/>
          <p:cNvSpPr txBox="1"/>
          <p:nvPr>
            <p:ph idx="2" type="title"/>
          </p:nvPr>
        </p:nvSpPr>
        <p:spPr>
          <a:xfrm>
            <a:off x="4866900" y="564925"/>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6" name="Google Shape;186;p37"/>
          <p:cNvSpPr txBox="1"/>
          <p:nvPr>
            <p:ph idx="3" type="body"/>
          </p:nvPr>
        </p:nvSpPr>
        <p:spPr>
          <a:xfrm>
            <a:off x="4866900" y="1398925"/>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187" name="Shape 187"/>
        <p:cNvGrpSpPr/>
        <p:nvPr/>
      </p:nvGrpSpPr>
      <p:grpSpPr>
        <a:xfrm>
          <a:off x="0" y="0"/>
          <a:ext cx="0" cy="0"/>
          <a:chOff x="0" y="0"/>
          <a:chExt cx="0" cy="0"/>
        </a:xfrm>
      </p:grpSpPr>
      <p:sp>
        <p:nvSpPr>
          <p:cNvPr id="188" name="Google Shape;188;p3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9" name="Google Shape;189;p3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195" name="Shape 195"/>
        <p:cNvGrpSpPr/>
        <p:nvPr/>
      </p:nvGrpSpPr>
      <p:grpSpPr>
        <a:xfrm>
          <a:off x="0" y="0"/>
          <a:ext cx="0" cy="0"/>
          <a:chOff x="0" y="0"/>
          <a:chExt cx="0" cy="0"/>
        </a:xfrm>
      </p:grpSpPr>
      <p:sp>
        <p:nvSpPr>
          <p:cNvPr id="196" name="Google Shape;196;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97" name="Google Shape;197;p40"/>
          <p:cNvGrpSpPr/>
          <p:nvPr/>
        </p:nvGrpSpPr>
        <p:grpSpPr>
          <a:xfrm>
            <a:off x="630141" y="717397"/>
            <a:ext cx="2802942" cy="2182791"/>
            <a:chOff x="630150" y="717396"/>
            <a:chExt cx="2367350" cy="1914057"/>
          </a:xfrm>
        </p:grpSpPr>
        <p:pic>
          <p:nvPicPr>
            <p:cNvPr id="198" name="Google Shape;198;p4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99" name="Google Shape;199;p4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00" name="Google Shape;200;p4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01" name="Google Shape;201;p4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2" name="Google Shape;202;p4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203" name="Shape 203"/>
        <p:cNvGrpSpPr/>
        <p:nvPr/>
      </p:nvGrpSpPr>
      <p:grpSpPr>
        <a:xfrm>
          <a:off x="0" y="0"/>
          <a:ext cx="0" cy="0"/>
          <a:chOff x="0" y="0"/>
          <a:chExt cx="0" cy="0"/>
        </a:xfrm>
      </p:grpSpPr>
      <p:sp>
        <p:nvSpPr>
          <p:cNvPr id="204" name="Google Shape;204;p4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5" name="Google Shape;205;p4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6" name="Google Shape;206;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4" name="Shape 24"/>
        <p:cNvGrpSpPr/>
        <p:nvPr/>
      </p:nvGrpSpPr>
      <p:grpSpPr>
        <a:xfrm>
          <a:off x="0" y="0"/>
          <a:ext cx="0" cy="0"/>
          <a:chOff x="0" y="0"/>
          <a:chExt cx="0" cy="0"/>
        </a:xfrm>
      </p:grpSpPr>
      <p:sp>
        <p:nvSpPr>
          <p:cNvPr id="25" name="Google Shape;25;p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6" name="Google Shape;26;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7" name="Shape 207"/>
        <p:cNvGrpSpPr/>
        <p:nvPr/>
      </p:nvGrpSpPr>
      <p:grpSpPr>
        <a:xfrm>
          <a:off x="0" y="0"/>
          <a:ext cx="0" cy="0"/>
          <a:chOff x="0" y="0"/>
          <a:chExt cx="0" cy="0"/>
        </a:xfrm>
      </p:grpSpPr>
      <p:sp>
        <p:nvSpPr>
          <p:cNvPr id="208" name="Google Shape;208;p4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9" name="Google Shape;209;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10" name="Shape 210"/>
        <p:cNvGrpSpPr/>
        <p:nvPr/>
      </p:nvGrpSpPr>
      <p:grpSpPr>
        <a:xfrm>
          <a:off x="0" y="0"/>
          <a:ext cx="0" cy="0"/>
          <a:chOff x="0" y="0"/>
          <a:chExt cx="0" cy="0"/>
        </a:xfrm>
      </p:grpSpPr>
      <p:sp>
        <p:nvSpPr>
          <p:cNvPr id="211" name="Google Shape;211;p43"/>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2" name="Google Shape;212;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13" name="Shape 213"/>
        <p:cNvGrpSpPr/>
        <p:nvPr/>
      </p:nvGrpSpPr>
      <p:grpSpPr>
        <a:xfrm>
          <a:off x="0" y="0"/>
          <a:ext cx="0" cy="0"/>
          <a:chOff x="0" y="0"/>
          <a:chExt cx="0" cy="0"/>
        </a:xfrm>
      </p:grpSpPr>
      <p:sp>
        <p:nvSpPr>
          <p:cNvPr id="214" name="Google Shape;214;p4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6" name="Google Shape;216;p4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17" name="Google Shape;217;p4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18" name="Google Shape;218;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9" name="Shape 219"/>
        <p:cNvGrpSpPr/>
        <p:nvPr/>
      </p:nvGrpSpPr>
      <p:grpSpPr>
        <a:xfrm>
          <a:off x="0" y="0"/>
          <a:ext cx="0" cy="0"/>
          <a:chOff x="0" y="0"/>
          <a:chExt cx="0" cy="0"/>
        </a:xfrm>
      </p:grpSpPr>
      <p:sp>
        <p:nvSpPr>
          <p:cNvPr id="220" name="Google Shape;220;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22" name="Google Shape;222;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223" name="Shape 223"/>
        <p:cNvGrpSpPr/>
        <p:nvPr/>
      </p:nvGrpSpPr>
      <p:grpSpPr>
        <a:xfrm>
          <a:off x="0" y="0"/>
          <a:ext cx="0" cy="0"/>
          <a:chOff x="0" y="0"/>
          <a:chExt cx="0" cy="0"/>
        </a:xfrm>
      </p:grpSpPr>
      <p:sp>
        <p:nvSpPr>
          <p:cNvPr id="224" name="Google Shape;224;p4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5" name="Google Shape;225;p4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26" name="Google Shape;226;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7" name="Shape 227"/>
        <p:cNvGrpSpPr/>
        <p:nvPr/>
      </p:nvGrpSpPr>
      <p:grpSpPr>
        <a:xfrm>
          <a:off x="0" y="0"/>
          <a:ext cx="0" cy="0"/>
          <a:chOff x="0" y="0"/>
          <a:chExt cx="0" cy="0"/>
        </a:xfrm>
      </p:grpSpPr>
      <p:sp>
        <p:nvSpPr>
          <p:cNvPr id="228" name="Google Shape;228;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9" name="Google Shape;229;p4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0" name="Google Shape;230;p4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1" name="Google Shape;231;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232" name="Shape 232"/>
        <p:cNvGrpSpPr/>
        <p:nvPr/>
      </p:nvGrpSpPr>
      <p:grpSpPr>
        <a:xfrm>
          <a:off x="0" y="0"/>
          <a:ext cx="0" cy="0"/>
          <a:chOff x="0" y="0"/>
          <a:chExt cx="0" cy="0"/>
        </a:xfrm>
      </p:grpSpPr>
      <p:sp>
        <p:nvSpPr>
          <p:cNvPr id="233" name="Google Shape;233;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35" name="Google Shape;235;p4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6" name="Google Shape;236;p4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7" name="Google Shape;237;p48"/>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8" name="Google Shape;238;p48"/>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239" name="Shape 239"/>
        <p:cNvGrpSpPr/>
        <p:nvPr/>
      </p:nvGrpSpPr>
      <p:grpSpPr>
        <a:xfrm>
          <a:off x="0" y="0"/>
          <a:ext cx="0" cy="0"/>
          <a:chOff x="0" y="0"/>
          <a:chExt cx="0" cy="0"/>
        </a:xfrm>
      </p:grpSpPr>
      <p:sp>
        <p:nvSpPr>
          <p:cNvPr id="240" name="Google Shape;240;p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1" name="Google Shape;241;p49"/>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2" name="Google Shape;242;p4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3" name="Google Shape;243;p49"/>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4" name="Google Shape;244;p49"/>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245" name="Shape 245"/>
        <p:cNvGrpSpPr/>
        <p:nvPr/>
      </p:nvGrpSpPr>
      <p:grpSpPr>
        <a:xfrm>
          <a:off x="0" y="0"/>
          <a:ext cx="0" cy="0"/>
          <a:chOff x="0" y="0"/>
          <a:chExt cx="0" cy="0"/>
        </a:xfrm>
      </p:grpSpPr>
      <p:sp>
        <p:nvSpPr>
          <p:cNvPr id="246" name="Google Shape;246;p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7" name="Google Shape;247;p5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8" name="Google Shape;248;p5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9" name="Google Shape;249;p5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0" name="Google Shape;250;p5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1" name="Shape 251"/>
        <p:cNvGrpSpPr/>
        <p:nvPr/>
      </p:nvGrpSpPr>
      <p:grpSpPr>
        <a:xfrm>
          <a:off x="0" y="0"/>
          <a:ext cx="0" cy="0"/>
          <a:chOff x="0" y="0"/>
          <a:chExt cx="0" cy="0"/>
        </a:xfrm>
      </p:grpSpPr>
      <p:sp>
        <p:nvSpPr>
          <p:cNvPr id="252" name="Google Shape;252;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3" name="Google Shape;253;p5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7" name="Shape 27"/>
        <p:cNvGrpSpPr/>
        <p:nvPr/>
      </p:nvGrpSpPr>
      <p:grpSpPr>
        <a:xfrm>
          <a:off x="0" y="0"/>
          <a:ext cx="0" cy="0"/>
          <a:chOff x="0" y="0"/>
          <a:chExt cx="0" cy="0"/>
        </a:xfrm>
      </p:grpSpPr>
      <p:sp>
        <p:nvSpPr>
          <p:cNvPr id="28" name="Google Shape;28;p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0" name="Google Shape;30;p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1" name="Google Shape;31;p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4" name="Shape 254"/>
        <p:cNvGrpSpPr/>
        <p:nvPr/>
      </p:nvGrpSpPr>
      <p:grpSpPr>
        <a:xfrm>
          <a:off x="0" y="0"/>
          <a:ext cx="0" cy="0"/>
          <a:chOff x="0" y="0"/>
          <a:chExt cx="0" cy="0"/>
        </a:xfrm>
      </p:grpSpPr>
      <p:sp>
        <p:nvSpPr>
          <p:cNvPr id="255" name="Google Shape;255;p5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256" name="Google Shape;256;p5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7" name="Shape 257"/>
        <p:cNvGrpSpPr/>
        <p:nvPr/>
      </p:nvGrpSpPr>
      <p:grpSpPr>
        <a:xfrm>
          <a:off x="0" y="0"/>
          <a:ext cx="0" cy="0"/>
          <a:chOff x="0" y="0"/>
          <a:chExt cx="0" cy="0"/>
        </a:xfrm>
      </p:grpSpPr>
      <p:sp>
        <p:nvSpPr>
          <p:cNvPr id="258" name="Google Shape;258;p5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59" name="Google Shape;259;p5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260" name="Google Shape;260;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1" name="Shape 261"/>
        <p:cNvGrpSpPr/>
        <p:nvPr/>
      </p:nvGrpSpPr>
      <p:grpSpPr>
        <a:xfrm>
          <a:off x="0" y="0"/>
          <a:ext cx="0" cy="0"/>
          <a:chOff x="0" y="0"/>
          <a:chExt cx="0" cy="0"/>
        </a:xfrm>
      </p:grpSpPr>
      <p:sp>
        <p:nvSpPr>
          <p:cNvPr id="262" name="Google Shape;262;p5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263" name="Shape 263"/>
        <p:cNvGrpSpPr/>
        <p:nvPr/>
      </p:nvGrpSpPr>
      <p:grpSpPr>
        <a:xfrm>
          <a:off x="0" y="0"/>
          <a:ext cx="0" cy="0"/>
          <a:chOff x="0" y="0"/>
          <a:chExt cx="0" cy="0"/>
        </a:xfrm>
      </p:grpSpPr>
      <p:sp>
        <p:nvSpPr>
          <p:cNvPr id="264" name="Google Shape;26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65" name="Google Shape;265;p55"/>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266" name="Shape 266"/>
        <p:cNvGrpSpPr/>
        <p:nvPr/>
      </p:nvGrpSpPr>
      <p:grpSpPr>
        <a:xfrm>
          <a:off x="0" y="0"/>
          <a:ext cx="0" cy="0"/>
          <a:chOff x="0" y="0"/>
          <a:chExt cx="0" cy="0"/>
        </a:xfrm>
      </p:grpSpPr>
      <p:sp>
        <p:nvSpPr>
          <p:cNvPr id="267" name="Google Shape;267;p5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68" name="Google Shape;268;p5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9" name="Google Shape;26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270" name="Shape 270"/>
        <p:cNvGrpSpPr/>
        <p:nvPr/>
      </p:nvGrpSpPr>
      <p:grpSpPr>
        <a:xfrm>
          <a:off x="0" y="0"/>
          <a:ext cx="0" cy="0"/>
          <a:chOff x="0" y="0"/>
          <a:chExt cx="0" cy="0"/>
        </a:xfrm>
      </p:grpSpPr>
      <p:sp>
        <p:nvSpPr>
          <p:cNvPr id="271" name="Google Shape;271;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2" name="Google Shape;272;p5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3" name="Google Shape;273;p5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4" name="Google Shape;274;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275" name="Shape 275"/>
        <p:cNvGrpSpPr/>
        <p:nvPr/>
      </p:nvGrpSpPr>
      <p:grpSpPr>
        <a:xfrm>
          <a:off x="0" y="0"/>
          <a:ext cx="0" cy="0"/>
          <a:chOff x="0" y="0"/>
          <a:chExt cx="0" cy="0"/>
        </a:xfrm>
      </p:grpSpPr>
      <p:grpSp>
        <p:nvGrpSpPr>
          <p:cNvPr id="276" name="Google Shape;276;p58"/>
          <p:cNvGrpSpPr/>
          <p:nvPr/>
        </p:nvGrpSpPr>
        <p:grpSpPr>
          <a:xfrm>
            <a:off x="630141" y="717397"/>
            <a:ext cx="2802942" cy="2182791"/>
            <a:chOff x="630150" y="717396"/>
            <a:chExt cx="2367350" cy="1914057"/>
          </a:xfrm>
        </p:grpSpPr>
        <p:pic>
          <p:nvPicPr>
            <p:cNvPr id="277" name="Google Shape;277;p58"/>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278" name="Google Shape;278;p58"/>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79" name="Google Shape;279;p58"/>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80" name="Google Shape;280;p58"/>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81" name="Google Shape;281;p58"/>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282" name="Shape 282"/>
        <p:cNvGrpSpPr/>
        <p:nvPr/>
      </p:nvGrpSpPr>
      <p:grpSpPr>
        <a:xfrm>
          <a:off x="0" y="0"/>
          <a:ext cx="0" cy="0"/>
          <a:chOff x="0" y="0"/>
          <a:chExt cx="0" cy="0"/>
        </a:xfrm>
      </p:grpSpPr>
      <p:sp>
        <p:nvSpPr>
          <p:cNvPr id="283" name="Google Shape;283;p59"/>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4" name="Google Shape;284;p5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5" name="Google Shape;285;p59"/>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286" name="Shape 286"/>
        <p:cNvGrpSpPr/>
        <p:nvPr/>
      </p:nvGrpSpPr>
      <p:grpSpPr>
        <a:xfrm>
          <a:off x="0" y="0"/>
          <a:ext cx="0" cy="0"/>
          <a:chOff x="0" y="0"/>
          <a:chExt cx="0" cy="0"/>
        </a:xfrm>
      </p:grpSpPr>
      <p:sp>
        <p:nvSpPr>
          <p:cNvPr id="287" name="Google Shape;287;p60"/>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8" name="Google Shape;288;p6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9" name="Google Shape;289;p60"/>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290" name="Shape 290"/>
        <p:cNvGrpSpPr/>
        <p:nvPr/>
      </p:nvGrpSpPr>
      <p:grpSpPr>
        <a:xfrm>
          <a:off x="0" y="0"/>
          <a:ext cx="0" cy="0"/>
          <a:chOff x="0" y="0"/>
          <a:chExt cx="0" cy="0"/>
        </a:xfrm>
      </p:grpSpPr>
      <p:pic>
        <p:nvPicPr>
          <p:cNvPr id="291" name="Google Shape;291;p61"/>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292" name="Google Shape;292;p6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6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 name="Google Shape;35;p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294" name="Shape 294"/>
        <p:cNvGrpSpPr/>
        <p:nvPr/>
      </p:nvGrpSpPr>
      <p:grpSpPr>
        <a:xfrm>
          <a:off x="0" y="0"/>
          <a:ext cx="0" cy="0"/>
          <a:chOff x="0" y="0"/>
          <a:chExt cx="0" cy="0"/>
        </a:xfrm>
      </p:grpSpPr>
      <p:sp>
        <p:nvSpPr>
          <p:cNvPr id="295" name="Google Shape;295;p6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6" name="Google Shape;296;p6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97" name="Google Shape;297;p62"/>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298" name="Shape 298"/>
        <p:cNvGrpSpPr/>
        <p:nvPr/>
      </p:nvGrpSpPr>
      <p:grpSpPr>
        <a:xfrm>
          <a:off x="0" y="0"/>
          <a:ext cx="0" cy="0"/>
          <a:chOff x="0" y="0"/>
          <a:chExt cx="0" cy="0"/>
        </a:xfrm>
      </p:grpSpPr>
      <p:sp>
        <p:nvSpPr>
          <p:cNvPr id="299" name="Google Shape;299;p63"/>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0" name="Google Shape;300;p63"/>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301" name="Google Shape;301;p63"/>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302" name="Shape 302"/>
        <p:cNvGrpSpPr/>
        <p:nvPr/>
      </p:nvGrpSpPr>
      <p:grpSpPr>
        <a:xfrm>
          <a:off x="0" y="0"/>
          <a:ext cx="0" cy="0"/>
          <a:chOff x="0" y="0"/>
          <a:chExt cx="0" cy="0"/>
        </a:xfrm>
      </p:grpSpPr>
      <p:sp>
        <p:nvSpPr>
          <p:cNvPr id="303" name="Google Shape;303;p64"/>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04" name="Google Shape;304;p64"/>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305" name="Google Shape;305;p64"/>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306" name="Shape 306"/>
        <p:cNvGrpSpPr/>
        <p:nvPr/>
      </p:nvGrpSpPr>
      <p:grpSpPr>
        <a:xfrm>
          <a:off x="0" y="0"/>
          <a:ext cx="0" cy="0"/>
          <a:chOff x="0" y="0"/>
          <a:chExt cx="0" cy="0"/>
        </a:xfrm>
      </p:grpSpPr>
      <p:sp>
        <p:nvSpPr>
          <p:cNvPr id="307" name="Google Shape;307;p65"/>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8" name="Google Shape;308;p65"/>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309" name="Google Shape;309;p65"/>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310" name="Shape 310"/>
        <p:cNvGrpSpPr/>
        <p:nvPr/>
      </p:nvGrpSpPr>
      <p:grpSpPr>
        <a:xfrm>
          <a:off x="0" y="0"/>
          <a:ext cx="0" cy="0"/>
          <a:chOff x="0" y="0"/>
          <a:chExt cx="0" cy="0"/>
        </a:xfrm>
      </p:grpSpPr>
      <p:sp>
        <p:nvSpPr>
          <p:cNvPr id="311" name="Google Shape;311;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12" name="Google Shape;312;p66"/>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313" name="Google Shape;313;p66"/>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314" name="Google Shape;314;p66"/>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315" name="Google Shape;315;p66"/>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316" name="Google Shape;316;p66"/>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7" name="Google Shape;317;p66"/>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8" name="Google Shape;318;p66"/>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9" name="Google Shape;319;p66"/>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20" name="Google Shape;320;p66"/>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1" name="Google Shape;321;p66"/>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2" name="Google Shape;322;p66"/>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3" name="Google Shape;323;p66"/>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324" name="Shape 324"/>
        <p:cNvGrpSpPr/>
        <p:nvPr/>
      </p:nvGrpSpPr>
      <p:grpSpPr>
        <a:xfrm>
          <a:off x="0" y="0"/>
          <a:ext cx="0" cy="0"/>
          <a:chOff x="0" y="0"/>
          <a:chExt cx="0" cy="0"/>
        </a:xfrm>
      </p:grpSpPr>
      <p:sp>
        <p:nvSpPr>
          <p:cNvPr id="325" name="Google Shape;325;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26" name="Google Shape;326;p67"/>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27" name="Google Shape;327;p67"/>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8" name="Google Shape;328;p67"/>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9" name="Google Shape;329;p67"/>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0" name="Google Shape;330;p67"/>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1" name="Google Shape;331;p67"/>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2" name="Google Shape;332;p67"/>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33" name="Google Shape;333;p67"/>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4" name="Google Shape;334;p67"/>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5" name="Google Shape;335;p67"/>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6" name="Google Shape;336;p67"/>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7" name="Google Shape;337;p67"/>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8" name="Google Shape;338;p67"/>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9" name="Google Shape;339;p67"/>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0" name="Google Shape;340;p67"/>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1" name="Google Shape;341;p67"/>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342" name="Shape 342"/>
        <p:cNvGrpSpPr/>
        <p:nvPr/>
      </p:nvGrpSpPr>
      <p:grpSpPr>
        <a:xfrm>
          <a:off x="0" y="0"/>
          <a:ext cx="0" cy="0"/>
          <a:chOff x="0" y="0"/>
          <a:chExt cx="0" cy="0"/>
        </a:xfrm>
      </p:grpSpPr>
      <p:sp>
        <p:nvSpPr>
          <p:cNvPr id="343" name="Google Shape;343;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44" name="Google Shape;344;p68"/>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345" name="Shape 345"/>
        <p:cNvGrpSpPr/>
        <p:nvPr/>
      </p:nvGrpSpPr>
      <p:grpSpPr>
        <a:xfrm>
          <a:off x="0" y="0"/>
          <a:ext cx="0" cy="0"/>
          <a:chOff x="0" y="0"/>
          <a:chExt cx="0" cy="0"/>
        </a:xfrm>
      </p:grpSpPr>
      <p:sp>
        <p:nvSpPr>
          <p:cNvPr id="346" name="Google Shape;346;p69"/>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347" name="Google Shape;347;p69"/>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348" name="Google Shape;348;p69"/>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2">
    <p:spTree>
      <p:nvGrpSpPr>
        <p:cNvPr id="349" name="Shape 349"/>
        <p:cNvGrpSpPr/>
        <p:nvPr/>
      </p:nvGrpSpPr>
      <p:grpSpPr>
        <a:xfrm>
          <a:off x="0" y="0"/>
          <a:ext cx="0" cy="0"/>
          <a:chOff x="0" y="0"/>
          <a:chExt cx="0" cy="0"/>
        </a:xfrm>
      </p:grpSpPr>
      <p:sp>
        <p:nvSpPr>
          <p:cNvPr id="350" name="Google Shape;350;p7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7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52" name="Google Shape;352;p7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53" name="Google Shape;353;p7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54" name="Google Shape;354;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355" name="Shape 355"/>
        <p:cNvGrpSpPr/>
        <p:nvPr/>
      </p:nvGrpSpPr>
      <p:grpSpPr>
        <a:xfrm>
          <a:off x="0" y="0"/>
          <a:ext cx="0" cy="0"/>
          <a:chOff x="0" y="0"/>
          <a:chExt cx="0" cy="0"/>
        </a:xfrm>
      </p:grpSpPr>
      <p:sp>
        <p:nvSpPr>
          <p:cNvPr id="356" name="Google Shape;356;p7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7" name="Google Shape;35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9" name="Google Shape;39;p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599191"/>
        </a:solidFill>
      </p:bgPr>
    </p:bg>
    <p:spTree>
      <p:nvGrpSpPr>
        <p:cNvPr id="358" name="Shape 358"/>
        <p:cNvGrpSpPr/>
        <p:nvPr/>
      </p:nvGrpSpPr>
      <p:grpSpPr>
        <a:xfrm>
          <a:off x="0" y="0"/>
          <a:ext cx="0" cy="0"/>
          <a:chOff x="0" y="0"/>
          <a:chExt cx="0" cy="0"/>
        </a:xfrm>
      </p:grpSpPr>
      <p:grpSp>
        <p:nvGrpSpPr>
          <p:cNvPr id="359" name="Google Shape;359;p72"/>
          <p:cNvGrpSpPr/>
          <p:nvPr/>
        </p:nvGrpSpPr>
        <p:grpSpPr>
          <a:xfrm>
            <a:off x="7343003" y="3409675"/>
            <a:ext cx="1691422" cy="1732548"/>
            <a:chOff x="7343003" y="3409675"/>
            <a:chExt cx="1691422" cy="1732548"/>
          </a:xfrm>
        </p:grpSpPr>
        <p:grpSp>
          <p:nvGrpSpPr>
            <p:cNvPr id="360" name="Google Shape;360;p72"/>
            <p:cNvGrpSpPr/>
            <p:nvPr/>
          </p:nvGrpSpPr>
          <p:grpSpPr>
            <a:xfrm>
              <a:off x="7343003" y="4453711"/>
              <a:ext cx="316800" cy="688513"/>
              <a:chOff x="7343003" y="4453711"/>
              <a:chExt cx="316800" cy="688513"/>
            </a:xfrm>
          </p:grpSpPr>
          <p:sp>
            <p:nvSpPr>
              <p:cNvPr id="361" name="Google Shape;361;p7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 name="Google Shape;363;p72"/>
            <p:cNvGrpSpPr/>
            <p:nvPr/>
          </p:nvGrpSpPr>
          <p:grpSpPr>
            <a:xfrm>
              <a:off x="7801210" y="4105700"/>
              <a:ext cx="316800" cy="1036523"/>
              <a:chOff x="7801210" y="4105700"/>
              <a:chExt cx="316800" cy="1036523"/>
            </a:xfrm>
          </p:grpSpPr>
          <p:sp>
            <p:nvSpPr>
              <p:cNvPr id="364" name="Google Shape;364;p7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 name="Google Shape;367;p72"/>
            <p:cNvGrpSpPr/>
            <p:nvPr/>
          </p:nvGrpSpPr>
          <p:grpSpPr>
            <a:xfrm>
              <a:off x="8259418" y="3757688"/>
              <a:ext cx="316800" cy="1384535"/>
              <a:chOff x="8259418" y="3757688"/>
              <a:chExt cx="316800" cy="1384535"/>
            </a:xfrm>
          </p:grpSpPr>
          <p:sp>
            <p:nvSpPr>
              <p:cNvPr id="368" name="Google Shape;368;p7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7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 name="Google Shape;372;p72"/>
            <p:cNvGrpSpPr/>
            <p:nvPr/>
          </p:nvGrpSpPr>
          <p:grpSpPr>
            <a:xfrm>
              <a:off x="8717625" y="3409675"/>
              <a:ext cx="316800" cy="1732548"/>
              <a:chOff x="8717625" y="3409675"/>
              <a:chExt cx="316800" cy="1732548"/>
            </a:xfrm>
          </p:grpSpPr>
          <p:sp>
            <p:nvSpPr>
              <p:cNvPr id="373" name="Google Shape;373;p7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8" name="Google Shape;378;p72"/>
          <p:cNvGrpSpPr/>
          <p:nvPr/>
        </p:nvGrpSpPr>
        <p:grpSpPr>
          <a:xfrm>
            <a:off x="5043503" y="0"/>
            <a:ext cx="3814072" cy="3839102"/>
            <a:chOff x="5043503" y="0"/>
            <a:chExt cx="3814072" cy="3839102"/>
          </a:xfrm>
        </p:grpSpPr>
        <p:sp>
          <p:nvSpPr>
            <p:cNvPr id="379" name="Google Shape;379;p7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7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1" name="Google Shape;381;p72"/>
            <p:cNvGrpSpPr/>
            <p:nvPr/>
          </p:nvGrpSpPr>
          <p:grpSpPr>
            <a:xfrm>
              <a:off x="7647812" y="2704283"/>
              <a:ext cx="635219" cy="635219"/>
              <a:chOff x="6725724" y="2701260"/>
              <a:chExt cx="1208101" cy="1208100"/>
            </a:xfrm>
          </p:grpSpPr>
          <p:sp>
            <p:nvSpPr>
              <p:cNvPr id="382" name="Google Shape;382;p7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5" name="Google Shape;385;p7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 name="Google Shape;386;p72"/>
            <p:cNvGrpSpPr/>
            <p:nvPr/>
          </p:nvGrpSpPr>
          <p:grpSpPr>
            <a:xfrm>
              <a:off x="7952720" y="179238"/>
              <a:ext cx="873165" cy="873003"/>
              <a:chOff x="7754428" y="208725"/>
              <a:chExt cx="541800" cy="541800"/>
            </a:xfrm>
          </p:grpSpPr>
          <p:sp>
            <p:nvSpPr>
              <p:cNvPr id="387" name="Google Shape;387;p7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7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p7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7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7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7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5" name="Google Shape;395;p7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396" name="Google Shape;396;p7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p:txBody>
      </p:sp>
      <p:sp>
        <p:nvSpPr>
          <p:cNvPr id="397" name="Google Shape;397;p7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398" name="Shape 398"/>
        <p:cNvGrpSpPr/>
        <p:nvPr/>
      </p:nvGrpSpPr>
      <p:grpSpPr>
        <a:xfrm>
          <a:off x="0" y="0"/>
          <a:ext cx="0" cy="0"/>
          <a:chOff x="0" y="0"/>
          <a:chExt cx="0" cy="0"/>
        </a:xfrm>
      </p:grpSpPr>
      <p:grpSp>
        <p:nvGrpSpPr>
          <p:cNvPr id="399" name="Google Shape;399;p73"/>
          <p:cNvGrpSpPr/>
          <p:nvPr/>
        </p:nvGrpSpPr>
        <p:grpSpPr>
          <a:xfrm>
            <a:off x="816669" y="683101"/>
            <a:ext cx="745764" cy="45826"/>
            <a:chOff x="4580561" y="2589004"/>
            <a:chExt cx="1064464" cy="25200"/>
          </a:xfrm>
        </p:grpSpPr>
        <p:sp>
          <p:nvSpPr>
            <p:cNvPr id="400" name="Google Shape;400;p7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7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73"/>
          <p:cNvSpPr txBox="1"/>
          <p:nvPr>
            <p:ph type="ctrTitle"/>
          </p:nvPr>
        </p:nvSpPr>
        <p:spPr>
          <a:xfrm>
            <a:off x="729625" y="0"/>
            <a:ext cx="8414400" cy="10959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dk2"/>
              </a:buClr>
              <a:buSzPts val="4200"/>
              <a:buNone/>
              <a:defRPr sz="4200">
                <a:solidFill>
                  <a:schemeClr val="dk2"/>
                </a:solidFill>
              </a:defRPr>
            </a:lvl1pPr>
            <a:lvl2pPr lvl="1" rtl="0" algn="l">
              <a:lnSpc>
                <a:spcPct val="100000"/>
              </a:lnSpc>
              <a:spcBef>
                <a:spcPts val="0"/>
              </a:spcBef>
              <a:spcAft>
                <a:spcPts val="0"/>
              </a:spcAft>
              <a:buClr>
                <a:schemeClr val="dk2"/>
              </a:buClr>
              <a:buSzPts val="4200"/>
              <a:buNone/>
              <a:defRPr sz="4200">
                <a:solidFill>
                  <a:schemeClr val="dk2"/>
                </a:solidFill>
              </a:defRPr>
            </a:lvl2pPr>
            <a:lvl3pPr lvl="2" rtl="0" algn="l">
              <a:lnSpc>
                <a:spcPct val="100000"/>
              </a:lnSpc>
              <a:spcBef>
                <a:spcPts val="0"/>
              </a:spcBef>
              <a:spcAft>
                <a:spcPts val="0"/>
              </a:spcAft>
              <a:buClr>
                <a:schemeClr val="dk2"/>
              </a:buClr>
              <a:buSzPts val="4200"/>
              <a:buNone/>
              <a:defRPr sz="4200">
                <a:solidFill>
                  <a:schemeClr val="dk2"/>
                </a:solidFill>
              </a:defRPr>
            </a:lvl3pPr>
            <a:lvl4pPr lvl="3" rtl="0" algn="l">
              <a:lnSpc>
                <a:spcPct val="100000"/>
              </a:lnSpc>
              <a:spcBef>
                <a:spcPts val="0"/>
              </a:spcBef>
              <a:spcAft>
                <a:spcPts val="0"/>
              </a:spcAft>
              <a:buClr>
                <a:schemeClr val="dk2"/>
              </a:buClr>
              <a:buSzPts val="4200"/>
              <a:buNone/>
              <a:defRPr sz="4200">
                <a:solidFill>
                  <a:schemeClr val="dk2"/>
                </a:solidFill>
              </a:defRPr>
            </a:lvl4pPr>
            <a:lvl5pPr lvl="4" rtl="0" algn="l">
              <a:lnSpc>
                <a:spcPct val="100000"/>
              </a:lnSpc>
              <a:spcBef>
                <a:spcPts val="0"/>
              </a:spcBef>
              <a:spcAft>
                <a:spcPts val="0"/>
              </a:spcAft>
              <a:buClr>
                <a:schemeClr val="dk2"/>
              </a:buClr>
              <a:buSzPts val="4200"/>
              <a:buNone/>
              <a:defRPr sz="4200">
                <a:solidFill>
                  <a:schemeClr val="dk2"/>
                </a:solidFill>
              </a:defRPr>
            </a:lvl5pPr>
            <a:lvl6pPr lvl="5" rtl="0" algn="l">
              <a:lnSpc>
                <a:spcPct val="100000"/>
              </a:lnSpc>
              <a:spcBef>
                <a:spcPts val="0"/>
              </a:spcBef>
              <a:spcAft>
                <a:spcPts val="0"/>
              </a:spcAft>
              <a:buClr>
                <a:schemeClr val="dk2"/>
              </a:buClr>
              <a:buSzPts val="4200"/>
              <a:buNone/>
              <a:defRPr sz="4200">
                <a:solidFill>
                  <a:schemeClr val="dk2"/>
                </a:solidFill>
              </a:defRPr>
            </a:lvl6pPr>
            <a:lvl7pPr lvl="6" rtl="0" algn="l">
              <a:lnSpc>
                <a:spcPct val="100000"/>
              </a:lnSpc>
              <a:spcBef>
                <a:spcPts val="0"/>
              </a:spcBef>
              <a:spcAft>
                <a:spcPts val="0"/>
              </a:spcAft>
              <a:buClr>
                <a:schemeClr val="dk2"/>
              </a:buClr>
              <a:buSzPts val="4200"/>
              <a:buNone/>
              <a:defRPr sz="4200">
                <a:solidFill>
                  <a:schemeClr val="dk2"/>
                </a:solidFill>
              </a:defRPr>
            </a:lvl7pPr>
            <a:lvl8pPr lvl="7" rtl="0" algn="l">
              <a:lnSpc>
                <a:spcPct val="100000"/>
              </a:lnSpc>
              <a:spcBef>
                <a:spcPts val="0"/>
              </a:spcBef>
              <a:spcAft>
                <a:spcPts val="0"/>
              </a:spcAft>
              <a:buClr>
                <a:schemeClr val="dk2"/>
              </a:buClr>
              <a:buSzPts val="4200"/>
              <a:buNone/>
              <a:defRPr sz="4200">
                <a:solidFill>
                  <a:schemeClr val="dk2"/>
                </a:solidFill>
              </a:defRPr>
            </a:lvl8pPr>
            <a:lvl9pPr lvl="8" rtl="0" algn="l">
              <a:lnSpc>
                <a:spcPct val="100000"/>
              </a:lnSpc>
              <a:spcBef>
                <a:spcPts val="0"/>
              </a:spcBef>
              <a:spcAft>
                <a:spcPts val="0"/>
              </a:spcAft>
              <a:buClr>
                <a:schemeClr val="dk2"/>
              </a:buClr>
              <a:buSzPts val="4200"/>
              <a:buNone/>
              <a:defRPr sz="4200">
                <a:solidFill>
                  <a:schemeClr val="dk2"/>
                </a:solidFill>
              </a:defRPr>
            </a:lvl9pPr>
          </a:lstStyle>
          <a:p/>
        </p:txBody>
      </p:sp>
      <p:sp>
        <p:nvSpPr>
          <p:cNvPr id="403" name="Google Shape;403;p73"/>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1600"/>
              <a:buNone/>
              <a:defRPr sz="1600"/>
            </a:lvl1pPr>
            <a:lvl2pPr lvl="1" rtl="0" algn="l">
              <a:lnSpc>
                <a:spcPct val="100000"/>
              </a:lnSpc>
              <a:spcBef>
                <a:spcPts val="0"/>
              </a:spcBef>
              <a:spcAft>
                <a:spcPts val="0"/>
              </a:spcAft>
              <a:buSzPts val="1600"/>
              <a:buNone/>
              <a:defRPr sz="1600"/>
            </a:lvl2pPr>
            <a:lvl3pPr lvl="2" rtl="0" algn="l">
              <a:lnSpc>
                <a:spcPct val="100000"/>
              </a:lnSpc>
              <a:spcBef>
                <a:spcPts val="0"/>
              </a:spcBef>
              <a:spcAft>
                <a:spcPts val="0"/>
              </a:spcAft>
              <a:buSzPts val="1600"/>
              <a:buNone/>
              <a:defRPr sz="1600"/>
            </a:lvl3pPr>
            <a:lvl4pPr lvl="3" rtl="0" algn="l">
              <a:lnSpc>
                <a:spcPct val="100000"/>
              </a:lnSpc>
              <a:spcBef>
                <a:spcPts val="0"/>
              </a:spcBef>
              <a:spcAft>
                <a:spcPts val="0"/>
              </a:spcAft>
              <a:buSzPts val="1600"/>
              <a:buNone/>
              <a:defRPr sz="1600"/>
            </a:lvl4pPr>
            <a:lvl5pPr lvl="4" rtl="0" algn="l">
              <a:lnSpc>
                <a:spcPct val="100000"/>
              </a:lnSpc>
              <a:spcBef>
                <a:spcPts val="0"/>
              </a:spcBef>
              <a:spcAft>
                <a:spcPts val="0"/>
              </a:spcAft>
              <a:buSzPts val="1600"/>
              <a:buNone/>
              <a:defRPr sz="1600"/>
            </a:lvl5pPr>
            <a:lvl6pPr lvl="5" rtl="0" algn="l">
              <a:lnSpc>
                <a:spcPct val="100000"/>
              </a:lnSpc>
              <a:spcBef>
                <a:spcPts val="0"/>
              </a:spcBef>
              <a:spcAft>
                <a:spcPts val="0"/>
              </a:spcAft>
              <a:buSzPts val="1600"/>
              <a:buNone/>
              <a:defRPr sz="1600"/>
            </a:lvl6pPr>
            <a:lvl7pPr lvl="6" rtl="0" algn="l">
              <a:lnSpc>
                <a:spcPct val="100000"/>
              </a:lnSpc>
              <a:spcBef>
                <a:spcPts val="0"/>
              </a:spcBef>
              <a:spcAft>
                <a:spcPts val="0"/>
              </a:spcAft>
              <a:buSzPts val="1600"/>
              <a:buNone/>
              <a:defRPr sz="1600"/>
            </a:lvl7pPr>
            <a:lvl8pPr lvl="7" rtl="0" algn="l">
              <a:lnSpc>
                <a:spcPct val="100000"/>
              </a:lnSpc>
              <a:spcBef>
                <a:spcPts val="0"/>
              </a:spcBef>
              <a:spcAft>
                <a:spcPts val="0"/>
              </a:spcAft>
              <a:buSzPts val="1600"/>
              <a:buNone/>
              <a:defRPr sz="1600"/>
            </a:lvl8pPr>
            <a:lvl9pPr lvl="8" rtl="0" algn="l">
              <a:lnSpc>
                <a:spcPct val="100000"/>
              </a:lnSpc>
              <a:spcBef>
                <a:spcPts val="0"/>
              </a:spcBef>
              <a:spcAft>
                <a:spcPts val="0"/>
              </a:spcAft>
              <a:buSzPts val="1600"/>
              <a:buNone/>
              <a:defRPr sz="1600"/>
            </a:lvl9pPr>
          </a:lstStyle>
          <a:p/>
        </p:txBody>
      </p:sp>
      <p:sp>
        <p:nvSpPr>
          <p:cNvPr id="404" name="Google Shape;404;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Numbered Sections">
  <p:cSld name="Four Numbered Sections">
    <p:spTree>
      <p:nvGrpSpPr>
        <p:cNvPr id="405" name="Shape 405"/>
        <p:cNvGrpSpPr/>
        <p:nvPr/>
      </p:nvGrpSpPr>
      <p:grpSpPr>
        <a:xfrm>
          <a:off x="0" y="0"/>
          <a:ext cx="0" cy="0"/>
          <a:chOff x="0" y="0"/>
          <a:chExt cx="0" cy="0"/>
        </a:xfrm>
      </p:grpSpPr>
      <p:sp>
        <p:nvSpPr>
          <p:cNvPr id="406" name="Google Shape;406;p74"/>
          <p:cNvSpPr txBox="1"/>
          <p:nvPr>
            <p:ph idx="1" type="body"/>
          </p:nvPr>
        </p:nvSpPr>
        <p:spPr>
          <a:xfrm>
            <a:off x="550985" y="1140732"/>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7" name="Google Shape;407;p74"/>
          <p:cNvSpPr txBox="1"/>
          <p:nvPr>
            <p:ph idx="2" type="body"/>
          </p:nvPr>
        </p:nvSpPr>
        <p:spPr>
          <a:xfrm>
            <a:off x="4708204" y="1140732"/>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8" name="Google Shape;408;p74"/>
          <p:cNvSpPr txBox="1"/>
          <p:nvPr>
            <p:ph idx="3" type="body"/>
          </p:nvPr>
        </p:nvSpPr>
        <p:spPr>
          <a:xfrm>
            <a:off x="550985" y="2933337"/>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9" name="Google Shape;409;p74"/>
          <p:cNvSpPr txBox="1"/>
          <p:nvPr>
            <p:ph idx="4" type="body"/>
          </p:nvPr>
        </p:nvSpPr>
        <p:spPr>
          <a:xfrm>
            <a:off x="4708204" y="2934876"/>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0" name="Google Shape;410;p74"/>
          <p:cNvSpPr txBox="1"/>
          <p:nvPr>
            <p:ph idx="5" type="body"/>
          </p:nvPr>
        </p:nvSpPr>
        <p:spPr>
          <a:xfrm>
            <a:off x="1371600"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1" name="Google Shape;411;p74"/>
          <p:cNvSpPr txBox="1"/>
          <p:nvPr>
            <p:ph idx="6" type="body"/>
          </p:nvPr>
        </p:nvSpPr>
        <p:spPr>
          <a:xfrm>
            <a:off x="1371600"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2" name="Google Shape;412;p74"/>
          <p:cNvSpPr txBox="1"/>
          <p:nvPr>
            <p:ph idx="7" type="body"/>
          </p:nvPr>
        </p:nvSpPr>
        <p:spPr>
          <a:xfrm>
            <a:off x="5564382"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3" name="Google Shape;413;p74"/>
          <p:cNvSpPr txBox="1"/>
          <p:nvPr>
            <p:ph idx="8" type="body"/>
          </p:nvPr>
        </p:nvSpPr>
        <p:spPr>
          <a:xfrm>
            <a:off x="5564382"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4" name="Google Shape;414;p74"/>
          <p:cNvSpPr txBox="1"/>
          <p:nvPr>
            <p:ph idx="9"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latin typeface="Arial"/>
                <a:ea typeface="Arial"/>
                <a:cs typeface="Arial"/>
                <a:sym typeface="Aria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15" name="Shape 415"/>
        <p:cNvGrpSpPr/>
        <p:nvPr/>
      </p:nvGrpSpPr>
      <p:grpSpPr>
        <a:xfrm>
          <a:off x="0" y="0"/>
          <a:ext cx="0" cy="0"/>
          <a:chOff x="0" y="0"/>
          <a:chExt cx="0" cy="0"/>
        </a:xfrm>
      </p:grpSpPr>
      <p:sp>
        <p:nvSpPr>
          <p:cNvPr id="416" name="Google Shape;416;p75"/>
          <p:cNvSpPr txBox="1"/>
          <p:nvPr>
            <p:ph idx="1"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417" name="Shape 417"/>
        <p:cNvGrpSpPr/>
        <p:nvPr/>
      </p:nvGrpSpPr>
      <p:grpSpPr>
        <a:xfrm>
          <a:off x="0" y="0"/>
          <a:ext cx="0" cy="0"/>
          <a:chOff x="0" y="0"/>
          <a:chExt cx="0" cy="0"/>
        </a:xfrm>
      </p:grpSpPr>
      <p:sp>
        <p:nvSpPr>
          <p:cNvPr id="418" name="Google Shape;418;p76"/>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419" name="Shape 419"/>
        <p:cNvGrpSpPr/>
        <p:nvPr/>
      </p:nvGrpSpPr>
      <p:grpSpPr>
        <a:xfrm>
          <a:off x="0" y="0"/>
          <a:ext cx="0" cy="0"/>
          <a:chOff x="0" y="0"/>
          <a:chExt cx="0" cy="0"/>
        </a:xfrm>
      </p:grpSpPr>
      <p:sp>
        <p:nvSpPr>
          <p:cNvPr id="420" name="Google Shape;420;p77"/>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421" name="Google Shape;421;p77"/>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2" name="Google Shape;422;p77"/>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3" name="Google Shape;423;p7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424" name="Shape 424"/>
        <p:cNvGrpSpPr/>
        <p:nvPr/>
      </p:nvGrpSpPr>
      <p:grpSpPr>
        <a:xfrm>
          <a:off x="0" y="0"/>
          <a:ext cx="0" cy="0"/>
          <a:chOff x="0" y="0"/>
          <a:chExt cx="0" cy="0"/>
        </a:xfrm>
      </p:grpSpPr>
      <p:sp>
        <p:nvSpPr>
          <p:cNvPr id="425" name="Google Shape;425;p7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26" name="Google Shape;426;p7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7" name="Google Shape;427;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428" name="Shape 428"/>
        <p:cNvGrpSpPr/>
        <p:nvPr/>
      </p:nvGrpSpPr>
      <p:grpSpPr>
        <a:xfrm>
          <a:off x="0" y="0"/>
          <a:ext cx="0" cy="0"/>
          <a:chOff x="0" y="0"/>
          <a:chExt cx="0" cy="0"/>
        </a:xfrm>
      </p:grpSpPr>
      <p:sp>
        <p:nvSpPr>
          <p:cNvPr id="429" name="Google Shape;429;p7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0" name="Google Shape;430;p79"/>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1" name="Google Shape;431;p7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2" name="Google Shape;432;p7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3" name="Google Shape;433;p7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434" name="Shape 434"/>
        <p:cNvGrpSpPr/>
        <p:nvPr/>
      </p:nvGrpSpPr>
      <p:grpSpPr>
        <a:xfrm>
          <a:off x="0" y="0"/>
          <a:ext cx="0" cy="0"/>
          <a:chOff x="0" y="0"/>
          <a:chExt cx="0" cy="0"/>
        </a:xfrm>
      </p:grpSpPr>
      <p:sp>
        <p:nvSpPr>
          <p:cNvPr id="435" name="Google Shape;435;p80"/>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6" name="Google Shape;436;p80"/>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7" name="Google Shape;437;p8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8" name="Google Shape;438;p8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9" name="Google Shape;439;p8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4" name="Shape 444"/>
        <p:cNvGrpSpPr/>
        <p:nvPr/>
      </p:nvGrpSpPr>
      <p:grpSpPr>
        <a:xfrm>
          <a:off x="0" y="0"/>
          <a:ext cx="0" cy="0"/>
          <a:chOff x="0" y="0"/>
          <a:chExt cx="0" cy="0"/>
        </a:xfrm>
      </p:grpSpPr>
      <p:sp>
        <p:nvSpPr>
          <p:cNvPr id="445" name="Google Shape;445;p8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46" name="Google Shape;446;p8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47" name="Google Shape;447;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 name="Google Shape;43;p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4" name="Google Shape;44;p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8" name="Shape 448"/>
        <p:cNvGrpSpPr/>
        <p:nvPr/>
      </p:nvGrpSpPr>
      <p:grpSpPr>
        <a:xfrm>
          <a:off x="0" y="0"/>
          <a:ext cx="0" cy="0"/>
          <a:chOff x="0" y="0"/>
          <a:chExt cx="0" cy="0"/>
        </a:xfrm>
      </p:grpSpPr>
      <p:sp>
        <p:nvSpPr>
          <p:cNvPr id="449" name="Google Shape;449;p8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0" name="Google Shape;45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51" name="Shape 451"/>
        <p:cNvGrpSpPr/>
        <p:nvPr/>
      </p:nvGrpSpPr>
      <p:grpSpPr>
        <a:xfrm>
          <a:off x="0" y="0"/>
          <a:ext cx="0" cy="0"/>
          <a:chOff x="0" y="0"/>
          <a:chExt cx="0" cy="0"/>
        </a:xfrm>
      </p:grpSpPr>
      <p:sp>
        <p:nvSpPr>
          <p:cNvPr id="452" name="Google Shape;452;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3" name="Google Shape;453;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4" name="Google Shape;454;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5" name="Shape 455"/>
        <p:cNvGrpSpPr/>
        <p:nvPr/>
      </p:nvGrpSpPr>
      <p:grpSpPr>
        <a:xfrm>
          <a:off x="0" y="0"/>
          <a:ext cx="0" cy="0"/>
          <a:chOff x="0" y="0"/>
          <a:chExt cx="0" cy="0"/>
        </a:xfrm>
      </p:grpSpPr>
      <p:sp>
        <p:nvSpPr>
          <p:cNvPr id="456" name="Google Shape;456;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7" name="Google Shape;457;p8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8" name="Google Shape;458;p8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9" name="Google Shape;459;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0" name="Shape 460"/>
        <p:cNvGrpSpPr/>
        <p:nvPr/>
      </p:nvGrpSpPr>
      <p:grpSpPr>
        <a:xfrm>
          <a:off x="0" y="0"/>
          <a:ext cx="0" cy="0"/>
          <a:chOff x="0" y="0"/>
          <a:chExt cx="0" cy="0"/>
        </a:xfrm>
      </p:grpSpPr>
      <p:sp>
        <p:nvSpPr>
          <p:cNvPr id="461" name="Google Shape;461;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2" name="Google Shape;462;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3" name="Shape 463"/>
        <p:cNvGrpSpPr/>
        <p:nvPr/>
      </p:nvGrpSpPr>
      <p:grpSpPr>
        <a:xfrm>
          <a:off x="0" y="0"/>
          <a:ext cx="0" cy="0"/>
          <a:chOff x="0" y="0"/>
          <a:chExt cx="0" cy="0"/>
        </a:xfrm>
      </p:grpSpPr>
      <p:sp>
        <p:nvSpPr>
          <p:cNvPr id="464" name="Google Shape;464;p8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65" name="Google Shape;465;p8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66" name="Google Shape;466;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67" name="Shape 467"/>
        <p:cNvGrpSpPr/>
        <p:nvPr/>
      </p:nvGrpSpPr>
      <p:grpSpPr>
        <a:xfrm>
          <a:off x="0" y="0"/>
          <a:ext cx="0" cy="0"/>
          <a:chOff x="0" y="0"/>
          <a:chExt cx="0" cy="0"/>
        </a:xfrm>
      </p:grpSpPr>
      <p:sp>
        <p:nvSpPr>
          <p:cNvPr id="468" name="Google Shape;468;p8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69" name="Google Shape;469;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0" name="Shape 470"/>
        <p:cNvGrpSpPr/>
        <p:nvPr/>
      </p:nvGrpSpPr>
      <p:grpSpPr>
        <a:xfrm>
          <a:off x="0" y="0"/>
          <a:ext cx="0" cy="0"/>
          <a:chOff x="0" y="0"/>
          <a:chExt cx="0" cy="0"/>
        </a:xfrm>
      </p:grpSpPr>
      <p:sp>
        <p:nvSpPr>
          <p:cNvPr id="471" name="Google Shape;471;p89"/>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8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73" name="Google Shape;473;p8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74" name="Google Shape;474;p8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75" name="Google Shape;475;p8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6" name="Shape 476"/>
        <p:cNvGrpSpPr/>
        <p:nvPr/>
      </p:nvGrpSpPr>
      <p:grpSpPr>
        <a:xfrm>
          <a:off x="0" y="0"/>
          <a:ext cx="0" cy="0"/>
          <a:chOff x="0" y="0"/>
          <a:chExt cx="0" cy="0"/>
        </a:xfrm>
      </p:grpSpPr>
      <p:sp>
        <p:nvSpPr>
          <p:cNvPr id="477" name="Google Shape;477;p9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78" name="Google Shape;478;p9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9" name="Shape 479"/>
        <p:cNvGrpSpPr/>
        <p:nvPr/>
      </p:nvGrpSpPr>
      <p:grpSpPr>
        <a:xfrm>
          <a:off x="0" y="0"/>
          <a:ext cx="0" cy="0"/>
          <a:chOff x="0" y="0"/>
          <a:chExt cx="0" cy="0"/>
        </a:xfrm>
      </p:grpSpPr>
      <p:sp>
        <p:nvSpPr>
          <p:cNvPr id="480" name="Google Shape;480;p9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81" name="Google Shape;481;p9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2" name="Google Shape;482;p9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3" name="Shape 483"/>
        <p:cNvGrpSpPr/>
        <p:nvPr/>
      </p:nvGrpSpPr>
      <p:grpSpPr>
        <a:xfrm>
          <a:off x="0" y="0"/>
          <a:ext cx="0" cy="0"/>
          <a:chOff x="0" y="0"/>
          <a:chExt cx="0" cy="0"/>
        </a:xfrm>
      </p:grpSpPr>
      <p:sp>
        <p:nvSpPr>
          <p:cNvPr id="484" name="Google Shape;484;p9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46" name="Shape 46"/>
        <p:cNvGrpSpPr/>
        <p:nvPr/>
      </p:nvGrpSpPr>
      <p:grpSpPr>
        <a:xfrm>
          <a:off x="0" y="0"/>
          <a:ext cx="0" cy="0"/>
          <a:chOff x="0" y="0"/>
          <a:chExt cx="0" cy="0"/>
        </a:xfrm>
      </p:grpSpPr>
      <p:sp>
        <p:nvSpPr>
          <p:cNvPr id="47" name="Google Shape;47;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1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0" name="Google Shape;50;p1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1" name="Google Shape;51;p1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2" name="Google Shape;52;p1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485" name="Shape 485"/>
        <p:cNvGrpSpPr/>
        <p:nvPr/>
      </p:nvGrpSpPr>
      <p:grpSpPr>
        <a:xfrm>
          <a:off x="0" y="0"/>
          <a:ext cx="0" cy="0"/>
          <a:chOff x="0" y="0"/>
          <a:chExt cx="0" cy="0"/>
        </a:xfrm>
      </p:grpSpPr>
      <p:pic>
        <p:nvPicPr>
          <p:cNvPr id="486" name="Google Shape;486;p9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487" name="Google Shape;487;p93"/>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2B2B73"/>
              </a:solidFill>
            </a:endParaRPr>
          </a:p>
          <a:p>
            <a:pPr indent="-190500" lvl="0" marL="393700" rtl="0" algn="l">
              <a:spcBef>
                <a:spcPts val="0"/>
              </a:spcBef>
              <a:spcAft>
                <a:spcPts val="0"/>
              </a:spcAft>
              <a:buNone/>
            </a:pPr>
            <a:r>
              <a:t/>
            </a:r>
            <a:endParaRPr>
              <a:solidFill>
                <a:srgbClr val="2B2B73"/>
              </a:solidFill>
            </a:endParaRPr>
          </a:p>
          <a:p>
            <a:pPr indent="0" lvl="0" marL="78740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t/>
            </a:r>
            <a:endParaRPr b="1" sz="1800">
              <a:solidFill>
                <a:srgbClr val="2B2B73"/>
              </a:solidFill>
            </a:endParaRPr>
          </a:p>
          <a:p>
            <a:pPr indent="0" lvl="0" marL="0" rtl="0" algn="l">
              <a:spcBef>
                <a:spcPts val="0"/>
              </a:spcBef>
              <a:spcAft>
                <a:spcPts val="0"/>
              </a:spcAft>
              <a:buNone/>
            </a:pPr>
            <a:r>
              <a:t/>
            </a:r>
            <a:endParaRPr b="1" sz="1800">
              <a:solidFill>
                <a:srgbClr val="2B2B73"/>
              </a:solidFill>
            </a:endParaRPr>
          </a:p>
          <a:p>
            <a:pPr indent="0" lvl="0" marL="0" rtl="0" algn="ctr">
              <a:spcBef>
                <a:spcPts val="0"/>
              </a:spcBef>
              <a:spcAft>
                <a:spcPts val="0"/>
              </a:spcAft>
              <a:buNone/>
            </a:pPr>
            <a:r>
              <a:rPr b="1" lang="en-GB" sz="1600" u="sng">
                <a:solidFill>
                  <a:srgbClr val="0097A7"/>
                </a:solidFill>
                <a:hlinkClick r:id="rId3">
                  <a:extLst>
                    <a:ext uri="{A12FA001-AC4F-418D-AE19-62706E023703}">
                      <ahyp:hlinkClr val="tx"/>
                    </a:ext>
                  </a:extLst>
                </a:hlinkClick>
              </a:rPr>
              <a:t>www.diversityandability.com</a:t>
            </a:r>
            <a:r>
              <a:rPr b="1" lang="en-GB" sz="1600">
                <a:solidFill>
                  <a:srgbClr val="78909C"/>
                </a:solidFill>
              </a:rPr>
              <a:t> </a:t>
            </a:r>
            <a:endParaRPr b="1" sz="1800">
              <a:solidFill>
                <a:srgbClr val="2B2B73"/>
              </a:solidFill>
            </a:endParaRPr>
          </a:p>
          <a:p>
            <a:pPr indent="0" lvl="0" marL="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rPr b="1" lang="en-GB" sz="1600">
                <a:solidFill>
                  <a:srgbClr val="2B2B73"/>
                </a:solidFill>
              </a:rPr>
              <a:t>Social Media: </a:t>
            </a:r>
            <a:r>
              <a:rPr lang="en-GB">
                <a:solidFill>
                  <a:srgbClr val="2B2B73"/>
                </a:solidFill>
              </a:rPr>
              <a:t>	</a:t>
            </a:r>
            <a:endParaRPr>
              <a:solidFill>
                <a:srgbClr val="2B2B73"/>
              </a:solidFill>
            </a:endParaRPr>
          </a:p>
          <a:p>
            <a:pPr indent="-190500" lvl="0" marL="393700" rtl="0" algn="ctr">
              <a:spcBef>
                <a:spcPts val="0"/>
              </a:spcBef>
              <a:spcAft>
                <a:spcPts val="0"/>
              </a:spcAft>
              <a:buNone/>
            </a:pPr>
            <a:r>
              <a:t/>
            </a:r>
            <a:endParaRPr>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4">
                  <a:extLst>
                    <a:ext uri="{A12FA001-AC4F-418D-AE19-62706E023703}">
                      <ahyp:hlinkClr val="tx"/>
                    </a:ext>
                  </a:extLst>
                </a:hlinkClick>
              </a:rPr>
              <a:t>LinkedIn </a:t>
            </a:r>
            <a:r>
              <a:rPr lang="en-GB" sz="1800">
                <a:solidFill>
                  <a:srgbClr val="2B2B73"/>
                </a:solidFill>
              </a:rPr>
              <a:t>diversity-and-ability</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5">
                  <a:extLst>
                    <a:ext uri="{A12FA001-AC4F-418D-AE19-62706E023703}">
                      <ahyp:hlinkClr val="tx"/>
                    </a:ext>
                  </a:extLst>
                </a:hlinkClick>
              </a:rPr>
              <a:t>Facebook</a:t>
            </a:r>
            <a:r>
              <a:rPr lang="en-GB" sz="1800">
                <a:solidFill>
                  <a:srgbClr val="2B2B73"/>
                </a:solidFill>
              </a:rPr>
              <a:t> @dnamatters</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6">
                  <a:extLst>
                    <a:ext uri="{A12FA001-AC4F-418D-AE19-62706E023703}">
                      <ahyp:hlinkClr val="tx"/>
                    </a:ext>
                  </a:extLst>
                </a:hlinkClick>
              </a:rPr>
              <a:t>Twitter</a:t>
            </a:r>
            <a:r>
              <a:rPr lang="en-GB" sz="1800">
                <a:solidFill>
                  <a:srgbClr val="2B2B73"/>
                </a:solidFill>
              </a:rPr>
              <a:t> @DandA_inclusion</a:t>
            </a:r>
            <a:br>
              <a:rPr lang="en-GB" sz="1800">
                <a:solidFill>
                  <a:srgbClr val="2B2B73"/>
                </a:solidFill>
              </a:rPr>
            </a:br>
            <a:r>
              <a:rPr lang="en-GB" sz="1800" u="sng">
                <a:solidFill>
                  <a:schemeClr val="hlink"/>
                </a:solidFill>
                <a:hlinkClick r:id="rId7"/>
              </a:rPr>
              <a:t>Instagram</a:t>
            </a:r>
            <a:r>
              <a:rPr lang="en-GB" sz="1800">
                <a:solidFill>
                  <a:srgbClr val="2B2B73"/>
                </a:solidFill>
              </a:rPr>
              <a:t> @diversity_and_ability</a:t>
            </a:r>
            <a:endParaRPr sz="1800">
              <a:solidFill>
                <a:srgbClr val="2B2B73"/>
              </a:solidFill>
            </a:endParaRPr>
          </a:p>
          <a:p>
            <a:pPr indent="0" lvl="0" marL="1371600" rtl="0" algn="l">
              <a:spcBef>
                <a:spcPts val="0"/>
              </a:spcBef>
              <a:spcAft>
                <a:spcPts val="0"/>
              </a:spcAft>
              <a:buNone/>
            </a:pPr>
            <a:r>
              <a:t/>
            </a:r>
            <a:endParaRPr sz="1700">
              <a:solidFill>
                <a:srgbClr val="2B2B73"/>
              </a:solidFill>
            </a:endParaRPr>
          </a:p>
          <a:p>
            <a:pPr indent="0" lvl="0" marL="0" rtl="0" algn="l">
              <a:lnSpc>
                <a:spcPct val="115000"/>
              </a:lnSpc>
              <a:spcBef>
                <a:spcPts val="0"/>
              </a:spcBef>
              <a:spcAft>
                <a:spcPts val="1600"/>
              </a:spcAft>
              <a:buNone/>
            </a:pPr>
            <a:r>
              <a:t/>
            </a:r>
            <a:endParaRPr sz="1900">
              <a:solidFill>
                <a:srgbClr val="2B2B73"/>
              </a:solidFill>
            </a:endParaRPr>
          </a:p>
        </p:txBody>
      </p:sp>
      <p:pic>
        <p:nvPicPr>
          <p:cNvPr id="488" name="Google Shape;488;p93"/>
          <p:cNvPicPr preferRelativeResize="0"/>
          <p:nvPr/>
        </p:nvPicPr>
        <p:blipFill>
          <a:blip r:embed="rId8">
            <a:alphaModFix/>
          </a:blip>
          <a:stretch>
            <a:fillRect/>
          </a:stretch>
        </p:blipFill>
        <p:spPr>
          <a:xfrm>
            <a:off x="450775" y="816475"/>
            <a:ext cx="4321751" cy="1042450"/>
          </a:xfrm>
          <a:prstGeom prst="rect">
            <a:avLst/>
          </a:prstGeom>
          <a:noFill/>
          <a:ln>
            <a:noFill/>
          </a:ln>
        </p:spPr>
      </p:pic>
      <p:grpSp>
        <p:nvGrpSpPr>
          <p:cNvPr id="489" name="Google Shape;489;p93"/>
          <p:cNvGrpSpPr/>
          <p:nvPr/>
        </p:nvGrpSpPr>
        <p:grpSpPr>
          <a:xfrm>
            <a:off x="772400" y="3256600"/>
            <a:ext cx="272250" cy="1217675"/>
            <a:chOff x="772400" y="3256600"/>
            <a:chExt cx="272250" cy="1217675"/>
          </a:xfrm>
        </p:grpSpPr>
        <p:pic>
          <p:nvPicPr>
            <p:cNvPr id="490" name="Google Shape;490;p93"/>
            <p:cNvPicPr preferRelativeResize="0"/>
            <p:nvPr/>
          </p:nvPicPr>
          <p:blipFill>
            <a:blip r:embed="rId9">
              <a:alphaModFix/>
            </a:blip>
            <a:stretch>
              <a:fillRect/>
            </a:stretch>
          </p:blipFill>
          <p:spPr>
            <a:xfrm>
              <a:off x="772401" y="3901704"/>
              <a:ext cx="272249" cy="268705"/>
            </a:xfrm>
            <a:prstGeom prst="rect">
              <a:avLst/>
            </a:prstGeom>
            <a:noFill/>
            <a:ln>
              <a:noFill/>
            </a:ln>
          </p:spPr>
        </p:pic>
        <p:pic>
          <p:nvPicPr>
            <p:cNvPr id="491" name="Google Shape;491;p93"/>
            <p:cNvPicPr preferRelativeResize="0"/>
            <p:nvPr/>
          </p:nvPicPr>
          <p:blipFill>
            <a:blip r:embed="rId10">
              <a:alphaModFix/>
            </a:blip>
            <a:stretch>
              <a:fillRect/>
            </a:stretch>
          </p:blipFill>
          <p:spPr>
            <a:xfrm>
              <a:off x="772401" y="3585833"/>
              <a:ext cx="272248" cy="269156"/>
            </a:xfrm>
            <a:prstGeom prst="rect">
              <a:avLst/>
            </a:prstGeom>
            <a:noFill/>
            <a:ln>
              <a:noFill/>
            </a:ln>
          </p:spPr>
        </p:pic>
        <p:pic>
          <p:nvPicPr>
            <p:cNvPr id="492" name="Google Shape;492;p93"/>
            <p:cNvPicPr preferRelativeResize="0"/>
            <p:nvPr/>
          </p:nvPicPr>
          <p:blipFill>
            <a:blip r:embed="rId11">
              <a:alphaModFix/>
            </a:blip>
            <a:stretch>
              <a:fillRect/>
            </a:stretch>
          </p:blipFill>
          <p:spPr>
            <a:xfrm>
              <a:off x="772401" y="3256600"/>
              <a:ext cx="272248" cy="269142"/>
            </a:xfrm>
            <a:prstGeom prst="rect">
              <a:avLst/>
            </a:prstGeom>
            <a:noFill/>
            <a:ln>
              <a:noFill/>
            </a:ln>
          </p:spPr>
        </p:pic>
        <p:pic>
          <p:nvPicPr>
            <p:cNvPr id="493" name="Google Shape;493;p93"/>
            <p:cNvPicPr preferRelativeResize="0"/>
            <p:nvPr/>
          </p:nvPicPr>
          <p:blipFill>
            <a:blip r:embed="rId12">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494" name="Shape 494"/>
        <p:cNvGrpSpPr/>
        <p:nvPr/>
      </p:nvGrpSpPr>
      <p:grpSpPr>
        <a:xfrm>
          <a:off x="0" y="0"/>
          <a:ext cx="0" cy="0"/>
          <a:chOff x="0" y="0"/>
          <a:chExt cx="0" cy="0"/>
        </a:xfrm>
      </p:grpSpPr>
      <p:sp>
        <p:nvSpPr>
          <p:cNvPr id="495" name="Google Shape;495;p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496" name="Google Shape;496;p94"/>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3.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7.xml"/><Relationship Id="rId20" Type="http://schemas.openxmlformats.org/officeDocument/2006/relationships/slideLayout" Target="../slideLayouts/slideLayout57.xml"/><Relationship Id="rId42" Type="http://schemas.openxmlformats.org/officeDocument/2006/relationships/theme" Target="../theme/theme2.xml"/><Relationship Id="rId41" Type="http://schemas.openxmlformats.org/officeDocument/2006/relationships/slideLayout" Target="../slideLayouts/slideLayout78.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26" Type="http://schemas.openxmlformats.org/officeDocument/2006/relationships/slideLayout" Target="../slideLayouts/slideLayout63.xml"/><Relationship Id="rId25" Type="http://schemas.openxmlformats.org/officeDocument/2006/relationships/slideLayout" Target="../slideLayouts/slideLayout62.xml"/><Relationship Id="rId28" Type="http://schemas.openxmlformats.org/officeDocument/2006/relationships/slideLayout" Target="../slideLayouts/slideLayout65.xml"/><Relationship Id="rId27" Type="http://schemas.openxmlformats.org/officeDocument/2006/relationships/slideLayout" Target="../slideLayouts/slideLayout64.xml"/><Relationship Id="rId5" Type="http://schemas.openxmlformats.org/officeDocument/2006/relationships/slideLayout" Target="../slideLayouts/slideLayout42.xml"/><Relationship Id="rId6" Type="http://schemas.openxmlformats.org/officeDocument/2006/relationships/slideLayout" Target="../slideLayouts/slideLayout43.xml"/><Relationship Id="rId29" Type="http://schemas.openxmlformats.org/officeDocument/2006/relationships/slideLayout" Target="../slideLayouts/slideLayout66.xml"/><Relationship Id="rId7" Type="http://schemas.openxmlformats.org/officeDocument/2006/relationships/slideLayout" Target="../slideLayouts/slideLayout44.xml"/><Relationship Id="rId8" Type="http://schemas.openxmlformats.org/officeDocument/2006/relationships/slideLayout" Target="../slideLayouts/slideLayout45.xml"/><Relationship Id="rId31" Type="http://schemas.openxmlformats.org/officeDocument/2006/relationships/slideLayout" Target="../slideLayouts/slideLayout68.xml"/><Relationship Id="rId30" Type="http://schemas.openxmlformats.org/officeDocument/2006/relationships/slideLayout" Target="../slideLayouts/slideLayout67.xml"/><Relationship Id="rId11" Type="http://schemas.openxmlformats.org/officeDocument/2006/relationships/slideLayout" Target="../slideLayouts/slideLayout48.xml"/><Relationship Id="rId33" Type="http://schemas.openxmlformats.org/officeDocument/2006/relationships/slideLayout" Target="../slideLayouts/slideLayout70.xml"/><Relationship Id="rId10" Type="http://schemas.openxmlformats.org/officeDocument/2006/relationships/slideLayout" Target="../slideLayouts/slideLayout47.xml"/><Relationship Id="rId32" Type="http://schemas.openxmlformats.org/officeDocument/2006/relationships/slideLayout" Target="../slideLayouts/slideLayout69.xml"/><Relationship Id="rId13" Type="http://schemas.openxmlformats.org/officeDocument/2006/relationships/slideLayout" Target="../slideLayouts/slideLayout50.xml"/><Relationship Id="rId35" Type="http://schemas.openxmlformats.org/officeDocument/2006/relationships/slideLayout" Target="../slideLayouts/slideLayout72.xml"/><Relationship Id="rId12" Type="http://schemas.openxmlformats.org/officeDocument/2006/relationships/slideLayout" Target="../slideLayouts/slideLayout49.xml"/><Relationship Id="rId34" Type="http://schemas.openxmlformats.org/officeDocument/2006/relationships/slideLayout" Target="../slideLayouts/slideLayout71.xml"/><Relationship Id="rId15" Type="http://schemas.openxmlformats.org/officeDocument/2006/relationships/slideLayout" Target="../slideLayouts/slideLayout52.xml"/><Relationship Id="rId37" Type="http://schemas.openxmlformats.org/officeDocument/2006/relationships/slideLayout" Target="../slideLayouts/slideLayout74.xml"/><Relationship Id="rId14" Type="http://schemas.openxmlformats.org/officeDocument/2006/relationships/slideLayout" Target="../slideLayouts/slideLayout51.xml"/><Relationship Id="rId36" Type="http://schemas.openxmlformats.org/officeDocument/2006/relationships/slideLayout" Target="../slideLayouts/slideLayout73.xml"/><Relationship Id="rId17" Type="http://schemas.openxmlformats.org/officeDocument/2006/relationships/slideLayout" Target="../slideLayouts/slideLayout54.xml"/><Relationship Id="rId39" Type="http://schemas.openxmlformats.org/officeDocument/2006/relationships/slideLayout" Target="../slideLayouts/slideLayout76.xml"/><Relationship Id="rId16" Type="http://schemas.openxmlformats.org/officeDocument/2006/relationships/slideLayout" Target="../slideLayouts/slideLayout53.xml"/><Relationship Id="rId38" Type="http://schemas.openxmlformats.org/officeDocument/2006/relationships/slideLayout" Target="../slideLayouts/slideLayout75.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1" name="Shape 191"/>
        <p:cNvGrpSpPr/>
        <p:nvPr/>
      </p:nvGrpSpPr>
      <p:grpSpPr>
        <a:xfrm>
          <a:off x="0" y="0"/>
          <a:ext cx="0" cy="0"/>
          <a:chOff x="0" y="0"/>
          <a:chExt cx="0" cy="0"/>
        </a:xfrm>
      </p:grpSpPr>
      <p:sp>
        <p:nvSpPr>
          <p:cNvPr id="192" name="Google Shape;192;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93" name="Google Shape;193;p3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194" name="Google Shape;19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440" name="Shape 440"/>
        <p:cNvGrpSpPr/>
        <p:nvPr/>
      </p:nvGrpSpPr>
      <p:grpSpPr>
        <a:xfrm>
          <a:off x="0" y="0"/>
          <a:ext cx="0" cy="0"/>
          <a:chOff x="0" y="0"/>
          <a:chExt cx="0" cy="0"/>
        </a:xfrm>
      </p:grpSpPr>
      <p:sp>
        <p:nvSpPr>
          <p:cNvPr id="441" name="Google Shape;441;p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42" name="Google Shape;442;p8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Char char="●"/>
              <a:defRPr sz="1800">
                <a:solidFill>
                  <a:schemeClr val="dk1"/>
                </a:solidFill>
              </a:defRPr>
            </a:lvl1pPr>
            <a:lvl2pPr indent="-317500" lvl="1" marL="914400" rtl="0">
              <a:lnSpc>
                <a:spcPct val="115000"/>
              </a:lnSpc>
              <a:spcBef>
                <a:spcPts val="1600"/>
              </a:spcBef>
              <a:spcAft>
                <a:spcPts val="0"/>
              </a:spcAft>
              <a:buClr>
                <a:schemeClr val="dk1"/>
              </a:buClr>
              <a:buSzPts val="1400"/>
              <a:buChar char="○"/>
              <a:defRPr>
                <a:solidFill>
                  <a:schemeClr val="dk1"/>
                </a:solidFill>
              </a:defRPr>
            </a:lvl2pPr>
            <a:lvl3pPr indent="-317500" lvl="2" marL="1371600" rtl="0">
              <a:lnSpc>
                <a:spcPct val="115000"/>
              </a:lnSpc>
              <a:spcBef>
                <a:spcPts val="1600"/>
              </a:spcBef>
              <a:spcAft>
                <a:spcPts val="0"/>
              </a:spcAft>
              <a:buClr>
                <a:schemeClr val="dk1"/>
              </a:buClr>
              <a:buSzPts val="1400"/>
              <a:buChar char="■"/>
              <a:defRPr>
                <a:solidFill>
                  <a:schemeClr val="dk1"/>
                </a:solidFill>
              </a:defRPr>
            </a:lvl3pPr>
            <a:lvl4pPr indent="-317500" lvl="3" marL="1828800" rtl="0">
              <a:lnSpc>
                <a:spcPct val="115000"/>
              </a:lnSpc>
              <a:spcBef>
                <a:spcPts val="1600"/>
              </a:spcBef>
              <a:spcAft>
                <a:spcPts val="0"/>
              </a:spcAft>
              <a:buClr>
                <a:schemeClr val="dk1"/>
              </a:buClr>
              <a:buSzPts val="1400"/>
              <a:buChar char="●"/>
              <a:defRPr>
                <a:solidFill>
                  <a:schemeClr val="dk1"/>
                </a:solidFill>
              </a:defRPr>
            </a:lvl4pPr>
            <a:lvl5pPr indent="-317500" lvl="4" marL="2286000" rtl="0">
              <a:lnSpc>
                <a:spcPct val="115000"/>
              </a:lnSpc>
              <a:spcBef>
                <a:spcPts val="1600"/>
              </a:spcBef>
              <a:spcAft>
                <a:spcPts val="0"/>
              </a:spcAft>
              <a:buClr>
                <a:schemeClr val="dk1"/>
              </a:buClr>
              <a:buSzPts val="1400"/>
              <a:buChar char="○"/>
              <a:defRPr>
                <a:solidFill>
                  <a:schemeClr val="dk1"/>
                </a:solidFill>
              </a:defRPr>
            </a:lvl5pPr>
            <a:lvl6pPr indent="-317500" lvl="5" marL="2743200" rtl="0">
              <a:lnSpc>
                <a:spcPct val="115000"/>
              </a:lnSpc>
              <a:spcBef>
                <a:spcPts val="1600"/>
              </a:spcBef>
              <a:spcAft>
                <a:spcPts val="0"/>
              </a:spcAft>
              <a:buClr>
                <a:schemeClr val="dk1"/>
              </a:buClr>
              <a:buSzPts val="1400"/>
              <a:buChar char="■"/>
              <a:defRPr>
                <a:solidFill>
                  <a:schemeClr val="dk1"/>
                </a:solidFill>
              </a:defRPr>
            </a:lvl6pPr>
            <a:lvl7pPr indent="-317500" lvl="6" marL="3200400" rtl="0">
              <a:lnSpc>
                <a:spcPct val="115000"/>
              </a:lnSpc>
              <a:spcBef>
                <a:spcPts val="1600"/>
              </a:spcBef>
              <a:spcAft>
                <a:spcPts val="0"/>
              </a:spcAft>
              <a:buClr>
                <a:schemeClr val="dk1"/>
              </a:buClr>
              <a:buSzPts val="1400"/>
              <a:buChar char="●"/>
              <a:defRPr>
                <a:solidFill>
                  <a:schemeClr val="dk1"/>
                </a:solidFill>
              </a:defRPr>
            </a:lvl7pPr>
            <a:lvl8pPr indent="-317500" lvl="7" marL="3657600" rtl="0">
              <a:lnSpc>
                <a:spcPct val="115000"/>
              </a:lnSpc>
              <a:spcBef>
                <a:spcPts val="1600"/>
              </a:spcBef>
              <a:spcAft>
                <a:spcPts val="0"/>
              </a:spcAft>
              <a:buClr>
                <a:schemeClr val="dk1"/>
              </a:buClr>
              <a:buSzPts val="1400"/>
              <a:buChar char="○"/>
              <a:defRPr>
                <a:solidFill>
                  <a:schemeClr val="dk1"/>
                </a:solidFill>
              </a:defRPr>
            </a:lvl8pPr>
            <a:lvl9pPr indent="-317500" lvl="8" marL="4114800" rtl="0">
              <a:lnSpc>
                <a:spcPct val="115000"/>
              </a:lnSpc>
              <a:spcBef>
                <a:spcPts val="1600"/>
              </a:spcBef>
              <a:spcAft>
                <a:spcPts val="1600"/>
              </a:spcAft>
              <a:buClr>
                <a:schemeClr val="dk1"/>
              </a:buClr>
              <a:buSzPts val="1400"/>
              <a:buChar char="■"/>
              <a:defRPr>
                <a:solidFill>
                  <a:schemeClr val="dk1"/>
                </a:solidFill>
              </a:defRPr>
            </a:lvl9pPr>
          </a:lstStyle>
          <a:p/>
        </p:txBody>
      </p:sp>
      <p:sp>
        <p:nvSpPr>
          <p:cNvPr id="443" name="Google Shape;443;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6.png"/><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6.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6.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6.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6.png"/><Relationship Id="rId4" Type="http://schemas.openxmlformats.org/officeDocument/2006/relationships/image" Target="../media/image59.png"/><Relationship Id="rId5" Type="http://schemas.openxmlformats.org/officeDocument/2006/relationships/image" Target="../media/image4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5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6.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6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6.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xml"/><Relationship Id="rId3" Type="http://schemas.openxmlformats.org/officeDocument/2006/relationships/image" Target="../media/image31.png"/><Relationship Id="rId4" Type="http://schemas.openxmlformats.org/officeDocument/2006/relationships/image" Target="../media/image29.png"/><Relationship Id="rId5" Type="http://schemas.openxmlformats.org/officeDocument/2006/relationships/image" Target="../media/image2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56.png"/><Relationship Id="rId4" Type="http://schemas.openxmlformats.org/officeDocument/2006/relationships/image" Target="../media/image53.png"/><Relationship Id="rId9" Type="http://schemas.openxmlformats.org/officeDocument/2006/relationships/image" Target="../media/image63.png"/><Relationship Id="rId5" Type="http://schemas.openxmlformats.org/officeDocument/2006/relationships/image" Target="../media/image58.png"/><Relationship Id="rId6" Type="http://schemas.openxmlformats.org/officeDocument/2006/relationships/image" Target="../media/image65.png"/><Relationship Id="rId7" Type="http://schemas.openxmlformats.org/officeDocument/2006/relationships/image" Target="../media/image61.png"/><Relationship Id="rId8" Type="http://schemas.openxmlformats.org/officeDocument/2006/relationships/image" Target="../media/image70.png"/><Relationship Id="rId10" Type="http://schemas.openxmlformats.org/officeDocument/2006/relationships/image" Target="../media/image6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34.png"/><Relationship Id="rId4" Type="http://schemas.openxmlformats.org/officeDocument/2006/relationships/image" Target="../media/image38.jpg"/><Relationship Id="rId5" Type="http://schemas.openxmlformats.org/officeDocument/2006/relationships/image" Target="../media/image3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0.png"/><Relationship Id="rId4" Type="http://schemas.openxmlformats.org/officeDocument/2006/relationships/image" Target="../media/image47.jpg"/><Relationship Id="rId5"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95"/>
          <p:cNvPicPr preferRelativeResize="0"/>
          <p:nvPr/>
        </p:nvPicPr>
        <p:blipFill>
          <a:blip r:embed="rId3">
            <a:alphaModFix/>
          </a:blip>
          <a:stretch>
            <a:fillRect/>
          </a:stretch>
        </p:blipFill>
        <p:spPr>
          <a:xfrm>
            <a:off x="910800" y="2857225"/>
            <a:ext cx="2153550" cy="646050"/>
          </a:xfrm>
          <a:prstGeom prst="rect">
            <a:avLst/>
          </a:prstGeom>
          <a:noFill/>
          <a:ln>
            <a:noFill/>
          </a:ln>
        </p:spPr>
      </p:pic>
      <p:sp>
        <p:nvSpPr>
          <p:cNvPr id="502" name="Google Shape;502;p95"/>
          <p:cNvSpPr/>
          <p:nvPr/>
        </p:nvSpPr>
        <p:spPr>
          <a:xfrm>
            <a:off x="-39175" y="0"/>
            <a:ext cx="4611300" cy="35253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3" name="Google Shape;503;p95"/>
          <p:cNvPicPr preferRelativeResize="0"/>
          <p:nvPr/>
        </p:nvPicPr>
        <p:blipFill>
          <a:blip r:embed="rId4">
            <a:alphaModFix/>
          </a:blip>
          <a:stretch>
            <a:fillRect/>
          </a:stretch>
        </p:blipFill>
        <p:spPr>
          <a:xfrm>
            <a:off x="431450" y="578025"/>
            <a:ext cx="3645148" cy="879225"/>
          </a:xfrm>
          <a:prstGeom prst="rect">
            <a:avLst/>
          </a:prstGeom>
          <a:noFill/>
          <a:ln>
            <a:noFill/>
          </a:ln>
        </p:spPr>
      </p:pic>
      <p:sp>
        <p:nvSpPr>
          <p:cNvPr id="504" name="Google Shape;504;p95"/>
          <p:cNvSpPr txBox="1"/>
          <p:nvPr>
            <p:ph type="title"/>
          </p:nvPr>
        </p:nvSpPr>
        <p:spPr>
          <a:xfrm>
            <a:off x="0" y="3503275"/>
            <a:ext cx="9144000" cy="1640100"/>
          </a:xfrm>
          <a:prstGeom prst="rect">
            <a:avLst/>
          </a:prstGeom>
          <a:solidFill>
            <a:schemeClr val="dk1"/>
          </a:solidFill>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3800">
                <a:solidFill>
                  <a:schemeClr val="accent6"/>
                </a:solidFill>
              </a:rPr>
              <a:t>Train The Trainer: Week Two</a:t>
            </a:r>
            <a:endParaRPr sz="3800">
              <a:solidFill>
                <a:schemeClr val="accent6"/>
              </a:solidFill>
            </a:endParaRPr>
          </a:p>
        </p:txBody>
      </p:sp>
      <p:pic>
        <p:nvPicPr>
          <p:cNvPr id="505" name="Google Shape;505;p95"/>
          <p:cNvPicPr preferRelativeResize="0"/>
          <p:nvPr/>
        </p:nvPicPr>
        <p:blipFill>
          <a:blip r:embed="rId5">
            <a:alphaModFix/>
          </a:blip>
          <a:stretch>
            <a:fillRect/>
          </a:stretch>
        </p:blipFill>
        <p:spPr>
          <a:xfrm>
            <a:off x="1053684" y="1457250"/>
            <a:ext cx="2270475" cy="2270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04"/>
          <p:cNvSpPr txBox="1"/>
          <p:nvPr>
            <p:ph idx="1" type="body"/>
          </p:nvPr>
        </p:nvSpPr>
        <p:spPr>
          <a:xfrm>
            <a:off x="313400" y="774800"/>
            <a:ext cx="6106200" cy="43686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2000"/>
              <a:t>Make it Relevant</a:t>
            </a:r>
            <a:endParaRPr b="1" sz="20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Why is what we are learning important - how does it impact why is it important </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rPr b="1" lang="en-GB" sz="2100"/>
              <a:t>Keep it interactive</a:t>
            </a:r>
            <a:endParaRPr b="1" sz="2100"/>
          </a:p>
          <a:p>
            <a:pPr indent="0" lvl="0" marL="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Adult learners choose to learn and learn for many different reasons and therefore want input and conversation around what is being taught. They may have fixed viewpoints that make them agree or disagree with what is being said. Whatever the case, it’s wise to involve adult learners in conversation at regular points within a session to keep them involved </a:t>
            </a:r>
            <a:endParaRPr sz="1700"/>
          </a:p>
          <a:p>
            <a:pPr indent="0" lvl="0" marL="0" rtl="0" algn="l">
              <a:spcBef>
                <a:spcPts val="0"/>
              </a:spcBef>
              <a:spcAft>
                <a:spcPts val="0"/>
              </a:spcAft>
              <a:buNone/>
            </a:pPr>
            <a:r>
              <a:t/>
            </a:r>
            <a:endParaRPr sz="1400">
              <a:solidFill>
                <a:srgbClr val="434343"/>
              </a:solidFill>
            </a:endParaRPr>
          </a:p>
          <a:p>
            <a:pPr indent="0" lvl="0" marL="0" rtl="0" algn="l">
              <a:spcBef>
                <a:spcPts val="0"/>
              </a:spcBef>
              <a:spcAft>
                <a:spcPts val="0"/>
              </a:spcAft>
              <a:buNone/>
            </a:pPr>
            <a:r>
              <a:rPr lang="en-GB" sz="1400">
                <a:solidFill>
                  <a:srgbClr val="434343"/>
                </a:solidFill>
              </a:rPr>
              <a:t> </a:t>
            </a:r>
            <a:endParaRPr sz="1400">
              <a:solidFill>
                <a:srgbClr val="434343"/>
              </a:solidFill>
            </a:endParaRPr>
          </a:p>
        </p:txBody>
      </p:sp>
      <p:sp>
        <p:nvSpPr>
          <p:cNvPr id="591" name="Google Shape;591;p10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Teaching Skills - Teaching Adults</a:t>
            </a:r>
            <a:endParaRPr>
              <a:solidFill>
                <a:schemeClr val="lt2"/>
              </a:solidFill>
            </a:endParaRPr>
          </a:p>
        </p:txBody>
      </p:sp>
      <p:pic>
        <p:nvPicPr>
          <p:cNvPr id="592" name="Google Shape;592;p10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93" name="Google Shape;593;p104"/>
          <p:cNvPicPr preferRelativeResize="0"/>
          <p:nvPr/>
        </p:nvPicPr>
        <p:blipFill>
          <a:blip r:embed="rId4">
            <a:alphaModFix/>
          </a:blip>
          <a:stretch>
            <a:fillRect/>
          </a:stretch>
        </p:blipFill>
        <p:spPr>
          <a:xfrm>
            <a:off x="5113825" y="870075"/>
            <a:ext cx="4510825" cy="45108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105"/>
          <p:cNvSpPr txBox="1"/>
          <p:nvPr>
            <p:ph idx="1" type="body"/>
          </p:nvPr>
        </p:nvSpPr>
        <p:spPr>
          <a:xfrm>
            <a:off x="254050" y="944650"/>
            <a:ext cx="7520700" cy="39318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a:t>Integrate Learners Skills and Lived Experience </a:t>
            </a:r>
            <a:endParaRPr b="1"/>
          </a:p>
          <a:p>
            <a:pPr indent="0" lvl="0" marL="0" rtl="0" algn="l">
              <a:spcBef>
                <a:spcPts val="1000"/>
              </a:spcBef>
              <a:spcAft>
                <a:spcPts val="0"/>
              </a:spcAft>
              <a:buNone/>
            </a:pPr>
            <a:r>
              <a:t/>
            </a:r>
            <a:endParaRPr b="1"/>
          </a:p>
          <a:p>
            <a:pPr indent="-330200" lvl="0" marL="457200" rtl="0" algn="l">
              <a:spcBef>
                <a:spcPts val="1000"/>
              </a:spcBef>
              <a:spcAft>
                <a:spcPts val="0"/>
              </a:spcAft>
              <a:buSzPts val="1600"/>
              <a:buChar char="●"/>
            </a:pPr>
            <a:r>
              <a:rPr lang="en-GB"/>
              <a:t>Children are more likely to malleable and inexperienced in subjects being taught. Unlike children, Adult education attracts students with far more life experience. Coursework must reflect this and offer information that builds on what they already know, what they do daily in their jobs and what they want out of a course.</a:t>
            </a:r>
            <a:endParaRPr/>
          </a:p>
          <a:p>
            <a:pPr indent="0" lvl="0" marL="457200" rtl="0" algn="l">
              <a:spcBef>
                <a:spcPts val="1000"/>
              </a:spcBef>
              <a:spcAft>
                <a:spcPts val="0"/>
              </a:spcAft>
              <a:buNone/>
            </a:pPr>
            <a:r>
              <a:t/>
            </a:r>
            <a:endParaRPr/>
          </a:p>
          <a:p>
            <a:pPr indent="-330200" lvl="0" marL="457200" rtl="0" algn="l">
              <a:spcBef>
                <a:spcPts val="1000"/>
              </a:spcBef>
              <a:spcAft>
                <a:spcPts val="0"/>
              </a:spcAft>
              <a:buSzPts val="1600"/>
              <a:buChar char="●"/>
            </a:pPr>
            <a:r>
              <a:rPr lang="en-GB"/>
              <a:t>Get to know your learners and draw from their experience to enhance your teaching- without changing the session plans and outcomes</a:t>
            </a:r>
            <a:endParaRPr/>
          </a:p>
          <a:p>
            <a:pPr indent="0" lvl="0" marL="0" rtl="0" algn="l">
              <a:spcBef>
                <a:spcPts val="1000"/>
              </a:spcBef>
              <a:spcAft>
                <a:spcPts val="0"/>
              </a:spcAft>
              <a:buNone/>
            </a:pPr>
            <a:r>
              <a:t/>
            </a:r>
            <a:endParaRPr sz="1400">
              <a:solidFill>
                <a:srgbClr val="434343"/>
              </a:solidFill>
            </a:endParaRPr>
          </a:p>
          <a:p>
            <a:pPr indent="0" lvl="0" marL="0" rtl="0" algn="l">
              <a:spcBef>
                <a:spcPts val="0"/>
              </a:spcBef>
              <a:spcAft>
                <a:spcPts val="0"/>
              </a:spcAft>
              <a:buNone/>
            </a:pPr>
            <a:r>
              <a:rPr lang="en-GB" sz="1400">
                <a:solidFill>
                  <a:srgbClr val="434343"/>
                </a:solidFill>
              </a:rPr>
              <a:t> </a:t>
            </a:r>
            <a:endParaRPr sz="1400">
              <a:solidFill>
                <a:srgbClr val="434343"/>
              </a:solidFill>
            </a:endParaRPr>
          </a:p>
        </p:txBody>
      </p:sp>
      <p:sp>
        <p:nvSpPr>
          <p:cNvPr id="599" name="Google Shape;599;p10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Teaching Skills - Teaching Adults</a:t>
            </a:r>
            <a:endParaRPr>
              <a:solidFill>
                <a:schemeClr val="lt2"/>
              </a:solidFill>
            </a:endParaRPr>
          </a:p>
        </p:txBody>
      </p:sp>
      <p:pic>
        <p:nvPicPr>
          <p:cNvPr id="600" name="Google Shape;600;p10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01" name="Google Shape;601;p105"/>
          <p:cNvPicPr preferRelativeResize="0"/>
          <p:nvPr/>
        </p:nvPicPr>
        <p:blipFill>
          <a:blip r:embed="rId4">
            <a:alphaModFix/>
          </a:blip>
          <a:stretch>
            <a:fillRect/>
          </a:stretch>
        </p:blipFill>
        <p:spPr>
          <a:xfrm>
            <a:off x="5825700" y="-741850"/>
            <a:ext cx="4421350" cy="4421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106"/>
          <p:cNvSpPr txBox="1"/>
          <p:nvPr>
            <p:ph idx="1" type="body"/>
          </p:nvPr>
        </p:nvSpPr>
        <p:spPr>
          <a:xfrm>
            <a:off x="254050" y="944650"/>
            <a:ext cx="8520600" cy="40290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t>Breaking down concepts</a:t>
            </a:r>
            <a:endParaRPr b="1" sz="1800"/>
          </a:p>
          <a:p>
            <a:pPr indent="0" lvl="0" marL="0" rtl="0" algn="l">
              <a:spcBef>
                <a:spcPts val="0"/>
              </a:spcBef>
              <a:spcAft>
                <a:spcPts val="0"/>
              </a:spcAft>
              <a:buNone/>
            </a:pPr>
            <a:r>
              <a:t/>
            </a:r>
            <a:endParaRPr b="1" sz="1800"/>
          </a:p>
          <a:p>
            <a:pPr indent="0" lvl="0" marL="0" rtl="0" algn="l">
              <a:spcBef>
                <a:spcPts val="0"/>
              </a:spcBef>
              <a:spcAft>
                <a:spcPts val="0"/>
              </a:spcAft>
              <a:buNone/>
            </a:pPr>
            <a:r>
              <a:rPr lang="en-GB" sz="1800"/>
              <a:t>Whilst</a:t>
            </a:r>
            <a:r>
              <a:rPr lang="en-GB" sz="1800"/>
              <a:t> adult learners may have a base understanding and some may </a:t>
            </a:r>
            <a:r>
              <a:rPr lang="en-GB" sz="1800"/>
              <a:t>indicate</a:t>
            </a:r>
            <a:r>
              <a:rPr lang="en-GB" sz="1800"/>
              <a:t> they do, or THINK they do it is </a:t>
            </a:r>
            <a:r>
              <a:rPr lang="en-GB" sz="1800"/>
              <a:t>important</a:t>
            </a:r>
            <a:r>
              <a:rPr lang="en-GB" sz="1800"/>
              <a:t> that new concepts are built upon it an accessible way</a:t>
            </a:r>
            <a:r>
              <a:rPr b="1" lang="en-GB" sz="1800"/>
              <a:t> </a:t>
            </a:r>
            <a:endParaRPr b="1" sz="1800"/>
          </a:p>
          <a:p>
            <a:pPr indent="0" lvl="0" marL="0" rtl="0" algn="l">
              <a:spcBef>
                <a:spcPts val="0"/>
              </a:spcBef>
              <a:spcAft>
                <a:spcPts val="0"/>
              </a:spcAft>
              <a:buNone/>
            </a:pPr>
            <a:r>
              <a:t/>
            </a:r>
            <a:endParaRPr b="1"/>
          </a:p>
          <a:p>
            <a:pPr indent="0" lvl="0" marL="0" rtl="0" algn="l">
              <a:spcBef>
                <a:spcPts val="0"/>
              </a:spcBef>
              <a:spcAft>
                <a:spcPts val="0"/>
              </a:spcAft>
              <a:buNone/>
            </a:pPr>
            <a:r>
              <a:t/>
            </a:r>
            <a:endParaRPr sz="1700">
              <a:solidFill>
                <a:srgbClr val="434343"/>
              </a:solidFill>
            </a:endParaRPr>
          </a:p>
          <a:p>
            <a:pPr indent="0" lvl="0" marL="0" rtl="0" algn="l">
              <a:spcBef>
                <a:spcPts val="0"/>
              </a:spcBef>
              <a:spcAft>
                <a:spcPts val="0"/>
              </a:spcAft>
              <a:buNone/>
            </a:pPr>
            <a:r>
              <a:rPr lang="en-GB" sz="1700">
                <a:solidFill>
                  <a:srgbClr val="434343"/>
                </a:solidFill>
              </a:rPr>
              <a:t> </a:t>
            </a:r>
            <a:r>
              <a:rPr b="1" lang="en-GB" sz="1900"/>
              <a:t>Creating a foundation of understanding</a:t>
            </a:r>
            <a:endParaRPr b="1" sz="1900"/>
          </a:p>
          <a:p>
            <a:pPr indent="-349250" lvl="0" marL="457200" rtl="0" algn="l">
              <a:spcBef>
                <a:spcPts val="0"/>
              </a:spcBef>
              <a:spcAft>
                <a:spcPts val="0"/>
              </a:spcAft>
              <a:buSzPts val="1900"/>
              <a:buChar char="●"/>
            </a:pPr>
            <a:r>
              <a:rPr b="1" lang="en-GB" sz="1900"/>
              <a:t>Building understanding</a:t>
            </a:r>
            <a:endParaRPr b="1" sz="1900"/>
          </a:p>
          <a:p>
            <a:pPr indent="-349250" lvl="0" marL="457200" rtl="0" algn="l">
              <a:spcBef>
                <a:spcPts val="1000"/>
              </a:spcBef>
              <a:spcAft>
                <a:spcPts val="0"/>
              </a:spcAft>
              <a:buSzPts val="1900"/>
              <a:buChar char="●"/>
            </a:pPr>
            <a:r>
              <a:rPr b="1" lang="en-GB" sz="1900"/>
              <a:t>Reinforce concepts</a:t>
            </a:r>
            <a:endParaRPr b="1" sz="1900"/>
          </a:p>
          <a:p>
            <a:pPr indent="-349250" lvl="0" marL="457200" rtl="0" algn="l">
              <a:spcBef>
                <a:spcPts val="1000"/>
              </a:spcBef>
              <a:spcAft>
                <a:spcPts val="0"/>
              </a:spcAft>
              <a:buSzPts val="1900"/>
              <a:buChar char="●"/>
            </a:pPr>
            <a:r>
              <a:rPr b="1" lang="en-GB" sz="1900"/>
              <a:t>Leave space for questions </a:t>
            </a:r>
            <a:endParaRPr b="1" sz="1900"/>
          </a:p>
          <a:p>
            <a:pPr indent="0" lvl="0" marL="0" rtl="0" algn="l">
              <a:spcBef>
                <a:spcPts val="1000"/>
              </a:spcBef>
              <a:spcAft>
                <a:spcPts val="0"/>
              </a:spcAft>
              <a:buNone/>
            </a:pPr>
            <a:r>
              <a:t/>
            </a:r>
            <a:endParaRPr b="1"/>
          </a:p>
        </p:txBody>
      </p:sp>
      <p:sp>
        <p:nvSpPr>
          <p:cNvPr id="607" name="Google Shape;607;p106"/>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Teaching Skills - Teaching Adults</a:t>
            </a:r>
            <a:endParaRPr>
              <a:solidFill>
                <a:schemeClr val="lt2"/>
              </a:solidFill>
            </a:endParaRPr>
          </a:p>
        </p:txBody>
      </p:sp>
      <p:pic>
        <p:nvPicPr>
          <p:cNvPr id="608" name="Google Shape;608;p106"/>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09" name="Google Shape;609;p106"/>
          <p:cNvPicPr preferRelativeResize="0"/>
          <p:nvPr/>
        </p:nvPicPr>
        <p:blipFill>
          <a:blip r:embed="rId4">
            <a:alphaModFix/>
          </a:blip>
          <a:stretch>
            <a:fillRect/>
          </a:stretch>
        </p:blipFill>
        <p:spPr>
          <a:xfrm>
            <a:off x="4445975" y="1298350"/>
            <a:ext cx="4762500" cy="4762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107"/>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800"/>
              <a:t>Encourage self led learning and group learning after sessions</a:t>
            </a:r>
            <a:endParaRPr b="1" sz="1800"/>
          </a:p>
          <a:p>
            <a:pPr indent="0" lvl="0" marL="0" rtl="0" algn="l">
              <a:spcBef>
                <a:spcPts val="1000"/>
              </a:spcBef>
              <a:spcAft>
                <a:spcPts val="0"/>
              </a:spcAft>
              <a:buNone/>
            </a:pPr>
            <a:r>
              <a:t/>
            </a:r>
            <a:endParaRPr b="1" sz="1800"/>
          </a:p>
          <a:p>
            <a:pPr indent="-342900" lvl="0" marL="457200" rtl="0" algn="l">
              <a:spcBef>
                <a:spcPts val="1000"/>
              </a:spcBef>
              <a:spcAft>
                <a:spcPts val="0"/>
              </a:spcAft>
              <a:buSzPts val="1800"/>
              <a:buChar char="●"/>
            </a:pPr>
            <a:r>
              <a:rPr lang="en-GB" sz="1800"/>
              <a:t>The structure of the course and materials will support this</a:t>
            </a:r>
            <a:endParaRPr sz="1800"/>
          </a:p>
          <a:p>
            <a:pPr indent="-342900" lvl="1" marL="914400" rtl="0" algn="l">
              <a:spcBef>
                <a:spcPts val="1000"/>
              </a:spcBef>
              <a:spcAft>
                <a:spcPts val="0"/>
              </a:spcAft>
              <a:buSzPts val="1800"/>
              <a:buChar char="○"/>
            </a:pPr>
            <a:r>
              <a:rPr b="1" lang="en-GB" sz="1800"/>
              <a:t>Post Session Assignments</a:t>
            </a:r>
            <a:endParaRPr b="1" sz="1800"/>
          </a:p>
          <a:p>
            <a:pPr indent="-342900" lvl="1" marL="914400" rtl="0" algn="l">
              <a:spcBef>
                <a:spcPts val="1000"/>
              </a:spcBef>
              <a:spcAft>
                <a:spcPts val="0"/>
              </a:spcAft>
              <a:buSzPts val="1800"/>
              <a:buChar char="○"/>
            </a:pPr>
            <a:r>
              <a:rPr b="1" lang="en-GB" sz="1800"/>
              <a:t>Portfolio learning </a:t>
            </a:r>
            <a:endParaRPr b="1" sz="1800"/>
          </a:p>
          <a:p>
            <a:pPr indent="-342900" lvl="0" marL="457200" rtl="0" algn="l">
              <a:spcBef>
                <a:spcPts val="1000"/>
              </a:spcBef>
              <a:spcAft>
                <a:spcPts val="0"/>
              </a:spcAft>
              <a:buSzPts val="1800"/>
              <a:buChar char="●"/>
            </a:pPr>
            <a:r>
              <a:rPr lang="en-GB" sz="1800"/>
              <a:t>Adult learners tend to enjoy exploring topics on their own. They like to participate in deciding what is to be learned and remembered from a class, and may view much of what they learn through an established point of view.</a:t>
            </a:r>
            <a:endParaRPr sz="1800"/>
          </a:p>
          <a:p>
            <a:pPr indent="-342900" lvl="0" marL="457200" rtl="0" algn="l">
              <a:spcBef>
                <a:spcPts val="1000"/>
              </a:spcBef>
              <a:spcAft>
                <a:spcPts val="1000"/>
              </a:spcAft>
              <a:buSzPts val="1800"/>
              <a:buChar char="●"/>
            </a:pPr>
            <a:r>
              <a:rPr lang="en-GB" sz="1800"/>
              <a:t>Adult learners typically make excellent collaborators and work well within groups - encourage this </a:t>
            </a:r>
            <a:endParaRPr>
              <a:solidFill>
                <a:srgbClr val="434343"/>
              </a:solidFill>
            </a:endParaRPr>
          </a:p>
        </p:txBody>
      </p:sp>
      <p:sp>
        <p:nvSpPr>
          <p:cNvPr id="615" name="Google Shape;615;p10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Teaching Skills - Teaching Adults</a:t>
            </a:r>
            <a:endParaRPr>
              <a:solidFill>
                <a:schemeClr val="lt2"/>
              </a:solidFill>
            </a:endParaRPr>
          </a:p>
        </p:txBody>
      </p:sp>
      <p:pic>
        <p:nvPicPr>
          <p:cNvPr id="616" name="Google Shape;616;p107"/>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17" name="Google Shape;617;p107"/>
          <p:cNvPicPr preferRelativeResize="0"/>
          <p:nvPr/>
        </p:nvPicPr>
        <p:blipFill>
          <a:blip r:embed="rId4">
            <a:alphaModFix/>
          </a:blip>
          <a:stretch>
            <a:fillRect/>
          </a:stretch>
        </p:blipFill>
        <p:spPr>
          <a:xfrm>
            <a:off x="5796350" y="424150"/>
            <a:ext cx="4500175" cy="4500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108"/>
          <p:cNvSpPr txBox="1"/>
          <p:nvPr>
            <p:ph idx="1" type="body"/>
          </p:nvPr>
        </p:nvSpPr>
        <p:spPr>
          <a:xfrm>
            <a:off x="254050" y="944650"/>
            <a:ext cx="6086400" cy="4070400"/>
          </a:xfrm>
          <a:prstGeom prst="rect">
            <a:avLst/>
          </a:prstGeom>
          <a:solidFill>
            <a:srgbClr val="0097A7"/>
          </a:solidFill>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Feedback </a:t>
            </a:r>
            <a:endParaRPr b="1" sz="1800">
              <a:solidFill>
                <a:schemeClr val="lt1"/>
              </a:solidFill>
            </a:endParaRPr>
          </a:p>
          <a:p>
            <a:pPr indent="-342900" lvl="0" marL="457200" rtl="0" algn="l">
              <a:spcBef>
                <a:spcPts val="1000"/>
              </a:spcBef>
              <a:spcAft>
                <a:spcPts val="0"/>
              </a:spcAft>
              <a:buClr>
                <a:schemeClr val="lt1"/>
              </a:buClr>
              <a:buSzPts val="1800"/>
              <a:buChar char="●"/>
            </a:pPr>
            <a:r>
              <a:rPr lang="en-GB" sz="1800">
                <a:solidFill>
                  <a:schemeClr val="lt1"/>
                </a:solidFill>
              </a:rPr>
              <a:t>Adult learners will want the opportunity to speak with facilitators about issues that come up with course material.</a:t>
            </a:r>
            <a:endParaRPr sz="1800">
              <a:solidFill>
                <a:schemeClr val="lt1"/>
              </a:solidFill>
            </a:endParaRPr>
          </a:p>
          <a:p>
            <a:pPr indent="-342900" lvl="0" marL="457200" rtl="0" algn="l">
              <a:spcBef>
                <a:spcPts val="1000"/>
              </a:spcBef>
              <a:spcAft>
                <a:spcPts val="0"/>
              </a:spcAft>
              <a:buClr>
                <a:schemeClr val="lt1"/>
              </a:buClr>
              <a:buSzPts val="1800"/>
              <a:buChar char="●"/>
            </a:pPr>
            <a:r>
              <a:rPr lang="en-GB" sz="1800">
                <a:solidFill>
                  <a:schemeClr val="lt1"/>
                </a:solidFill>
              </a:rPr>
              <a:t>Adult learners should have experience in getting feedback in their professional life and should be more open to constructive criticism and guidance from facilitators.</a:t>
            </a:r>
            <a:endParaRPr sz="1800">
              <a:solidFill>
                <a:schemeClr val="lt1"/>
              </a:solidFill>
            </a:endParaRPr>
          </a:p>
          <a:p>
            <a:pPr indent="0" lvl="0" marL="0" rtl="0" algn="l">
              <a:spcBef>
                <a:spcPts val="1000"/>
              </a:spcBef>
              <a:spcAft>
                <a:spcPts val="0"/>
              </a:spcAft>
              <a:buNone/>
            </a:pPr>
            <a:r>
              <a:rPr b="1" lang="en-GB" sz="1800">
                <a:solidFill>
                  <a:schemeClr val="lt1"/>
                </a:solidFill>
              </a:rPr>
              <a:t>Support</a:t>
            </a:r>
            <a:endParaRPr b="1" sz="1800">
              <a:solidFill>
                <a:schemeClr val="lt1"/>
              </a:solidFill>
            </a:endParaRPr>
          </a:p>
          <a:p>
            <a:pPr indent="-342900" lvl="0" marL="457200" rtl="0" algn="l">
              <a:spcBef>
                <a:spcPts val="1000"/>
              </a:spcBef>
              <a:spcAft>
                <a:spcPts val="1000"/>
              </a:spcAft>
              <a:buClr>
                <a:schemeClr val="dk2"/>
              </a:buClr>
              <a:buSzPts val="1800"/>
              <a:buChar char="●"/>
            </a:pPr>
            <a:r>
              <a:rPr lang="en-GB" sz="1800">
                <a:solidFill>
                  <a:schemeClr val="lt1"/>
                </a:solidFill>
              </a:rPr>
              <a:t>As with feedback adult learners should have multiple </a:t>
            </a:r>
            <a:r>
              <a:rPr lang="en-GB" sz="1800">
                <a:solidFill>
                  <a:schemeClr val="lt1"/>
                </a:solidFill>
              </a:rPr>
              <a:t>opportunities</a:t>
            </a:r>
            <a:r>
              <a:rPr lang="en-GB" sz="1800">
                <a:solidFill>
                  <a:schemeClr val="lt1"/>
                </a:solidFill>
              </a:rPr>
              <a:t> to access support from facilitators</a:t>
            </a:r>
            <a:r>
              <a:rPr lang="en-GB" sz="1800">
                <a:solidFill>
                  <a:schemeClr val="dk2"/>
                </a:solidFill>
              </a:rPr>
              <a:t> </a:t>
            </a:r>
            <a:endParaRPr sz="1800">
              <a:solidFill>
                <a:schemeClr val="dk2"/>
              </a:solidFill>
            </a:endParaRPr>
          </a:p>
        </p:txBody>
      </p:sp>
      <p:sp>
        <p:nvSpPr>
          <p:cNvPr id="623" name="Google Shape;623;p10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Teaching Skills - Teaching Adults</a:t>
            </a:r>
            <a:endParaRPr>
              <a:solidFill>
                <a:schemeClr val="lt2"/>
              </a:solidFill>
            </a:endParaRPr>
          </a:p>
        </p:txBody>
      </p:sp>
      <p:pic>
        <p:nvPicPr>
          <p:cNvPr id="624" name="Google Shape;624;p10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25" name="Google Shape;625;p108"/>
          <p:cNvPicPr preferRelativeResize="0"/>
          <p:nvPr/>
        </p:nvPicPr>
        <p:blipFill>
          <a:blip r:embed="rId4">
            <a:alphaModFix/>
          </a:blip>
          <a:stretch>
            <a:fillRect/>
          </a:stretch>
        </p:blipFill>
        <p:spPr>
          <a:xfrm>
            <a:off x="5724050" y="1841150"/>
            <a:ext cx="5082400" cy="5082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sp>
        <p:nvSpPr>
          <p:cNvPr id="630" name="Google Shape;630;p109"/>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109"/>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en-GB"/>
              <a:t>How could we offer accessible opportunities for feedback and support during a session</a:t>
            </a:r>
            <a:endParaRPr b="1"/>
          </a:p>
          <a:p>
            <a:pPr indent="0" lvl="0" marL="457200" rtl="0" algn="ctr">
              <a:spcBef>
                <a:spcPts val="1000"/>
              </a:spcBef>
              <a:spcAft>
                <a:spcPts val="0"/>
              </a:spcAft>
              <a:buNone/>
            </a:pPr>
            <a:r>
              <a:t/>
            </a:r>
            <a:endParaRPr b="1"/>
          </a:p>
          <a:p>
            <a:pPr indent="0" lvl="0" marL="457200" rtl="0" algn="l">
              <a:spcBef>
                <a:spcPts val="1000"/>
              </a:spcBef>
              <a:spcAft>
                <a:spcPts val="1000"/>
              </a:spcAft>
              <a:buNone/>
            </a:pPr>
            <a:r>
              <a:t/>
            </a:r>
            <a:endParaRPr/>
          </a:p>
        </p:txBody>
      </p:sp>
      <p:sp>
        <p:nvSpPr>
          <p:cNvPr id="632" name="Google Shape;632;p109"/>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u="sng"/>
              <a:t>Before </a:t>
            </a:r>
            <a:endParaRPr b="1" u="sng"/>
          </a:p>
          <a:p>
            <a:pPr indent="0" lvl="0" marL="0" rtl="0" algn="ctr">
              <a:spcBef>
                <a:spcPts val="0"/>
              </a:spcBef>
              <a:spcAft>
                <a:spcPts val="0"/>
              </a:spcAft>
              <a:buNone/>
            </a:pPr>
            <a:r>
              <a:rPr b="1" lang="en-GB" u="sng"/>
              <a:t>During</a:t>
            </a:r>
            <a:endParaRPr b="1" u="sng"/>
          </a:p>
          <a:p>
            <a:pPr indent="0" lvl="0" marL="0" rtl="0" algn="r">
              <a:spcBef>
                <a:spcPts val="0"/>
              </a:spcBef>
              <a:spcAft>
                <a:spcPts val="0"/>
              </a:spcAft>
              <a:buNone/>
            </a:pPr>
            <a:r>
              <a:rPr b="1" lang="en-GB" u="sng"/>
              <a:t>After </a:t>
            </a:r>
            <a:endParaRPr b="1" u="sng"/>
          </a:p>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a:p>
        </p:txBody>
      </p:sp>
      <p:sp>
        <p:nvSpPr>
          <p:cNvPr id="633" name="Google Shape;633;p109"/>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31"/>
                                        </p:tgtEl>
                                        <p:attrNameLst>
                                          <p:attrName>style.visibility</p:attrName>
                                        </p:attrNameLst>
                                      </p:cBhvr>
                                      <p:to>
                                        <p:strVal val="visible"/>
                                      </p:to>
                                    </p:set>
                                    <p:animEffect filter="fade" transition="in">
                                      <p:cBhvr>
                                        <p:cTn dur="1000"/>
                                        <p:tgtEl>
                                          <p:spTgt spid="6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1000"/>
                                        <p:tgtEl>
                                          <p:spTgt spid="6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37" name="Shape 637"/>
        <p:cNvGrpSpPr/>
        <p:nvPr/>
      </p:nvGrpSpPr>
      <p:grpSpPr>
        <a:xfrm>
          <a:off x="0" y="0"/>
          <a:ext cx="0" cy="0"/>
          <a:chOff x="0" y="0"/>
          <a:chExt cx="0" cy="0"/>
        </a:xfrm>
      </p:grpSpPr>
      <p:sp>
        <p:nvSpPr>
          <p:cNvPr id="638" name="Google Shape;638;p11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110"/>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Facilitation </a:t>
            </a:r>
            <a:endParaRPr sz="4800">
              <a:solidFill>
                <a:schemeClr val="lt1"/>
              </a:solidFill>
            </a:endParaRPr>
          </a:p>
          <a:p>
            <a:pPr indent="0" lvl="0" marL="0" rtl="0" algn="l">
              <a:lnSpc>
                <a:spcPct val="115000"/>
              </a:lnSpc>
              <a:spcBef>
                <a:spcPts val="0"/>
              </a:spcBef>
              <a:spcAft>
                <a:spcPts val="0"/>
              </a:spcAft>
              <a:buNone/>
            </a:pPr>
            <a:r>
              <a:rPr lang="en-GB" sz="4800">
                <a:solidFill>
                  <a:schemeClr val="lt1"/>
                </a:solidFill>
              </a:rPr>
              <a:t>Skills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40" name="Google Shape;640;p110"/>
          <p:cNvPicPr preferRelativeResize="0"/>
          <p:nvPr/>
        </p:nvPicPr>
        <p:blipFill>
          <a:blip r:embed="rId3">
            <a:alphaModFix/>
          </a:blip>
          <a:stretch>
            <a:fillRect/>
          </a:stretch>
        </p:blipFill>
        <p:spPr>
          <a:xfrm>
            <a:off x="3892225" y="799575"/>
            <a:ext cx="3785825" cy="3785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111"/>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111"/>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en-GB"/>
              <a:t>What skills do you feel are essential for facilitating online</a:t>
            </a:r>
            <a:endParaRPr b="1"/>
          </a:p>
          <a:p>
            <a:pPr indent="0" lvl="0" marL="457200" rtl="0" algn="ctr">
              <a:spcBef>
                <a:spcPts val="1000"/>
              </a:spcBef>
              <a:spcAft>
                <a:spcPts val="0"/>
              </a:spcAft>
              <a:buNone/>
            </a:pPr>
            <a:r>
              <a:t/>
            </a:r>
            <a:endParaRPr b="1"/>
          </a:p>
          <a:p>
            <a:pPr indent="0" lvl="0" marL="457200" rtl="0" algn="l">
              <a:spcBef>
                <a:spcPts val="1000"/>
              </a:spcBef>
              <a:spcAft>
                <a:spcPts val="1000"/>
              </a:spcAft>
              <a:buNone/>
            </a:pPr>
            <a:r>
              <a:t/>
            </a:r>
            <a:endParaRPr/>
          </a:p>
        </p:txBody>
      </p:sp>
      <p:sp>
        <p:nvSpPr>
          <p:cNvPr id="647" name="Google Shape;647;p111"/>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Char char="●"/>
            </a:pPr>
            <a:r>
              <a:rPr b="1" lang="en-GB"/>
              <a:t>Technical skills</a:t>
            </a:r>
            <a:endParaRPr b="1"/>
          </a:p>
          <a:p>
            <a:pPr indent="-406400" lvl="0" marL="457200" rtl="0" algn="l">
              <a:spcBef>
                <a:spcPts val="0"/>
              </a:spcBef>
              <a:spcAft>
                <a:spcPts val="0"/>
              </a:spcAft>
              <a:buSzPts val="2800"/>
              <a:buChar char="●"/>
            </a:pPr>
            <a:r>
              <a:rPr b="1" lang="en-GB"/>
              <a:t>Impersonal skills</a:t>
            </a:r>
            <a:endParaRPr b="1"/>
          </a:p>
          <a:p>
            <a:pPr indent="-406400" lvl="0" marL="457200" rtl="0" algn="l">
              <a:spcBef>
                <a:spcPts val="0"/>
              </a:spcBef>
              <a:spcAft>
                <a:spcPts val="0"/>
              </a:spcAft>
              <a:buSzPts val="2800"/>
              <a:buChar char="●"/>
            </a:pPr>
            <a:r>
              <a:rPr b="1" lang="en-GB"/>
              <a:t>Dealing with challenging situations</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a:p>
        </p:txBody>
      </p:sp>
      <p:sp>
        <p:nvSpPr>
          <p:cNvPr id="648" name="Google Shape;648;p111"/>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1000"/>
                                        <p:tgtEl>
                                          <p:spTgt spid="64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7"/>
                                        </p:tgtEl>
                                        <p:attrNameLst>
                                          <p:attrName>style.visibility</p:attrName>
                                        </p:attrNameLst>
                                      </p:cBhvr>
                                      <p:to>
                                        <p:strVal val="visible"/>
                                      </p:to>
                                    </p:set>
                                    <p:animEffect filter="fade" transition="in">
                                      <p:cBhvr>
                                        <p:cTn dur="1000"/>
                                        <p:tgtEl>
                                          <p:spTgt spid="6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112"/>
          <p:cNvSpPr txBox="1"/>
          <p:nvPr>
            <p:ph idx="1" type="body"/>
          </p:nvPr>
        </p:nvSpPr>
        <p:spPr>
          <a:xfrm>
            <a:off x="105675" y="702600"/>
            <a:ext cx="5443500" cy="4440900"/>
          </a:xfrm>
          <a:prstGeom prst="rect">
            <a:avLst/>
          </a:prstGeom>
          <a:solidFill>
            <a:schemeClr val="dk1"/>
          </a:solidFill>
        </p:spPr>
        <p:txBody>
          <a:bodyPr anchorCtr="0" anchor="t" bIns="91425" lIns="91425" spcFirstLastPara="1" rIns="91425" wrap="square" tIns="91425">
            <a:noAutofit/>
          </a:bodyPr>
          <a:lstStyle/>
          <a:p>
            <a:pPr indent="-342900" lvl="0" marL="457200" rtl="0" algn="l">
              <a:spcBef>
                <a:spcPts val="0"/>
              </a:spcBef>
              <a:spcAft>
                <a:spcPts val="0"/>
              </a:spcAft>
              <a:buClr>
                <a:schemeClr val="lt1"/>
              </a:buClr>
              <a:buSzPts val="1800"/>
              <a:buChar char="●"/>
            </a:pPr>
            <a:r>
              <a:rPr lang="en-GB" sz="1800">
                <a:solidFill>
                  <a:schemeClr val="lt1"/>
                </a:solidFill>
              </a:rPr>
              <a:t>Communicate clear guidelines and instructions</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Group dynamics (and group management)</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Empathy</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Active listening</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Verbal skills to facilitate conversations</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Conflict management</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Consensus-building</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Manage timing</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Gauge the energy level of a room</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Flexibility</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Staying neutral where appropriate</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Recording outcomes</a:t>
            </a:r>
            <a:endParaRPr sz="1800">
              <a:solidFill>
                <a:schemeClr val="lt1"/>
              </a:solidFill>
            </a:endParaRPr>
          </a:p>
          <a:p>
            <a:pPr indent="-342900" lvl="0" marL="457200" rtl="0" algn="l">
              <a:spcBef>
                <a:spcPts val="0"/>
              </a:spcBef>
              <a:spcAft>
                <a:spcPts val="0"/>
              </a:spcAft>
              <a:buClr>
                <a:schemeClr val="lt1"/>
              </a:buClr>
              <a:buSzPts val="1800"/>
              <a:buChar char="●"/>
            </a:pPr>
            <a:r>
              <a:rPr lang="en-GB" sz="1800">
                <a:solidFill>
                  <a:schemeClr val="lt1"/>
                </a:solidFill>
              </a:rPr>
              <a:t>Create an inclusive environment</a:t>
            </a:r>
            <a:endParaRPr>
              <a:solidFill>
                <a:schemeClr val="lt1"/>
              </a:solidFill>
            </a:endParaRPr>
          </a:p>
          <a:p>
            <a:pPr indent="0" lvl="0" marL="0" rtl="0" algn="l">
              <a:spcBef>
                <a:spcPts val="0"/>
              </a:spcBef>
              <a:spcAft>
                <a:spcPts val="0"/>
              </a:spcAft>
              <a:buNone/>
            </a:pPr>
            <a:r>
              <a:t/>
            </a:r>
            <a:endParaRPr sz="1400">
              <a:solidFill>
                <a:srgbClr val="434343"/>
              </a:solidFill>
            </a:endParaRPr>
          </a:p>
          <a:p>
            <a:pPr indent="0" lvl="0" marL="0" rtl="0" algn="l">
              <a:spcBef>
                <a:spcPts val="0"/>
              </a:spcBef>
              <a:spcAft>
                <a:spcPts val="0"/>
              </a:spcAft>
              <a:buNone/>
            </a:pPr>
            <a:r>
              <a:t/>
            </a:r>
            <a:endParaRPr sz="1400">
              <a:solidFill>
                <a:srgbClr val="434343"/>
              </a:solidFill>
            </a:endParaRPr>
          </a:p>
        </p:txBody>
      </p:sp>
      <p:sp>
        <p:nvSpPr>
          <p:cNvPr id="654" name="Google Shape;654;p112"/>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Facilitation Skills - Interpersonal </a:t>
            </a:r>
            <a:endParaRPr>
              <a:solidFill>
                <a:schemeClr val="lt2"/>
              </a:solidFill>
            </a:endParaRPr>
          </a:p>
        </p:txBody>
      </p:sp>
      <p:pic>
        <p:nvPicPr>
          <p:cNvPr id="655" name="Google Shape;655;p112"/>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656" name="Google Shape;656;p112"/>
          <p:cNvSpPr/>
          <p:nvPr/>
        </p:nvSpPr>
        <p:spPr>
          <a:xfrm>
            <a:off x="5479800" y="1335338"/>
            <a:ext cx="3456475" cy="2472825"/>
          </a:xfrm>
          <a:prstGeom prst="flowChartProcess">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1900">
                <a:solidFill>
                  <a:schemeClr val="lt1"/>
                </a:solidFill>
              </a:rPr>
              <a:t>Heads up!:</a:t>
            </a:r>
            <a:r>
              <a:rPr b="1" lang="en-GB" sz="1900">
                <a:solidFill>
                  <a:schemeClr val="lt1"/>
                </a:solidFill>
              </a:rPr>
              <a:t>You be reflecting on your own skills in this weeks portfolio</a:t>
            </a:r>
            <a:endParaRPr b="1" sz="1900">
              <a:solidFill>
                <a:schemeClr val="lt1"/>
              </a:solidFill>
            </a:endParaRPr>
          </a:p>
          <a:p>
            <a:pPr indent="0" lvl="0" marL="0" rtl="0" algn="l">
              <a:spcBef>
                <a:spcPts val="0"/>
              </a:spcBef>
              <a:spcAft>
                <a:spcPts val="0"/>
              </a:spcAft>
              <a:buNone/>
            </a:pPr>
            <a:r>
              <a:t/>
            </a:r>
            <a:endParaRPr b="1" sz="1900">
              <a:solidFill>
                <a:schemeClr val="lt1"/>
              </a:solidFill>
            </a:endParaRPr>
          </a:p>
          <a:p>
            <a:pPr indent="0" lvl="0" marL="0" rtl="0" algn="l">
              <a:spcBef>
                <a:spcPts val="0"/>
              </a:spcBef>
              <a:spcAft>
                <a:spcPts val="0"/>
              </a:spcAft>
              <a:buNone/>
            </a:pPr>
            <a:r>
              <a:t/>
            </a:r>
            <a:endParaRPr b="1" sz="1900">
              <a:solidFill>
                <a:schemeClr val="lt1"/>
              </a:solidFill>
            </a:endParaRPr>
          </a:p>
          <a:p>
            <a:pPr indent="0" lvl="0" marL="0" rtl="0" algn="l">
              <a:spcBef>
                <a:spcPts val="0"/>
              </a:spcBef>
              <a:spcAft>
                <a:spcPts val="0"/>
              </a:spcAft>
              <a:buNone/>
            </a:pPr>
            <a:r>
              <a:t/>
            </a:r>
            <a:endParaRPr b="1" sz="1900">
              <a:solidFill>
                <a:schemeClr val="lt1"/>
              </a:solidFill>
            </a:endParaRPr>
          </a:p>
          <a:p>
            <a:pPr indent="0" lvl="0" marL="0" rtl="0" algn="l">
              <a:spcBef>
                <a:spcPts val="0"/>
              </a:spcBef>
              <a:spcAft>
                <a:spcPts val="0"/>
              </a:spcAft>
              <a:buNone/>
            </a:pPr>
            <a:r>
              <a:rPr b="1" lang="en-GB" sz="1900">
                <a:solidFill>
                  <a:schemeClr val="lt1"/>
                </a:solidFill>
              </a:rPr>
              <a:t> </a:t>
            </a:r>
            <a:endParaRPr b="1" sz="1900">
              <a:solidFill>
                <a:schemeClr val="lt1"/>
              </a:solidFill>
            </a:endParaRPr>
          </a:p>
        </p:txBody>
      </p:sp>
      <p:pic>
        <p:nvPicPr>
          <p:cNvPr id="657" name="Google Shape;657;p112"/>
          <p:cNvPicPr preferRelativeResize="0"/>
          <p:nvPr/>
        </p:nvPicPr>
        <p:blipFill rotWithShape="1">
          <a:blip r:embed="rId4">
            <a:alphaModFix/>
          </a:blip>
          <a:srcRect b="-29594" l="96211" r="-111724" t="14081"/>
          <a:stretch/>
        </p:blipFill>
        <p:spPr>
          <a:xfrm>
            <a:off x="5549175" y="1090625"/>
            <a:ext cx="4762500" cy="4762500"/>
          </a:xfrm>
          <a:prstGeom prst="rect">
            <a:avLst/>
          </a:prstGeom>
          <a:noFill/>
          <a:ln>
            <a:noFill/>
          </a:ln>
        </p:spPr>
      </p:pic>
      <p:pic>
        <p:nvPicPr>
          <p:cNvPr id="658" name="Google Shape;658;p112"/>
          <p:cNvPicPr preferRelativeResize="0"/>
          <p:nvPr/>
        </p:nvPicPr>
        <p:blipFill>
          <a:blip r:embed="rId4">
            <a:alphaModFix/>
          </a:blip>
          <a:stretch>
            <a:fillRect/>
          </a:stretch>
        </p:blipFill>
        <p:spPr>
          <a:xfrm>
            <a:off x="6226663" y="1149975"/>
            <a:ext cx="3921875" cy="3921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113"/>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Be prepared!</a:t>
            </a:r>
            <a:endParaRPr b="1" sz="1800"/>
          </a:p>
          <a:p>
            <a:pPr indent="0" lvl="0" marL="457200" rtl="0" algn="l">
              <a:lnSpc>
                <a:spcPct val="100000"/>
              </a:lnSpc>
              <a:spcBef>
                <a:spcPts val="1000"/>
              </a:spcBef>
              <a:spcAft>
                <a:spcPts val="0"/>
              </a:spcAft>
              <a:buNone/>
            </a:pPr>
            <a:r>
              <a:t/>
            </a:r>
            <a:endParaRPr sz="1800"/>
          </a:p>
          <a:p>
            <a:pPr indent="-342900" lvl="0" marL="457200" rtl="0" algn="l">
              <a:lnSpc>
                <a:spcPct val="100000"/>
              </a:lnSpc>
              <a:spcBef>
                <a:spcPts val="1000"/>
              </a:spcBef>
              <a:spcAft>
                <a:spcPts val="0"/>
              </a:spcAft>
              <a:buSzPts val="1800"/>
              <a:buChar char="●"/>
            </a:pPr>
            <a:r>
              <a:rPr lang="en-GB" sz="1800"/>
              <a:t>Notes/ Tools you need</a:t>
            </a:r>
            <a:endParaRPr sz="1800"/>
          </a:p>
          <a:p>
            <a:pPr indent="-342900" lvl="0" marL="457200" rtl="0" algn="l">
              <a:lnSpc>
                <a:spcPct val="100000"/>
              </a:lnSpc>
              <a:spcBef>
                <a:spcPts val="1000"/>
              </a:spcBef>
              <a:spcAft>
                <a:spcPts val="0"/>
              </a:spcAft>
              <a:buSzPts val="1800"/>
              <a:buChar char="●"/>
            </a:pPr>
            <a:r>
              <a:rPr lang="en-GB" sz="1800"/>
              <a:t>Noise free</a:t>
            </a:r>
            <a:endParaRPr sz="1800"/>
          </a:p>
          <a:p>
            <a:pPr indent="-342900" lvl="0" marL="457200" rtl="0" algn="l">
              <a:lnSpc>
                <a:spcPct val="100000"/>
              </a:lnSpc>
              <a:spcBef>
                <a:spcPts val="1000"/>
              </a:spcBef>
              <a:spcAft>
                <a:spcPts val="0"/>
              </a:spcAft>
              <a:buSzPts val="1800"/>
              <a:buChar char="●"/>
            </a:pPr>
            <a:r>
              <a:rPr lang="en-GB" sz="1800"/>
              <a:t>Distraction free </a:t>
            </a:r>
            <a:endParaRPr sz="1800"/>
          </a:p>
          <a:p>
            <a:pPr indent="-342900" lvl="0" marL="457200" rtl="0" algn="l">
              <a:lnSpc>
                <a:spcPct val="100000"/>
              </a:lnSpc>
              <a:spcBef>
                <a:spcPts val="1000"/>
              </a:spcBef>
              <a:spcAft>
                <a:spcPts val="0"/>
              </a:spcAft>
              <a:buSzPts val="1800"/>
              <a:buChar char="●"/>
            </a:pPr>
            <a:r>
              <a:rPr lang="en-GB" sz="1800"/>
              <a:t>Get to know the software you are using so you feel comfortable if </a:t>
            </a:r>
            <a:r>
              <a:rPr lang="en-GB" sz="1800"/>
              <a:t>technical</a:t>
            </a:r>
            <a:r>
              <a:rPr lang="en-GB" sz="1800"/>
              <a:t> questions are asked or encountered </a:t>
            </a:r>
            <a:endParaRPr sz="1800"/>
          </a:p>
          <a:p>
            <a:pPr indent="-342900" lvl="0" marL="457200" rtl="0" algn="l">
              <a:lnSpc>
                <a:spcPct val="100000"/>
              </a:lnSpc>
              <a:spcBef>
                <a:spcPts val="1000"/>
              </a:spcBef>
              <a:spcAft>
                <a:spcPts val="0"/>
              </a:spcAft>
              <a:buSzPts val="1800"/>
              <a:buChar char="●"/>
            </a:pPr>
            <a:r>
              <a:rPr lang="en-GB" sz="1800"/>
              <a:t>Arrive at least 15 minutes before</a:t>
            </a:r>
            <a:endParaRPr sz="1800"/>
          </a:p>
          <a:p>
            <a:pPr indent="-342900" lvl="0" marL="457200" rtl="0" algn="l">
              <a:lnSpc>
                <a:spcPct val="100000"/>
              </a:lnSpc>
              <a:spcBef>
                <a:spcPts val="1000"/>
              </a:spcBef>
              <a:spcAft>
                <a:spcPts val="1000"/>
              </a:spcAft>
              <a:buSzPts val="1800"/>
              <a:buChar char="●"/>
            </a:pPr>
            <a:r>
              <a:rPr lang="en-GB" sz="1800"/>
              <a:t>(Don’t forgot to allow extra time after as well!)</a:t>
            </a:r>
            <a:endParaRPr sz="1800"/>
          </a:p>
        </p:txBody>
      </p:sp>
      <p:sp>
        <p:nvSpPr>
          <p:cNvPr id="664" name="Google Shape;664;p11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Creating a facilitation space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65" name="Google Shape;665;p11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66" name="Google Shape;666;p113"/>
          <p:cNvPicPr preferRelativeResize="0"/>
          <p:nvPr/>
        </p:nvPicPr>
        <p:blipFill>
          <a:blip r:embed="rId4">
            <a:alphaModFix/>
          </a:blip>
          <a:stretch>
            <a:fillRect/>
          </a:stretch>
        </p:blipFill>
        <p:spPr>
          <a:xfrm>
            <a:off x="4286000" y="1863125"/>
            <a:ext cx="4762500" cy="4762500"/>
          </a:xfrm>
          <a:prstGeom prst="rect">
            <a:avLst/>
          </a:prstGeom>
          <a:noFill/>
          <a:ln>
            <a:noFill/>
          </a:ln>
        </p:spPr>
      </p:pic>
      <p:sp>
        <p:nvSpPr>
          <p:cNvPr id="667" name="Google Shape;667;p113"/>
          <p:cNvSpPr/>
          <p:nvPr/>
        </p:nvSpPr>
        <p:spPr>
          <a:xfrm>
            <a:off x="4728075" y="825950"/>
            <a:ext cx="2453100" cy="2077200"/>
          </a:xfrm>
          <a:prstGeom prst="verticalScroll">
            <a:avLst>
              <a:gd fmla="val 125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1800">
                <a:solidFill>
                  <a:schemeClr val="dk2"/>
                </a:solidFill>
              </a:rPr>
              <a:t>Why do we think these considerations are important?</a:t>
            </a:r>
            <a:endParaRPr b="1"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09" name="Shape 509"/>
        <p:cNvGrpSpPr/>
        <p:nvPr/>
      </p:nvGrpSpPr>
      <p:grpSpPr>
        <a:xfrm>
          <a:off x="0" y="0"/>
          <a:ext cx="0" cy="0"/>
          <a:chOff x="0" y="0"/>
          <a:chExt cx="0" cy="0"/>
        </a:xfrm>
      </p:grpSpPr>
      <p:sp>
        <p:nvSpPr>
          <p:cNvPr id="510" name="Google Shape;510;p96"/>
          <p:cNvSpPr/>
          <p:nvPr/>
        </p:nvSpPr>
        <p:spPr>
          <a:xfrm>
            <a:off x="0" y="0"/>
            <a:ext cx="9144000" cy="16356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1" name="Google Shape;511;p96"/>
          <p:cNvSpPr txBox="1"/>
          <p:nvPr/>
        </p:nvSpPr>
        <p:spPr>
          <a:xfrm>
            <a:off x="746257" y="493941"/>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lang="en-GB" sz="3800">
                <a:solidFill>
                  <a:srgbClr val="302B70"/>
                </a:solidFill>
                <a:latin typeface="Open Sans ExtraBold"/>
                <a:ea typeface="Open Sans ExtraBold"/>
                <a:cs typeface="Open Sans ExtraBold"/>
                <a:sym typeface="Open Sans ExtraBold"/>
              </a:rPr>
              <a:t>This Session will be recorded</a:t>
            </a:r>
            <a:endParaRPr sz="700"/>
          </a:p>
        </p:txBody>
      </p:sp>
      <p:pic>
        <p:nvPicPr>
          <p:cNvPr id="512" name="Google Shape;512;p96"/>
          <p:cNvPicPr preferRelativeResize="0"/>
          <p:nvPr/>
        </p:nvPicPr>
        <p:blipFill rotWithShape="1">
          <a:blip r:embed="rId3">
            <a:alphaModFix/>
          </a:blip>
          <a:srcRect b="0" l="0" r="0" t="0"/>
          <a:stretch/>
        </p:blipFill>
        <p:spPr>
          <a:xfrm>
            <a:off x="7596998" y="72339"/>
            <a:ext cx="1448023" cy="348732"/>
          </a:xfrm>
          <a:prstGeom prst="rect">
            <a:avLst/>
          </a:prstGeom>
          <a:noFill/>
          <a:ln>
            <a:noFill/>
          </a:ln>
        </p:spPr>
      </p:pic>
      <p:pic>
        <p:nvPicPr>
          <p:cNvPr id="513" name="Google Shape;513;p96"/>
          <p:cNvPicPr preferRelativeResize="0"/>
          <p:nvPr/>
        </p:nvPicPr>
        <p:blipFill>
          <a:blip r:embed="rId4">
            <a:alphaModFix/>
          </a:blip>
          <a:stretch>
            <a:fillRect/>
          </a:stretch>
        </p:blipFill>
        <p:spPr>
          <a:xfrm>
            <a:off x="3270150" y="1141650"/>
            <a:ext cx="2603700" cy="2603700"/>
          </a:xfrm>
          <a:prstGeom prst="rect">
            <a:avLst/>
          </a:prstGeom>
          <a:noFill/>
          <a:ln>
            <a:noFill/>
          </a:ln>
        </p:spPr>
      </p:pic>
      <p:sp>
        <p:nvSpPr>
          <p:cNvPr id="514" name="Google Shape;514;p96"/>
          <p:cNvSpPr txBox="1"/>
          <p:nvPr/>
        </p:nvSpPr>
        <p:spPr>
          <a:xfrm>
            <a:off x="554450" y="3108300"/>
            <a:ext cx="8259900" cy="17013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0"/>
              </a:spcAft>
              <a:buNone/>
            </a:pPr>
            <a:r>
              <a:rPr lang="en-GB" sz="2200">
                <a:solidFill>
                  <a:schemeClr val="lt2"/>
                </a:solidFill>
              </a:rPr>
              <a:t>If you prefer you can:</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Turn off your camera</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Change your Zoom name</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Ask questions via the chat</a:t>
            </a:r>
            <a:endParaRPr sz="2200">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114"/>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114"/>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en-GB"/>
              <a:t>How do we ensure our sessions are inclusive and accessible to all?</a:t>
            </a:r>
            <a:endParaRPr b="1"/>
          </a:p>
          <a:p>
            <a:pPr indent="0" lvl="0" marL="457200" rtl="0" algn="ctr">
              <a:spcBef>
                <a:spcPts val="1000"/>
              </a:spcBef>
              <a:spcAft>
                <a:spcPts val="0"/>
              </a:spcAft>
              <a:buNone/>
            </a:pPr>
            <a:r>
              <a:t/>
            </a:r>
            <a:endParaRPr b="1"/>
          </a:p>
          <a:p>
            <a:pPr indent="0" lvl="0" marL="457200" rtl="0" algn="ctr">
              <a:spcBef>
                <a:spcPts val="1000"/>
              </a:spcBef>
              <a:spcAft>
                <a:spcPts val="0"/>
              </a:spcAft>
              <a:buNone/>
            </a:pPr>
            <a:r>
              <a:t/>
            </a:r>
            <a:endParaRPr b="1"/>
          </a:p>
          <a:p>
            <a:pPr indent="0" lvl="0" marL="457200" rtl="0" algn="l">
              <a:spcBef>
                <a:spcPts val="1000"/>
              </a:spcBef>
              <a:spcAft>
                <a:spcPts val="1000"/>
              </a:spcAft>
              <a:buNone/>
            </a:pPr>
            <a:r>
              <a:t/>
            </a:r>
            <a:endParaRPr/>
          </a:p>
        </p:txBody>
      </p:sp>
      <p:sp>
        <p:nvSpPr>
          <p:cNvPr id="674" name="Google Shape;674;p114"/>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Unmute</a:t>
            </a:r>
            <a:endParaRPr b="1"/>
          </a:p>
          <a:p>
            <a:pPr indent="0" lvl="0" marL="0" rtl="0" algn="ctr">
              <a:spcBef>
                <a:spcPts val="0"/>
              </a:spcBef>
              <a:spcAft>
                <a:spcPts val="0"/>
              </a:spcAft>
              <a:buNone/>
            </a:pPr>
            <a:r>
              <a:rPr b="1" lang="en-GB"/>
              <a:t>Or Use Chat Box</a:t>
            </a:r>
            <a:endParaRPr b="1"/>
          </a:p>
          <a:p>
            <a:pPr indent="0" lvl="0" marL="0" rtl="0" algn="ctr">
              <a:spcBef>
                <a:spcPts val="0"/>
              </a:spcBef>
              <a:spcAft>
                <a:spcPts val="0"/>
              </a:spcAft>
              <a:buNone/>
            </a:pPr>
            <a:r>
              <a:t/>
            </a:r>
            <a:endParaRPr b="1" u="sng"/>
          </a:p>
          <a:p>
            <a:pPr indent="0" lvl="0" marL="0" rtl="0" algn="r">
              <a:spcBef>
                <a:spcPts val="0"/>
              </a:spcBef>
              <a:spcAft>
                <a:spcPts val="0"/>
              </a:spcAft>
              <a:buNone/>
            </a:pPr>
            <a:r>
              <a:t/>
            </a:r>
            <a:endParaRPr b="1" u="sng"/>
          </a:p>
          <a:p>
            <a:pPr indent="0" lvl="0" marL="0" rtl="0" algn="ctr">
              <a:spcBef>
                <a:spcPts val="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a:p>
        </p:txBody>
      </p:sp>
      <p:sp>
        <p:nvSpPr>
          <p:cNvPr id="675" name="Google Shape;675;p114"/>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1000"/>
                                        <p:tgtEl>
                                          <p:spTgt spid="6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4"/>
                                        </p:tgtEl>
                                        <p:attrNameLst>
                                          <p:attrName>style.visibility</p:attrName>
                                        </p:attrNameLst>
                                      </p:cBhvr>
                                      <p:to>
                                        <p:strVal val="visible"/>
                                      </p:to>
                                    </p:set>
                                    <p:animEffect filter="fade" transition="in">
                                      <p:cBhvr>
                                        <p:cTn dur="1000"/>
                                        <p:tgtEl>
                                          <p:spTgt spid="6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115"/>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How do we ensure our sessions are inclusive and accessible to all?</a:t>
            </a:r>
            <a:endParaRPr b="1" sz="1800"/>
          </a:p>
          <a:p>
            <a:pPr indent="0" lvl="0" marL="0" rtl="0" algn="l">
              <a:lnSpc>
                <a:spcPct val="100000"/>
              </a:lnSpc>
              <a:spcBef>
                <a:spcPts val="0"/>
              </a:spcBef>
              <a:spcAft>
                <a:spcPts val="0"/>
              </a:spcAft>
              <a:buNone/>
            </a:pPr>
            <a:r>
              <a:t/>
            </a:r>
            <a:endParaRPr sz="1800"/>
          </a:p>
          <a:p>
            <a:pPr indent="0" lvl="0" marL="457200" rtl="0" algn="l">
              <a:lnSpc>
                <a:spcPct val="100000"/>
              </a:lnSpc>
              <a:spcBef>
                <a:spcPts val="0"/>
              </a:spcBef>
              <a:spcAft>
                <a:spcPts val="0"/>
              </a:spcAft>
              <a:buNone/>
            </a:pPr>
            <a:r>
              <a:t/>
            </a:r>
            <a:endParaRPr sz="1800"/>
          </a:p>
        </p:txBody>
      </p:sp>
      <p:sp>
        <p:nvSpPr>
          <p:cNvPr id="681" name="Google Shape;681;p11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Accessible and Inclusive Facilitation</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82" name="Google Shape;682;p11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683" name="Google Shape;683;p115"/>
          <p:cNvSpPr txBox="1"/>
          <p:nvPr/>
        </p:nvSpPr>
        <p:spPr>
          <a:xfrm>
            <a:off x="989125" y="1839800"/>
            <a:ext cx="6647100" cy="24012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Consider:</a:t>
            </a:r>
            <a:endParaRPr b="1" sz="1800">
              <a:solidFill>
                <a:schemeClr val="dk1"/>
              </a:solidFill>
            </a:endParaRPr>
          </a:p>
          <a:p>
            <a:pPr indent="0" lvl="0" marL="0" rtl="0" algn="l">
              <a:spcBef>
                <a:spcPts val="0"/>
              </a:spcBef>
              <a:spcAft>
                <a:spcPts val="0"/>
              </a:spcAft>
              <a:buNone/>
            </a:pPr>
            <a:r>
              <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Presentation Style: Audio, Visual, Pacing</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Providing material before hand where possible </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Helpful housekeeping; setting expectations</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Safe space </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Contributions options </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Provide follow up notes or information</a:t>
            </a:r>
            <a:endParaRPr/>
          </a:p>
        </p:txBody>
      </p:sp>
      <p:pic>
        <p:nvPicPr>
          <p:cNvPr id="684" name="Google Shape;684;p115"/>
          <p:cNvPicPr preferRelativeResize="0"/>
          <p:nvPr/>
        </p:nvPicPr>
        <p:blipFill>
          <a:blip r:embed="rId4">
            <a:alphaModFix/>
          </a:blip>
          <a:stretch>
            <a:fillRect/>
          </a:stretch>
        </p:blipFill>
        <p:spPr>
          <a:xfrm>
            <a:off x="5135800" y="1360075"/>
            <a:ext cx="4762500" cy="47625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88" name="Shape 688"/>
        <p:cNvGrpSpPr/>
        <p:nvPr/>
      </p:nvGrpSpPr>
      <p:grpSpPr>
        <a:xfrm>
          <a:off x="0" y="0"/>
          <a:ext cx="0" cy="0"/>
          <a:chOff x="0" y="0"/>
          <a:chExt cx="0" cy="0"/>
        </a:xfrm>
      </p:grpSpPr>
      <p:sp>
        <p:nvSpPr>
          <p:cNvPr id="689" name="Google Shape;689;p116"/>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116"/>
          <p:cNvSpPr txBox="1"/>
          <p:nvPr>
            <p:ph type="title"/>
          </p:nvPr>
        </p:nvSpPr>
        <p:spPr>
          <a:xfrm>
            <a:off x="1325250" y="1305525"/>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Supporting learners to contribute confidently</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91" name="Google Shape;691;p116"/>
          <p:cNvPicPr preferRelativeResize="0"/>
          <p:nvPr/>
        </p:nvPicPr>
        <p:blipFill>
          <a:blip r:embed="rId3">
            <a:alphaModFix/>
          </a:blip>
          <a:stretch>
            <a:fillRect/>
          </a:stretch>
        </p:blipFill>
        <p:spPr>
          <a:xfrm>
            <a:off x="4725075" y="700750"/>
            <a:ext cx="4762500" cy="47625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117"/>
          <p:cNvSpPr txBox="1"/>
          <p:nvPr>
            <p:ph idx="1" type="body"/>
          </p:nvPr>
        </p:nvSpPr>
        <p:spPr>
          <a:xfrm>
            <a:off x="263925" y="638025"/>
            <a:ext cx="8520600" cy="29001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Breakout roleplays </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In pairs you’ll have ten minutes </a:t>
            </a:r>
            <a:endParaRPr sz="1800"/>
          </a:p>
          <a:p>
            <a:pPr indent="-342900" lvl="0" marL="457200" rtl="0" algn="l">
              <a:lnSpc>
                <a:spcPct val="100000"/>
              </a:lnSpc>
              <a:spcBef>
                <a:spcPts val="1000"/>
              </a:spcBef>
              <a:spcAft>
                <a:spcPts val="0"/>
              </a:spcAft>
              <a:buSzPts val="1800"/>
              <a:buChar char="●"/>
            </a:pPr>
            <a:r>
              <a:rPr lang="en-GB" sz="1800"/>
              <a:t>Choose one of the following scenarios each and swap roles as teacher learner</a:t>
            </a:r>
            <a:endParaRPr sz="1800"/>
          </a:p>
          <a:p>
            <a:pPr indent="-342900" lvl="0" marL="457200" rtl="0" algn="l">
              <a:lnSpc>
                <a:spcPct val="100000"/>
              </a:lnSpc>
              <a:spcBef>
                <a:spcPts val="1000"/>
              </a:spcBef>
              <a:spcAft>
                <a:spcPts val="1000"/>
              </a:spcAft>
              <a:buSzPts val="1800"/>
              <a:buChar char="●"/>
            </a:pPr>
            <a:r>
              <a:rPr lang="en-GB" sz="1800"/>
              <a:t>Come back to main room and feedback what was discussed and share ideas </a:t>
            </a:r>
            <a:r>
              <a:rPr lang="en-GB" sz="1800"/>
              <a:t>with the rest of the </a:t>
            </a:r>
            <a:r>
              <a:rPr lang="en-GB" sz="1800"/>
              <a:t> group </a:t>
            </a:r>
            <a:endParaRPr sz="1800"/>
          </a:p>
        </p:txBody>
      </p:sp>
      <p:sp>
        <p:nvSpPr>
          <p:cNvPr id="697" name="Google Shape;697;p11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Activity </a:t>
            </a:r>
            <a:endParaRPr>
              <a:solidFill>
                <a:schemeClr val="lt2"/>
              </a:solidFill>
            </a:endParaRPr>
          </a:p>
        </p:txBody>
      </p:sp>
      <p:sp>
        <p:nvSpPr>
          <p:cNvPr id="698" name="Google Shape;698;p117"/>
          <p:cNvSpPr txBox="1"/>
          <p:nvPr/>
        </p:nvSpPr>
        <p:spPr>
          <a:xfrm>
            <a:off x="1745325" y="3019500"/>
            <a:ext cx="7497600" cy="21240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Scenario one: </a:t>
            </a:r>
            <a:r>
              <a:rPr lang="en-GB" sz="1800">
                <a:solidFill>
                  <a:schemeClr val="lt1"/>
                </a:solidFill>
              </a:rPr>
              <a:t>a individual a learner is supporting is reluctant to discuss barriers they are experiencing  just saying everything is fine - what advice would you give as a teacher to get this person to open up?</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GB" sz="1800">
                <a:solidFill>
                  <a:schemeClr val="lt1"/>
                </a:solidFill>
              </a:rPr>
              <a:t>Scenario two: </a:t>
            </a:r>
            <a:r>
              <a:rPr lang="en-GB" sz="1800">
                <a:solidFill>
                  <a:schemeClr val="lt1"/>
                </a:solidFill>
              </a:rPr>
              <a:t>As teacher you have asked for resubmission for a learner twice with feedback but a learner is still struggling to pass - What could/should you do ?</a:t>
            </a:r>
            <a:endParaRPr>
              <a:solidFill>
                <a:schemeClr val="lt1"/>
              </a:solidFill>
            </a:endParaRPr>
          </a:p>
        </p:txBody>
      </p:sp>
      <p:pic>
        <p:nvPicPr>
          <p:cNvPr id="699" name="Google Shape;699;p117"/>
          <p:cNvPicPr preferRelativeResize="0"/>
          <p:nvPr/>
        </p:nvPicPr>
        <p:blipFill>
          <a:blip r:embed="rId3">
            <a:alphaModFix/>
          </a:blip>
          <a:stretch>
            <a:fillRect/>
          </a:stretch>
        </p:blipFill>
        <p:spPr>
          <a:xfrm>
            <a:off x="-1083275" y="2571750"/>
            <a:ext cx="3962225" cy="39622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118"/>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GB" sz="1800"/>
              <a:t>Email check ins</a:t>
            </a:r>
            <a:endParaRPr sz="1800"/>
          </a:p>
          <a:p>
            <a:pPr indent="-342900" lvl="0" marL="457200" rtl="0" algn="l">
              <a:lnSpc>
                <a:spcPct val="100000"/>
              </a:lnSpc>
              <a:spcBef>
                <a:spcPts val="1000"/>
              </a:spcBef>
              <a:spcAft>
                <a:spcPts val="0"/>
              </a:spcAft>
              <a:buSzPts val="1800"/>
              <a:buChar char="●"/>
            </a:pPr>
            <a:r>
              <a:rPr lang="en-GB" sz="1800"/>
              <a:t>Setting</a:t>
            </a:r>
            <a:r>
              <a:rPr lang="en-GB" sz="1800"/>
              <a:t> expectations</a:t>
            </a:r>
            <a:endParaRPr sz="1800"/>
          </a:p>
          <a:p>
            <a:pPr indent="-342900" lvl="0" marL="457200" rtl="0" algn="l">
              <a:lnSpc>
                <a:spcPct val="100000"/>
              </a:lnSpc>
              <a:spcBef>
                <a:spcPts val="1000"/>
              </a:spcBef>
              <a:spcAft>
                <a:spcPts val="0"/>
              </a:spcAft>
              <a:buSzPts val="1800"/>
              <a:buChar char="●"/>
            </a:pPr>
            <a:r>
              <a:rPr lang="en-GB" sz="1800"/>
              <a:t>Providing detailed feedback</a:t>
            </a:r>
            <a:endParaRPr sz="1800"/>
          </a:p>
          <a:p>
            <a:pPr indent="-342900" lvl="0" marL="457200" rtl="0" algn="l">
              <a:lnSpc>
                <a:spcPct val="100000"/>
              </a:lnSpc>
              <a:spcBef>
                <a:spcPts val="1000"/>
              </a:spcBef>
              <a:spcAft>
                <a:spcPts val="0"/>
              </a:spcAft>
              <a:buSzPts val="1800"/>
              <a:buChar char="●"/>
            </a:pPr>
            <a:r>
              <a:rPr lang="en-GB" sz="1800"/>
              <a:t>Optional drop ins?</a:t>
            </a:r>
            <a:endParaRPr sz="1800"/>
          </a:p>
          <a:p>
            <a:pPr indent="-342900" lvl="0" marL="457200" rtl="0" algn="l">
              <a:lnSpc>
                <a:spcPct val="100000"/>
              </a:lnSpc>
              <a:spcBef>
                <a:spcPts val="1000"/>
              </a:spcBef>
              <a:spcAft>
                <a:spcPts val="0"/>
              </a:spcAft>
              <a:buSzPts val="1800"/>
              <a:buChar char="●"/>
            </a:pPr>
            <a:r>
              <a:rPr lang="en-GB" sz="1800"/>
              <a:t>Extensions </a:t>
            </a:r>
            <a:endParaRPr sz="1800"/>
          </a:p>
          <a:p>
            <a:pPr indent="0" lvl="0" marL="0" rtl="0" algn="l">
              <a:lnSpc>
                <a:spcPct val="100000"/>
              </a:lnSpc>
              <a:spcBef>
                <a:spcPts val="1000"/>
              </a:spcBef>
              <a:spcAft>
                <a:spcPts val="0"/>
              </a:spcAft>
              <a:buNone/>
            </a:pPr>
            <a:r>
              <a:t/>
            </a:r>
            <a:endParaRPr sz="1800"/>
          </a:p>
          <a:p>
            <a:pPr indent="0" lvl="0" marL="0" rtl="0" algn="l">
              <a:lnSpc>
                <a:spcPct val="100000"/>
              </a:lnSpc>
              <a:spcBef>
                <a:spcPts val="0"/>
              </a:spcBef>
              <a:spcAft>
                <a:spcPts val="0"/>
              </a:spcAft>
              <a:buNone/>
            </a:pPr>
            <a:r>
              <a:t/>
            </a:r>
            <a:endParaRPr sz="1800"/>
          </a:p>
        </p:txBody>
      </p:sp>
      <p:sp>
        <p:nvSpPr>
          <p:cNvPr id="705" name="Google Shape;705;p11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Supporting learners who are struggling</a:t>
            </a:r>
            <a:endParaRPr>
              <a:solidFill>
                <a:schemeClr val="lt2"/>
              </a:solidFill>
            </a:endParaRPr>
          </a:p>
        </p:txBody>
      </p:sp>
      <p:pic>
        <p:nvPicPr>
          <p:cNvPr id="706" name="Google Shape;706;p11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707" name="Google Shape;707;p118"/>
          <p:cNvSpPr/>
          <p:nvPr/>
        </p:nvSpPr>
        <p:spPr>
          <a:xfrm>
            <a:off x="739400" y="3066200"/>
            <a:ext cx="7177800" cy="1907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2400">
                <a:solidFill>
                  <a:schemeClr val="dk1"/>
                </a:solidFill>
              </a:rPr>
              <a:t>How would you </a:t>
            </a:r>
            <a:r>
              <a:rPr b="1" lang="en-GB" sz="2400">
                <a:solidFill>
                  <a:schemeClr val="dk1"/>
                </a:solidFill>
              </a:rPr>
              <a:t>approach</a:t>
            </a:r>
            <a:r>
              <a:rPr b="1" lang="en-GB" sz="2400">
                <a:solidFill>
                  <a:schemeClr val="dk1"/>
                </a:solidFill>
              </a:rPr>
              <a:t> a learner regards </a:t>
            </a:r>
            <a:endParaRPr b="1" sz="2400">
              <a:solidFill>
                <a:schemeClr val="dk1"/>
              </a:solidFill>
            </a:endParaRPr>
          </a:p>
          <a:p>
            <a:pPr indent="0" lvl="0" marL="0" rtl="0" algn="l">
              <a:spcBef>
                <a:spcPts val="0"/>
              </a:spcBef>
              <a:spcAft>
                <a:spcPts val="0"/>
              </a:spcAft>
              <a:buNone/>
            </a:pPr>
            <a:r>
              <a:rPr b="1" lang="en-GB" sz="2400">
                <a:solidFill>
                  <a:schemeClr val="dk1"/>
                </a:solidFill>
              </a:rPr>
              <a:t>Non Attend</a:t>
            </a:r>
            <a:r>
              <a:rPr b="1" lang="en-GB" sz="2400">
                <a:solidFill>
                  <a:schemeClr val="dk1"/>
                </a:solidFill>
              </a:rPr>
              <a:t>ance?</a:t>
            </a:r>
            <a:endParaRPr b="1" sz="2400">
              <a:solidFill>
                <a:schemeClr val="dk1"/>
              </a:solidFill>
            </a:endParaRPr>
          </a:p>
        </p:txBody>
      </p:sp>
      <p:pic>
        <p:nvPicPr>
          <p:cNvPr id="708" name="Google Shape;708;p118"/>
          <p:cNvPicPr preferRelativeResize="0"/>
          <p:nvPr/>
        </p:nvPicPr>
        <p:blipFill>
          <a:blip r:embed="rId4">
            <a:alphaModFix/>
          </a:blip>
          <a:stretch>
            <a:fillRect/>
          </a:stretch>
        </p:blipFill>
        <p:spPr>
          <a:xfrm>
            <a:off x="6112575" y="3066200"/>
            <a:ext cx="2724550" cy="2724550"/>
          </a:xfrm>
          <a:prstGeom prst="rect">
            <a:avLst/>
          </a:prstGeom>
          <a:noFill/>
          <a:ln>
            <a:noFill/>
          </a:ln>
        </p:spPr>
      </p:pic>
      <p:sp>
        <p:nvSpPr>
          <p:cNvPr id="709" name="Google Shape;709;p118"/>
          <p:cNvSpPr/>
          <p:nvPr/>
        </p:nvSpPr>
        <p:spPr>
          <a:xfrm>
            <a:off x="5460050" y="949800"/>
            <a:ext cx="2987100" cy="860400"/>
          </a:xfrm>
          <a:prstGeom prst="doubleWave">
            <a:avLst>
              <a:gd fmla="val 6250" name="adj1"/>
              <a:gd fmla="val 0" name="adj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a:solidFill>
                  <a:schemeClr val="lt1"/>
                </a:solidFill>
              </a:rPr>
              <a:t>We will discuss tracking attendance next week</a:t>
            </a:r>
            <a:endParaRPr b="1">
              <a:solidFill>
                <a:schemeClr val="lt1"/>
              </a:solidFill>
            </a:endParaRPr>
          </a:p>
          <a:p>
            <a:pPr indent="0" lvl="0" marL="0" rtl="0" algn="l">
              <a:spcBef>
                <a:spcPts val="0"/>
              </a:spcBef>
              <a:spcAft>
                <a:spcPts val="0"/>
              </a:spcAft>
              <a:buNone/>
            </a:pPr>
            <a:r>
              <a:t/>
            </a:r>
            <a:endParaRPr/>
          </a:p>
        </p:txBody>
      </p:sp>
      <p:sp>
        <p:nvSpPr>
          <p:cNvPr id="710" name="Google Shape;710;p118"/>
          <p:cNvSpPr txBox="1"/>
          <p:nvPr/>
        </p:nvSpPr>
        <p:spPr>
          <a:xfrm>
            <a:off x="6053525" y="3066200"/>
            <a:ext cx="3373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a:solidFill>
                <a:schemeClr val="accent6"/>
              </a:solidFill>
            </a:endParaRPr>
          </a:p>
        </p:txBody>
      </p:sp>
      <p:pic>
        <p:nvPicPr>
          <p:cNvPr id="711" name="Google Shape;711;p118"/>
          <p:cNvPicPr preferRelativeResize="0"/>
          <p:nvPr/>
        </p:nvPicPr>
        <p:blipFill>
          <a:blip r:embed="rId5">
            <a:alphaModFix/>
          </a:blip>
          <a:stretch>
            <a:fillRect/>
          </a:stretch>
        </p:blipFill>
        <p:spPr>
          <a:xfrm>
            <a:off x="6583650" y="702600"/>
            <a:ext cx="2601425" cy="26014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119"/>
          <p:cNvSpPr txBox="1"/>
          <p:nvPr>
            <p:ph idx="1" type="body"/>
          </p:nvPr>
        </p:nvSpPr>
        <p:spPr>
          <a:xfrm>
            <a:off x="1266075" y="1563450"/>
            <a:ext cx="7013100" cy="1542300"/>
          </a:xfrm>
          <a:prstGeom prst="rect">
            <a:avLst/>
          </a:prstGeom>
          <a:solidFill>
            <a:schemeClr val="lt2"/>
          </a:solidFill>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GB" sz="1800"/>
              <a:t>Set up a weekly space for questions on forums</a:t>
            </a:r>
            <a:endParaRPr sz="1800"/>
          </a:p>
          <a:p>
            <a:pPr indent="-342900" lvl="0" marL="457200" rtl="0" algn="l">
              <a:lnSpc>
                <a:spcPct val="100000"/>
              </a:lnSpc>
              <a:spcBef>
                <a:spcPts val="1000"/>
              </a:spcBef>
              <a:spcAft>
                <a:spcPts val="0"/>
              </a:spcAft>
              <a:buSzPts val="1800"/>
              <a:buChar char="●"/>
            </a:pPr>
            <a:r>
              <a:rPr lang="en-GB" sz="1800"/>
              <a:t>Encourage peer support</a:t>
            </a:r>
            <a:endParaRPr sz="1800"/>
          </a:p>
          <a:p>
            <a:pPr indent="-342900" lvl="0" marL="457200" rtl="0" algn="l">
              <a:lnSpc>
                <a:spcPct val="100000"/>
              </a:lnSpc>
              <a:spcBef>
                <a:spcPts val="1000"/>
              </a:spcBef>
              <a:spcAft>
                <a:spcPts val="0"/>
              </a:spcAft>
              <a:buSzPts val="1800"/>
              <a:buChar char="●"/>
            </a:pPr>
            <a:r>
              <a:rPr lang="en-GB" sz="1800"/>
              <a:t>Set up times to check the forum at least once a week</a:t>
            </a:r>
            <a:endParaRPr sz="1800"/>
          </a:p>
          <a:p>
            <a:pPr indent="0" lvl="0" marL="0" rtl="0" algn="l">
              <a:lnSpc>
                <a:spcPct val="100000"/>
              </a:lnSpc>
              <a:spcBef>
                <a:spcPts val="1000"/>
              </a:spcBef>
              <a:spcAft>
                <a:spcPts val="0"/>
              </a:spcAft>
              <a:buNone/>
            </a:pPr>
            <a:r>
              <a:t/>
            </a:r>
            <a:endParaRPr sz="1800"/>
          </a:p>
        </p:txBody>
      </p:sp>
      <p:sp>
        <p:nvSpPr>
          <p:cNvPr id="717" name="Google Shape;717;p119"/>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Utilising Forum Space</a:t>
            </a:r>
            <a:endParaRPr>
              <a:solidFill>
                <a:schemeClr val="lt2"/>
              </a:solidFill>
            </a:endParaRPr>
          </a:p>
        </p:txBody>
      </p:sp>
      <p:pic>
        <p:nvPicPr>
          <p:cNvPr id="718" name="Google Shape;718;p119"/>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719" name="Google Shape;719;p119"/>
          <p:cNvSpPr txBox="1"/>
          <p:nvPr/>
        </p:nvSpPr>
        <p:spPr>
          <a:xfrm>
            <a:off x="89025" y="813175"/>
            <a:ext cx="6320700" cy="4617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How you can </a:t>
            </a:r>
            <a:r>
              <a:rPr b="1" lang="en-GB" sz="1800">
                <a:solidFill>
                  <a:schemeClr val="lt1"/>
                </a:solidFill>
              </a:rPr>
              <a:t>utilise Moodle to support learners</a:t>
            </a:r>
            <a:r>
              <a:rPr b="1" lang="en-GB" sz="1800">
                <a:solidFill>
                  <a:schemeClr val="lt1"/>
                </a:solidFill>
              </a:rPr>
              <a:t> </a:t>
            </a:r>
            <a:endParaRPr b="1" sz="1800">
              <a:solidFill>
                <a:schemeClr val="lt1"/>
              </a:solidFill>
            </a:endParaRPr>
          </a:p>
        </p:txBody>
      </p:sp>
      <p:sp>
        <p:nvSpPr>
          <p:cNvPr id="720" name="Google Shape;720;p119"/>
          <p:cNvSpPr txBox="1"/>
          <p:nvPr/>
        </p:nvSpPr>
        <p:spPr>
          <a:xfrm>
            <a:off x="1814400" y="3504425"/>
            <a:ext cx="7329600" cy="4617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Share ideas how else the forum can be used during the course</a:t>
            </a:r>
            <a:endParaRPr b="1" sz="1800">
              <a:solidFill>
                <a:schemeClr val="dk1"/>
              </a:solidFill>
            </a:endParaRPr>
          </a:p>
        </p:txBody>
      </p:sp>
      <p:sp>
        <p:nvSpPr>
          <p:cNvPr id="721" name="Google Shape;721;p119"/>
          <p:cNvSpPr txBox="1"/>
          <p:nvPr/>
        </p:nvSpPr>
        <p:spPr>
          <a:xfrm>
            <a:off x="1355125" y="4142300"/>
            <a:ext cx="5816100" cy="7695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900">
                <a:solidFill>
                  <a:schemeClr val="dk1"/>
                </a:solidFill>
              </a:rPr>
              <a:t>Think about how its been used </a:t>
            </a:r>
            <a:r>
              <a:rPr b="1" lang="en-GB" sz="1900">
                <a:solidFill>
                  <a:schemeClr val="dk1"/>
                </a:solidFill>
              </a:rPr>
              <a:t>in courses</a:t>
            </a:r>
            <a:r>
              <a:rPr b="1" lang="en-GB" sz="1900">
                <a:solidFill>
                  <a:schemeClr val="dk1"/>
                </a:solidFill>
              </a:rPr>
              <a:t> you’ve already participated on </a:t>
            </a:r>
            <a:endParaRPr b="1" sz="19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25" name="Shape 725"/>
        <p:cNvGrpSpPr/>
        <p:nvPr/>
      </p:nvGrpSpPr>
      <p:grpSpPr>
        <a:xfrm>
          <a:off x="0" y="0"/>
          <a:ext cx="0" cy="0"/>
          <a:chOff x="0" y="0"/>
          <a:chExt cx="0" cy="0"/>
        </a:xfrm>
      </p:grpSpPr>
      <p:sp>
        <p:nvSpPr>
          <p:cNvPr id="726" name="Google Shape;726;p12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120"/>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Providing space for Feedback</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728" name="Google Shape;728;p120"/>
          <p:cNvPicPr preferRelativeResize="0"/>
          <p:nvPr/>
        </p:nvPicPr>
        <p:blipFill>
          <a:blip r:embed="rId3">
            <a:alphaModFix/>
          </a:blip>
          <a:stretch>
            <a:fillRect/>
          </a:stretch>
        </p:blipFill>
        <p:spPr>
          <a:xfrm>
            <a:off x="4459750" y="857250"/>
            <a:ext cx="4585600" cy="4585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121"/>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When during a course should facilitator create space for Feedback?</a:t>
            </a:r>
            <a:endParaRPr b="1" sz="1800"/>
          </a:p>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rPr b="1" lang="en-GB" sz="1800"/>
              <a:t>How can participants feedback?</a:t>
            </a:r>
            <a:endParaRPr b="1" sz="1800"/>
          </a:p>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1000"/>
              </a:spcAft>
              <a:buNone/>
            </a:pPr>
            <a:r>
              <a:rPr b="1" lang="en-GB" sz="1800"/>
              <a:t>Should you always act on all feedback?</a:t>
            </a:r>
            <a:endParaRPr b="1" sz="1800"/>
          </a:p>
        </p:txBody>
      </p:sp>
      <p:sp>
        <p:nvSpPr>
          <p:cNvPr id="734" name="Google Shape;734;p12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Providing space for Facilitation Feedback</a:t>
            </a:r>
            <a:endParaRPr>
              <a:solidFill>
                <a:schemeClr val="lt2"/>
              </a:solidFill>
            </a:endParaRPr>
          </a:p>
        </p:txBody>
      </p:sp>
      <p:pic>
        <p:nvPicPr>
          <p:cNvPr id="735" name="Google Shape;735;p12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736" name="Google Shape;736;p121"/>
          <p:cNvSpPr txBox="1"/>
          <p:nvPr/>
        </p:nvSpPr>
        <p:spPr>
          <a:xfrm>
            <a:off x="365975" y="1275975"/>
            <a:ext cx="2977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737" name="Google Shape;737;p121"/>
          <p:cNvPicPr preferRelativeResize="0"/>
          <p:nvPr/>
        </p:nvPicPr>
        <p:blipFill>
          <a:blip r:embed="rId4">
            <a:alphaModFix/>
          </a:blip>
          <a:stretch>
            <a:fillRect/>
          </a:stretch>
        </p:blipFill>
        <p:spPr>
          <a:xfrm>
            <a:off x="4372000" y="-239600"/>
            <a:ext cx="6547700" cy="6547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41" name="Shape 741"/>
        <p:cNvGrpSpPr/>
        <p:nvPr/>
      </p:nvGrpSpPr>
      <p:grpSpPr>
        <a:xfrm>
          <a:off x="0" y="0"/>
          <a:ext cx="0" cy="0"/>
          <a:chOff x="0" y="0"/>
          <a:chExt cx="0" cy="0"/>
        </a:xfrm>
      </p:grpSpPr>
      <p:sp>
        <p:nvSpPr>
          <p:cNvPr id="742" name="Google Shape;742;p12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122"/>
          <p:cNvSpPr txBox="1"/>
          <p:nvPr>
            <p:ph type="title"/>
          </p:nvPr>
        </p:nvSpPr>
        <p:spPr>
          <a:xfrm>
            <a:off x="1373550" y="14116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2 - Post Session Assignments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744" name="Google Shape;744;p122"/>
          <p:cNvPicPr preferRelativeResize="0"/>
          <p:nvPr/>
        </p:nvPicPr>
        <p:blipFill>
          <a:blip r:embed="rId3">
            <a:alphaModFix/>
          </a:blip>
          <a:stretch>
            <a:fillRect/>
          </a:stretch>
        </p:blipFill>
        <p:spPr>
          <a:xfrm>
            <a:off x="4381500" y="323150"/>
            <a:ext cx="4762500" cy="4762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123"/>
          <p:cNvSpPr txBox="1"/>
          <p:nvPr>
            <p:ph idx="1" type="body"/>
          </p:nvPr>
        </p:nvSpPr>
        <p:spPr>
          <a:xfrm>
            <a:off x="254050" y="944650"/>
            <a:ext cx="8520600" cy="33483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rPr lang="en-GB" sz="1800">
                <a:solidFill>
                  <a:schemeClr val="lt1"/>
                </a:solidFill>
              </a:rPr>
              <a:t>Within this weeks portfolio we ask you to reflect on the following and complete any activities before uploading it to your moodle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Exploring Facilitation Challenges</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Reflecting on your teaching and facilitation skills</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Acting on Feedback </a:t>
            </a:r>
            <a:endParaRPr sz="1800">
              <a:solidFill>
                <a:schemeClr val="lt1"/>
              </a:solidFill>
            </a:endParaRPr>
          </a:p>
          <a:p>
            <a:pPr indent="0" lvl="0" marL="457200" rtl="0" algn="l">
              <a:lnSpc>
                <a:spcPct val="100000"/>
              </a:lnSpc>
              <a:spcBef>
                <a:spcPts val="1000"/>
              </a:spcBef>
              <a:spcAft>
                <a:spcPts val="0"/>
              </a:spcAft>
              <a:buNone/>
            </a:pPr>
            <a:r>
              <a:t/>
            </a:r>
            <a:endParaRPr sz="1800">
              <a:solidFill>
                <a:schemeClr val="lt1"/>
              </a:solidFill>
            </a:endParaRPr>
          </a:p>
          <a:p>
            <a:pPr indent="0" lvl="0" marL="457200" rtl="0" algn="l">
              <a:lnSpc>
                <a:spcPct val="100000"/>
              </a:lnSpc>
              <a:spcBef>
                <a:spcPts val="1000"/>
              </a:spcBef>
              <a:spcAft>
                <a:spcPts val="1000"/>
              </a:spcAft>
              <a:buNone/>
            </a:pPr>
            <a:r>
              <a:t/>
            </a:r>
            <a:endParaRPr sz="1800"/>
          </a:p>
        </p:txBody>
      </p:sp>
      <p:sp>
        <p:nvSpPr>
          <p:cNvPr id="750" name="Google Shape;750;p12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Post Session Expectations </a:t>
            </a:r>
            <a:endParaRPr>
              <a:solidFill>
                <a:schemeClr val="lt2"/>
              </a:solidFill>
            </a:endParaRPr>
          </a:p>
        </p:txBody>
      </p:sp>
      <p:pic>
        <p:nvPicPr>
          <p:cNvPr id="751" name="Google Shape;751;p12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752" name="Google Shape;752;p123"/>
          <p:cNvPicPr preferRelativeResize="0"/>
          <p:nvPr/>
        </p:nvPicPr>
        <p:blipFill>
          <a:blip r:embed="rId4">
            <a:alphaModFix/>
          </a:blip>
          <a:stretch>
            <a:fillRect/>
          </a:stretch>
        </p:blipFill>
        <p:spPr>
          <a:xfrm>
            <a:off x="4752650" y="702600"/>
            <a:ext cx="4762500" cy="4762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18" name="Shape 518"/>
        <p:cNvGrpSpPr/>
        <p:nvPr/>
      </p:nvGrpSpPr>
      <p:grpSpPr>
        <a:xfrm>
          <a:off x="0" y="0"/>
          <a:ext cx="0" cy="0"/>
          <a:chOff x="0" y="0"/>
          <a:chExt cx="0" cy="0"/>
        </a:xfrm>
      </p:grpSpPr>
      <p:sp>
        <p:nvSpPr>
          <p:cNvPr id="519" name="Google Shape;519;p97"/>
          <p:cNvSpPr/>
          <p:nvPr/>
        </p:nvSpPr>
        <p:spPr>
          <a:xfrm>
            <a:off x="0" y="0"/>
            <a:ext cx="9144000" cy="17691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0" name="Google Shape;520;p97"/>
          <p:cNvSpPr txBox="1"/>
          <p:nvPr/>
        </p:nvSpPr>
        <p:spPr>
          <a:xfrm>
            <a:off x="746282" y="522616"/>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3800" u="none" cap="none" strike="noStrike">
                <a:solidFill>
                  <a:srgbClr val="302B70"/>
                </a:solidFill>
                <a:latin typeface="Open Sans ExtraBold"/>
                <a:ea typeface="Open Sans ExtraBold"/>
                <a:cs typeface="Open Sans ExtraBold"/>
                <a:sym typeface="Open Sans ExtraBold"/>
              </a:rPr>
              <a:t>Helpful Housekeeping</a:t>
            </a:r>
            <a:endParaRPr sz="700"/>
          </a:p>
        </p:txBody>
      </p:sp>
      <p:grpSp>
        <p:nvGrpSpPr>
          <p:cNvPr id="521" name="Google Shape;521;p97"/>
          <p:cNvGrpSpPr/>
          <p:nvPr/>
        </p:nvGrpSpPr>
        <p:grpSpPr>
          <a:xfrm>
            <a:off x="1044244" y="2191780"/>
            <a:ext cx="7055500" cy="2559365"/>
            <a:chOff x="0" y="0"/>
            <a:chExt cx="18814667" cy="6824973"/>
          </a:xfrm>
        </p:grpSpPr>
        <p:sp>
          <p:nvSpPr>
            <p:cNvPr id="522" name="Google Shape;522;p97"/>
            <p:cNvSpPr txBox="1"/>
            <p:nvPr/>
          </p:nvSpPr>
          <p:spPr>
            <a:xfrm>
              <a:off x="14708267"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This is a safe and inclusive learning space</a:t>
              </a:r>
              <a:endParaRPr sz="700"/>
            </a:p>
          </p:txBody>
        </p:sp>
        <p:pic>
          <p:nvPicPr>
            <p:cNvPr id="523" name="Google Shape;523;p97"/>
            <p:cNvPicPr preferRelativeResize="0"/>
            <p:nvPr/>
          </p:nvPicPr>
          <p:blipFill rotWithShape="1">
            <a:blip r:embed="rId3">
              <a:alphaModFix/>
            </a:blip>
            <a:srcRect b="0" l="0" r="0" t="0"/>
            <a:stretch/>
          </p:blipFill>
          <p:spPr>
            <a:xfrm>
              <a:off x="733985" y="0"/>
              <a:ext cx="2638460" cy="2903395"/>
            </a:xfrm>
            <a:prstGeom prst="rect">
              <a:avLst/>
            </a:prstGeom>
            <a:noFill/>
            <a:ln>
              <a:noFill/>
            </a:ln>
          </p:spPr>
        </p:pic>
        <p:pic>
          <p:nvPicPr>
            <p:cNvPr id="524" name="Google Shape;524;p97"/>
            <p:cNvPicPr preferRelativeResize="0"/>
            <p:nvPr/>
          </p:nvPicPr>
          <p:blipFill rotWithShape="1">
            <a:blip r:embed="rId4">
              <a:alphaModFix/>
            </a:blip>
            <a:srcRect b="0" l="0" r="0" t="0"/>
            <a:stretch/>
          </p:blipFill>
          <p:spPr>
            <a:xfrm>
              <a:off x="7961164" y="0"/>
              <a:ext cx="2892370" cy="2900634"/>
            </a:xfrm>
            <a:prstGeom prst="rect">
              <a:avLst/>
            </a:prstGeom>
            <a:noFill/>
            <a:ln>
              <a:noFill/>
            </a:ln>
          </p:spPr>
        </p:pic>
        <p:pic>
          <p:nvPicPr>
            <p:cNvPr id="525" name="Google Shape;525;p97"/>
            <p:cNvPicPr preferRelativeResize="0"/>
            <p:nvPr/>
          </p:nvPicPr>
          <p:blipFill rotWithShape="1">
            <a:blip r:embed="rId5">
              <a:alphaModFix/>
            </a:blip>
            <a:srcRect b="0" l="0" r="0" t="0"/>
            <a:stretch/>
          </p:blipFill>
          <p:spPr>
            <a:xfrm>
              <a:off x="15350984" y="78868"/>
              <a:ext cx="2820997" cy="2824527"/>
            </a:xfrm>
            <a:prstGeom prst="rect">
              <a:avLst/>
            </a:prstGeom>
            <a:noFill/>
            <a:ln>
              <a:noFill/>
            </a:ln>
          </p:spPr>
        </p:pic>
        <p:sp>
          <p:nvSpPr>
            <p:cNvPr id="526" name="Google Shape;526;p97"/>
            <p:cNvSpPr txBox="1"/>
            <p:nvPr/>
          </p:nvSpPr>
          <p:spPr>
            <a:xfrm>
              <a:off x="6638267" y="3805473"/>
              <a:ext cx="5595300" cy="3019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do put questions in the chat box or verbalise them at the end</a:t>
              </a:r>
              <a:endParaRPr sz="700"/>
            </a:p>
          </p:txBody>
        </p:sp>
        <p:sp>
          <p:nvSpPr>
            <p:cNvPr id="527" name="Google Shape;527;p97"/>
            <p:cNvSpPr txBox="1"/>
            <p:nvPr/>
          </p:nvSpPr>
          <p:spPr>
            <a:xfrm>
              <a:off x="0"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keep </a:t>
              </a:r>
              <a:endParaRPr sz="700"/>
            </a:p>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your microphone muted</a:t>
              </a:r>
              <a:endParaRPr sz="700"/>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756" name="Shape 756"/>
        <p:cNvGrpSpPr/>
        <p:nvPr/>
      </p:nvGrpSpPr>
      <p:grpSpPr>
        <a:xfrm>
          <a:off x="0" y="0"/>
          <a:ext cx="0" cy="0"/>
          <a:chOff x="0" y="0"/>
          <a:chExt cx="0" cy="0"/>
        </a:xfrm>
      </p:grpSpPr>
      <p:sp>
        <p:nvSpPr>
          <p:cNvPr id="757" name="Google Shape;757;p124"/>
          <p:cNvSpPr/>
          <p:nvPr/>
        </p:nvSpPr>
        <p:spPr>
          <a:xfrm>
            <a:off x="0" y="0"/>
            <a:ext cx="9144000" cy="3979500"/>
          </a:xfrm>
          <a:prstGeom prst="rect">
            <a:avLst/>
          </a:prstGeom>
          <a:solidFill>
            <a:schemeClr val="dk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58" name="Google Shape;758;p124"/>
          <p:cNvSpPr txBox="1"/>
          <p:nvPr/>
        </p:nvSpPr>
        <p:spPr>
          <a:xfrm>
            <a:off x="858574" y="1297000"/>
            <a:ext cx="3468000" cy="9897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GB" sz="4500">
                <a:solidFill>
                  <a:schemeClr val="lt2"/>
                </a:solidFill>
              </a:rPr>
              <a:t>Any questions?</a:t>
            </a:r>
            <a:endParaRPr b="1" sz="4500">
              <a:solidFill>
                <a:schemeClr val="lt2"/>
              </a:solidFill>
            </a:endParaRPr>
          </a:p>
        </p:txBody>
      </p:sp>
      <p:grpSp>
        <p:nvGrpSpPr>
          <p:cNvPr id="759" name="Google Shape;759;p124"/>
          <p:cNvGrpSpPr/>
          <p:nvPr/>
        </p:nvGrpSpPr>
        <p:grpSpPr>
          <a:xfrm>
            <a:off x="5701220" y="991541"/>
            <a:ext cx="3287718" cy="4202369"/>
            <a:chOff x="203100" y="706725"/>
            <a:chExt cx="2183950" cy="2995701"/>
          </a:xfrm>
        </p:grpSpPr>
        <p:pic>
          <p:nvPicPr>
            <p:cNvPr id="760" name="Google Shape;760;p124"/>
            <p:cNvPicPr preferRelativeResize="0"/>
            <p:nvPr/>
          </p:nvPicPr>
          <p:blipFill rotWithShape="1">
            <a:blip r:embed="rId3">
              <a:alphaModFix/>
            </a:blip>
            <a:srcRect b="0" l="0" r="0" t="0"/>
            <a:stretch/>
          </p:blipFill>
          <p:spPr>
            <a:xfrm>
              <a:off x="586621" y="706725"/>
              <a:ext cx="1493197" cy="1420603"/>
            </a:xfrm>
            <a:prstGeom prst="rect">
              <a:avLst/>
            </a:prstGeom>
            <a:noFill/>
            <a:ln>
              <a:noFill/>
            </a:ln>
          </p:spPr>
        </p:pic>
        <p:pic>
          <p:nvPicPr>
            <p:cNvPr id="761" name="Google Shape;761;p124"/>
            <p:cNvPicPr preferRelativeResize="0"/>
            <p:nvPr/>
          </p:nvPicPr>
          <p:blipFill rotWithShape="1">
            <a:blip r:embed="rId4">
              <a:alphaModFix/>
            </a:blip>
            <a:srcRect b="0" l="0" r="0" t="0"/>
            <a:stretch/>
          </p:blipFill>
          <p:spPr>
            <a:xfrm>
              <a:off x="1651129" y="751532"/>
              <a:ext cx="582174" cy="1915525"/>
            </a:xfrm>
            <a:prstGeom prst="rect">
              <a:avLst/>
            </a:prstGeom>
            <a:noFill/>
            <a:ln>
              <a:noFill/>
            </a:ln>
          </p:spPr>
        </p:pic>
        <p:pic>
          <p:nvPicPr>
            <p:cNvPr id="762" name="Google Shape;762;p124"/>
            <p:cNvPicPr preferRelativeResize="0"/>
            <p:nvPr/>
          </p:nvPicPr>
          <p:blipFill rotWithShape="1">
            <a:blip r:embed="rId5">
              <a:alphaModFix/>
            </a:blip>
            <a:srcRect b="0" l="0" r="0" t="0"/>
            <a:stretch/>
          </p:blipFill>
          <p:spPr>
            <a:xfrm>
              <a:off x="203100" y="922800"/>
              <a:ext cx="562893" cy="1841563"/>
            </a:xfrm>
            <a:prstGeom prst="rect">
              <a:avLst/>
            </a:prstGeom>
            <a:noFill/>
            <a:ln>
              <a:noFill/>
            </a:ln>
          </p:spPr>
        </p:pic>
        <p:pic>
          <p:nvPicPr>
            <p:cNvPr id="763" name="Google Shape;763;p124"/>
            <p:cNvPicPr preferRelativeResize="0"/>
            <p:nvPr/>
          </p:nvPicPr>
          <p:blipFill rotWithShape="1">
            <a:blip r:embed="rId6">
              <a:alphaModFix/>
            </a:blip>
            <a:srcRect b="0" l="0" r="0" t="0"/>
            <a:stretch/>
          </p:blipFill>
          <p:spPr>
            <a:xfrm>
              <a:off x="586598" y="751514"/>
              <a:ext cx="847703" cy="1470209"/>
            </a:xfrm>
            <a:prstGeom prst="rect">
              <a:avLst/>
            </a:prstGeom>
            <a:noFill/>
            <a:ln>
              <a:noFill/>
            </a:ln>
          </p:spPr>
        </p:pic>
        <p:pic>
          <p:nvPicPr>
            <p:cNvPr id="764" name="Google Shape;764;p124"/>
            <p:cNvPicPr preferRelativeResize="0"/>
            <p:nvPr/>
          </p:nvPicPr>
          <p:blipFill rotWithShape="1">
            <a:blip r:embed="rId7">
              <a:alphaModFix/>
            </a:blip>
            <a:srcRect b="0" l="0" r="0" t="0"/>
            <a:stretch/>
          </p:blipFill>
          <p:spPr>
            <a:xfrm>
              <a:off x="1160333" y="1090729"/>
              <a:ext cx="633895" cy="1636765"/>
            </a:xfrm>
            <a:prstGeom prst="rect">
              <a:avLst/>
            </a:prstGeom>
            <a:noFill/>
            <a:ln>
              <a:noFill/>
            </a:ln>
          </p:spPr>
        </p:pic>
        <p:pic>
          <p:nvPicPr>
            <p:cNvPr id="765" name="Google Shape;765;p124"/>
            <p:cNvPicPr preferRelativeResize="0"/>
            <p:nvPr/>
          </p:nvPicPr>
          <p:blipFill rotWithShape="1">
            <a:blip r:embed="rId8">
              <a:alphaModFix/>
            </a:blip>
            <a:srcRect b="0" l="0" r="0" t="0"/>
            <a:stretch/>
          </p:blipFill>
          <p:spPr>
            <a:xfrm>
              <a:off x="287902" y="1794811"/>
              <a:ext cx="919372" cy="1561582"/>
            </a:xfrm>
            <a:prstGeom prst="rect">
              <a:avLst/>
            </a:prstGeom>
            <a:noFill/>
            <a:ln>
              <a:noFill/>
            </a:ln>
          </p:spPr>
        </p:pic>
        <p:pic>
          <p:nvPicPr>
            <p:cNvPr id="766" name="Google Shape;766;p124"/>
            <p:cNvPicPr preferRelativeResize="0"/>
            <p:nvPr/>
          </p:nvPicPr>
          <p:blipFill rotWithShape="1">
            <a:blip r:embed="rId9">
              <a:alphaModFix/>
            </a:blip>
            <a:srcRect b="0" l="0" r="0" t="0"/>
            <a:stretch/>
          </p:blipFill>
          <p:spPr>
            <a:xfrm>
              <a:off x="851796" y="1918845"/>
              <a:ext cx="1381510" cy="1783581"/>
            </a:xfrm>
            <a:prstGeom prst="rect">
              <a:avLst/>
            </a:prstGeom>
            <a:noFill/>
            <a:ln>
              <a:noFill/>
            </a:ln>
          </p:spPr>
        </p:pic>
        <p:pic>
          <p:nvPicPr>
            <p:cNvPr id="767" name="Google Shape;767;p124"/>
            <p:cNvPicPr preferRelativeResize="0"/>
            <p:nvPr/>
          </p:nvPicPr>
          <p:blipFill rotWithShape="1">
            <a:blip r:embed="rId10">
              <a:alphaModFix/>
            </a:blip>
            <a:srcRect b="0" l="0" r="0" t="0"/>
            <a:stretch/>
          </p:blipFill>
          <p:spPr>
            <a:xfrm>
              <a:off x="1884700" y="1461097"/>
              <a:ext cx="502350" cy="1699288"/>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31" name="Shape 531"/>
        <p:cNvGrpSpPr/>
        <p:nvPr/>
      </p:nvGrpSpPr>
      <p:grpSpPr>
        <a:xfrm>
          <a:off x="0" y="0"/>
          <a:ext cx="0" cy="0"/>
          <a:chOff x="0" y="0"/>
          <a:chExt cx="0" cy="0"/>
        </a:xfrm>
      </p:grpSpPr>
      <p:sp>
        <p:nvSpPr>
          <p:cNvPr id="532" name="Google Shape;532;p98"/>
          <p:cNvSpPr/>
          <p:nvPr/>
        </p:nvSpPr>
        <p:spPr>
          <a:xfrm>
            <a:off x="6539607" y="-43806"/>
            <a:ext cx="2604600" cy="52311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33" name="Google Shape;533;p98"/>
          <p:cNvGrpSpPr/>
          <p:nvPr/>
        </p:nvGrpSpPr>
        <p:grpSpPr>
          <a:xfrm>
            <a:off x="241138" y="302775"/>
            <a:ext cx="5305725" cy="865447"/>
            <a:chOff x="0" y="-152400"/>
            <a:chExt cx="14148600" cy="2307860"/>
          </a:xfrm>
        </p:grpSpPr>
        <p:sp>
          <p:nvSpPr>
            <p:cNvPr id="534" name="Google Shape;534;p98"/>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5" name="Google Shape;535;p98"/>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Who we are</a:t>
              </a:r>
              <a:endParaRPr sz="700"/>
            </a:p>
          </p:txBody>
        </p:sp>
      </p:grpSp>
      <p:pic>
        <p:nvPicPr>
          <p:cNvPr id="536" name="Google Shape;536;p98"/>
          <p:cNvPicPr preferRelativeResize="0"/>
          <p:nvPr/>
        </p:nvPicPr>
        <p:blipFill rotWithShape="1">
          <a:blip r:embed="rId3">
            <a:alphaModFix/>
          </a:blip>
          <a:srcRect b="0" l="0" r="0" t="0"/>
          <a:stretch/>
        </p:blipFill>
        <p:spPr>
          <a:xfrm>
            <a:off x="6859403" y="118396"/>
            <a:ext cx="1611076" cy="387975"/>
          </a:xfrm>
          <a:prstGeom prst="rect">
            <a:avLst/>
          </a:prstGeom>
          <a:noFill/>
          <a:ln>
            <a:noFill/>
          </a:ln>
        </p:spPr>
      </p:pic>
      <p:sp>
        <p:nvSpPr>
          <p:cNvPr id="537" name="Google Shape;537;p98"/>
          <p:cNvSpPr txBox="1"/>
          <p:nvPr/>
        </p:nvSpPr>
        <p:spPr>
          <a:xfrm>
            <a:off x="241138" y="1335861"/>
            <a:ext cx="5737500" cy="22719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1" i="0" lang="en-GB" sz="1500" u="none" cap="none" strike="noStrike">
                <a:solidFill>
                  <a:srgbClr val="2B2B73"/>
                </a:solidFill>
                <a:latin typeface="Open Sans"/>
                <a:ea typeface="Open Sans"/>
                <a:cs typeface="Open Sans"/>
                <a:sym typeface="Open Sans"/>
              </a:rPr>
              <a:t>Diversity and Ability is a multi award-winning social enterprise led by and f</a:t>
            </a:r>
            <a:r>
              <a:rPr b="1" lang="en-GB" sz="1500">
                <a:solidFill>
                  <a:srgbClr val="2B2B73"/>
                </a:solidFill>
                <a:latin typeface="Open Sans"/>
                <a:ea typeface="Open Sans"/>
                <a:cs typeface="Open Sans"/>
                <a:sym typeface="Open Sans"/>
              </a:rPr>
              <a:t>or disabled people</a:t>
            </a:r>
            <a:r>
              <a:rPr b="1" i="0" lang="en-GB" sz="1500" u="none" cap="none" strike="noStrike">
                <a:solidFill>
                  <a:srgbClr val="2B2B73"/>
                </a:solidFill>
                <a:latin typeface="Open Sans"/>
                <a:ea typeface="Open Sans"/>
                <a:cs typeface="Open Sans"/>
                <a:sym typeface="Open Sans"/>
              </a:rPr>
              <a:t> which supports organisations to create inclusive cultures where diversity is valued and people can thrive.</a:t>
            </a:r>
            <a:endParaRPr sz="700"/>
          </a:p>
          <a:p>
            <a:pPr indent="0" lvl="0" marL="0" marR="0" rtl="0" algn="l">
              <a:lnSpc>
                <a:spcPct val="150000"/>
              </a:lnSpc>
              <a:spcBef>
                <a:spcPts val="0"/>
              </a:spcBef>
              <a:spcAft>
                <a:spcPts val="0"/>
              </a:spcAft>
              <a:buNone/>
            </a:pPr>
            <a:r>
              <a:t/>
            </a:r>
            <a:endParaRPr b="1" i="0" sz="1500" u="none" cap="none" strike="noStrike">
              <a:solidFill>
                <a:srgbClr val="2B2B73"/>
              </a:solidFill>
              <a:latin typeface="Open Sans"/>
              <a:ea typeface="Open Sans"/>
              <a:cs typeface="Open Sans"/>
              <a:sym typeface="Open Sans"/>
            </a:endParaRPr>
          </a:p>
          <a:p>
            <a:pPr indent="0" lvl="0" marL="0" marR="0" rtl="0" algn="l">
              <a:lnSpc>
                <a:spcPct val="150000"/>
              </a:lnSpc>
              <a:spcBef>
                <a:spcPts val="0"/>
              </a:spcBef>
              <a:spcAft>
                <a:spcPts val="0"/>
              </a:spcAft>
              <a:buNone/>
            </a:pPr>
            <a:r>
              <a:rPr b="0" i="0" lang="en-GB" sz="1500" u="none" cap="none" strike="noStrike">
                <a:solidFill>
                  <a:srgbClr val="2B2B73"/>
                </a:solidFill>
                <a:latin typeface="Open Sans"/>
                <a:ea typeface="Open Sans"/>
                <a:cs typeface="Open Sans"/>
                <a:sym typeface="Open Sans"/>
              </a:rPr>
              <a:t>D&amp;A specialises in training &amp; consultancy, supporting both employees and employers to be the best they can be. D&amp;A is driven by authentic lived experiences.</a:t>
            </a:r>
            <a:endParaRPr sz="700"/>
          </a:p>
        </p:txBody>
      </p:sp>
      <p:sp>
        <p:nvSpPr>
          <p:cNvPr id="538" name="Google Shape;538;p98"/>
          <p:cNvSpPr txBox="1"/>
          <p:nvPr/>
        </p:nvSpPr>
        <p:spPr>
          <a:xfrm>
            <a:off x="241138" y="4239239"/>
            <a:ext cx="6004800" cy="760200"/>
          </a:xfrm>
          <a:prstGeom prst="rect">
            <a:avLst/>
          </a:prstGeom>
          <a:solidFill>
            <a:srgbClr val="FCCCC7"/>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GB" sz="1800" u="none" cap="none" strike="noStrike">
                <a:solidFill>
                  <a:srgbClr val="2B2B73"/>
                </a:solidFill>
              </a:rPr>
              <a:t>85% of our team identify as disabled or neurodiverse </a:t>
            </a:r>
            <a:endParaRPr b="1" sz="700"/>
          </a:p>
          <a:p>
            <a:pPr indent="0" lvl="0" marL="0" marR="0" rtl="0" algn="ctr">
              <a:lnSpc>
                <a:spcPct val="100000"/>
              </a:lnSpc>
              <a:spcBef>
                <a:spcPts val="0"/>
              </a:spcBef>
              <a:spcAft>
                <a:spcPts val="0"/>
              </a:spcAft>
              <a:buNone/>
            </a:pPr>
            <a:r>
              <a:rPr b="1" i="0" lang="en-GB" sz="1800" u="none" cap="none" strike="noStrike">
                <a:solidFill>
                  <a:srgbClr val="2B2B73"/>
                </a:solidFill>
              </a:rPr>
              <a:t>100% of our clients would reuse our services</a:t>
            </a:r>
            <a:endParaRPr b="1" sz="700"/>
          </a:p>
        </p:txBody>
      </p:sp>
      <p:sp>
        <p:nvSpPr>
          <p:cNvPr id="539" name="Google Shape;539;p98"/>
          <p:cNvSpPr txBox="1"/>
          <p:nvPr/>
        </p:nvSpPr>
        <p:spPr>
          <a:xfrm>
            <a:off x="6716500" y="3849375"/>
            <a:ext cx="2250600" cy="9870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t/>
            </a:r>
            <a:endParaRPr b="1" sz="1700">
              <a:solidFill>
                <a:srgbClr val="E9EFF6"/>
              </a:solidFill>
            </a:endParaRPr>
          </a:p>
        </p:txBody>
      </p:sp>
      <p:sp>
        <p:nvSpPr>
          <p:cNvPr id="540" name="Google Shape;540;p98"/>
          <p:cNvSpPr txBox="1"/>
          <p:nvPr/>
        </p:nvSpPr>
        <p:spPr>
          <a:xfrm>
            <a:off x="6506488" y="2154188"/>
            <a:ext cx="23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Alice Dodds </a:t>
            </a:r>
            <a:endParaRPr b="1">
              <a:solidFill>
                <a:schemeClr val="lt1"/>
              </a:solidFill>
            </a:endParaRPr>
          </a:p>
          <a:p>
            <a:pPr indent="0" lvl="0" marL="0" rtl="0" algn="l">
              <a:spcBef>
                <a:spcPts val="0"/>
              </a:spcBef>
              <a:spcAft>
                <a:spcPts val="0"/>
              </a:spcAft>
              <a:buNone/>
            </a:pPr>
            <a:r>
              <a:rPr b="1" lang="en-GB">
                <a:solidFill>
                  <a:schemeClr val="lt2"/>
                </a:solidFill>
              </a:rPr>
              <a:t>Operational Manager</a:t>
            </a:r>
            <a:endParaRPr b="1">
              <a:solidFill>
                <a:schemeClr val="lt2"/>
              </a:solidFill>
            </a:endParaRPr>
          </a:p>
        </p:txBody>
      </p:sp>
      <p:pic>
        <p:nvPicPr>
          <p:cNvPr id="541" name="Google Shape;541;p98"/>
          <p:cNvPicPr preferRelativeResize="0"/>
          <p:nvPr/>
        </p:nvPicPr>
        <p:blipFill rotWithShape="1">
          <a:blip r:embed="rId4">
            <a:alphaModFix/>
          </a:blip>
          <a:srcRect b="0" l="16064" r="3691" t="0"/>
          <a:stretch/>
        </p:blipFill>
        <p:spPr>
          <a:xfrm>
            <a:off x="6938138" y="580250"/>
            <a:ext cx="1113375" cy="1515201"/>
          </a:xfrm>
          <a:prstGeom prst="rect">
            <a:avLst/>
          </a:prstGeom>
          <a:noFill/>
          <a:ln>
            <a:noFill/>
          </a:ln>
        </p:spPr>
      </p:pic>
      <p:pic>
        <p:nvPicPr>
          <p:cNvPr id="542" name="Google Shape;542;p98"/>
          <p:cNvPicPr preferRelativeResize="0"/>
          <p:nvPr/>
        </p:nvPicPr>
        <p:blipFill rotWithShape="1">
          <a:blip r:embed="rId5">
            <a:alphaModFix/>
          </a:blip>
          <a:srcRect b="0" l="11538" r="13728" t="0"/>
          <a:stretch/>
        </p:blipFill>
        <p:spPr>
          <a:xfrm>
            <a:off x="7068975" y="2828525"/>
            <a:ext cx="1191924" cy="1594912"/>
          </a:xfrm>
          <a:prstGeom prst="rect">
            <a:avLst/>
          </a:prstGeom>
          <a:noFill/>
          <a:ln>
            <a:noFill/>
          </a:ln>
        </p:spPr>
      </p:pic>
      <p:sp>
        <p:nvSpPr>
          <p:cNvPr id="543" name="Google Shape;543;p98"/>
          <p:cNvSpPr txBox="1"/>
          <p:nvPr/>
        </p:nvSpPr>
        <p:spPr>
          <a:xfrm>
            <a:off x="6539600" y="4417625"/>
            <a:ext cx="2774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Roxanne Steel</a:t>
            </a:r>
            <a:endParaRPr b="1">
              <a:solidFill>
                <a:schemeClr val="lt1"/>
              </a:solidFill>
            </a:endParaRPr>
          </a:p>
          <a:p>
            <a:pPr indent="0" lvl="0" marL="0" rtl="0" algn="l">
              <a:spcBef>
                <a:spcPts val="0"/>
              </a:spcBef>
              <a:spcAft>
                <a:spcPts val="0"/>
              </a:spcAft>
              <a:buNone/>
            </a:pPr>
            <a:r>
              <a:rPr b="1" lang="en-GB">
                <a:solidFill>
                  <a:schemeClr val="lt2"/>
                </a:solidFill>
              </a:rPr>
              <a:t>Accessibility and Inclusion Specialist </a:t>
            </a:r>
            <a:endParaRPr b="1">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47" name="Shape 547"/>
        <p:cNvGrpSpPr/>
        <p:nvPr/>
      </p:nvGrpSpPr>
      <p:grpSpPr>
        <a:xfrm>
          <a:off x="0" y="0"/>
          <a:ext cx="0" cy="0"/>
          <a:chOff x="0" y="0"/>
          <a:chExt cx="0" cy="0"/>
        </a:xfrm>
      </p:grpSpPr>
      <p:sp>
        <p:nvSpPr>
          <p:cNvPr id="548" name="Google Shape;548;p99"/>
          <p:cNvSpPr/>
          <p:nvPr/>
        </p:nvSpPr>
        <p:spPr>
          <a:xfrm>
            <a:off x="6539607" y="-43806"/>
            <a:ext cx="2604600" cy="5231100"/>
          </a:xfrm>
          <a:prstGeom prst="rect">
            <a:avLst/>
          </a:prstGeom>
          <a:solidFill>
            <a:srgbClr val="FF524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49" name="Google Shape;549;p99"/>
          <p:cNvGrpSpPr/>
          <p:nvPr/>
        </p:nvGrpSpPr>
        <p:grpSpPr>
          <a:xfrm>
            <a:off x="412588" y="283725"/>
            <a:ext cx="5305725" cy="865447"/>
            <a:chOff x="0" y="-152400"/>
            <a:chExt cx="14148600" cy="2307860"/>
          </a:xfrm>
        </p:grpSpPr>
        <p:sp>
          <p:nvSpPr>
            <p:cNvPr id="550" name="Google Shape;550;p99"/>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99"/>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Session Overview</a:t>
              </a:r>
              <a:endParaRPr sz="700"/>
            </a:p>
          </p:txBody>
        </p:sp>
      </p:grpSp>
      <p:pic>
        <p:nvPicPr>
          <p:cNvPr id="552" name="Google Shape;552;p99"/>
          <p:cNvPicPr preferRelativeResize="0"/>
          <p:nvPr/>
        </p:nvPicPr>
        <p:blipFill rotWithShape="1">
          <a:blip r:embed="rId3">
            <a:alphaModFix/>
          </a:blip>
          <a:srcRect b="8966" l="0" r="19614" t="0"/>
          <a:stretch/>
        </p:blipFill>
        <p:spPr>
          <a:xfrm>
            <a:off x="7128288" y="3441063"/>
            <a:ext cx="2015712" cy="1746237"/>
          </a:xfrm>
          <a:prstGeom prst="rect">
            <a:avLst/>
          </a:prstGeom>
          <a:noFill/>
          <a:ln>
            <a:noFill/>
          </a:ln>
        </p:spPr>
      </p:pic>
      <p:sp>
        <p:nvSpPr>
          <p:cNvPr id="553" name="Google Shape;553;p99"/>
          <p:cNvSpPr txBox="1"/>
          <p:nvPr/>
        </p:nvSpPr>
        <p:spPr>
          <a:xfrm>
            <a:off x="198275" y="1299200"/>
            <a:ext cx="6244200" cy="3075300"/>
          </a:xfrm>
          <a:prstGeom prst="rect">
            <a:avLst/>
          </a:prstGeom>
          <a:noFill/>
          <a:ln>
            <a:noFill/>
          </a:ln>
        </p:spPr>
        <p:txBody>
          <a:bodyPr anchorCtr="0" anchor="t" bIns="0" lIns="0" spcFirstLastPara="1" rIns="0" wrap="square" tIns="0">
            <a:noAutofit/>
          </a:bodyPr>
          <a:lstStyle/>
          <a:p>
            <a:pPr indent="-228600" lvl="1" marL="457200" rtl="0" algn="l">
              <a:lnSpc>
                <a:spcPct val="150000"/>
              </a:lnSpc>
              <a:spcBef>
                <a:spcPts val="0"/>
              </a:spcBef>
              <a:spcAft>
                <a:spcPts val="0"/>
              </a:spcAft>
              <a:buClr>
                <a:schemeClr val="dk1"/>
              </a:buClr>
              <a:buSzPts val="1800"/>
              <a:buChar char="•"/>
            </a:pPr>
            <a:r>
              <a:rPr b="1" lang="en-GB" sz="1800">
                <a:solidFill>
                  <a:schemeClr val="dk1"/>
                </a:solidFill>
                <a:latin typeface="Open Sans"/>
                <a:ea typeface="Open Sans"/>
                <a:cs typeface="Open Sans"/>
                <a:sym typeface="Open Sans"/>
              </a:rPr>
              <a:t>Introductions and Helpful Housekeeping</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Week One </a:t>
            </a:r>
            <a:r>
              <a:rPr b="1" lang="en-GB" sz="1800">
                <a:solidFill>
                  <a:schemeClr val="dk1"/>
                </a:solidFill>
                <a:latin typeface="Open Sans"/>
                <a:ea typeface="Open Sans"/>
                <a:cs typeface="Open Sans"/>
                <a:sym typeface="Open Sans"/>
              </a:rPr>
              <a:t>Reflections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Teaching Skills</a:t>
            </a:r>
            <a:r>
              <a:rPr b="1" lang="en-GB" sz="1800">
                <a:solidFill>
                  <a:schemeClr val="dk1"/>
                </a:solidFill>
                <a:latin typeface="Open Sans"/>
                <a:ea typeface="Open Sans"/>
                <a:cs typeface="Open Sans"/>
                <a:sym typeface="Open Sans"/>
              </a:rPr>
              <a:t> </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Facilitation</a:t>
            </a:r>
            <a:r>
              <a:rPr b="1" lang="en-GB" sz="1800">
                <a:solidFill>
                  <a:schemeClr val="dk1"/>
                </a:solidFill>
                <a:latin typeface="Open Sans"/>
                <a:ea typeface="Open Sans"/>
                <a:cs typeface="Open Sans"/>
                <a:sym typeface="Open Sans"/>
              </a:rPr>
              <a:t> Skills </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Supporting Learners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Providing space for feedback </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Post Session Assignment</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Questions and Reflections </a:t>
            </a:r>
            <a:endParaRPr b="1" sz="1800">
              <a:solidFill>
                <a:schemeClr val="dk1"/>
              </a:solidFill>
              <a:latin typeface="Open Sans"/>
              <a:ea typeface="Open Sans"/>
              <a:cs typeface="Open Sans"/>
              <a:sym typeface="Open Sans"/>
            </a:endParaRPr>
          </a:p>
          <a:p>
            <a:pPr indent="0" lvl="0" marL="457200" rtl="0" algn="l">
              <a:lnSpc>
                <a:spcPct val="150000"/>
              </a:lnSpc>
              <a:spcBef>
                <a:spcPts val="1600"/>
              </a:spcBef>
              <a:spcAft>
                <a:spcPts val="1600"/>
              </a:spcAft>
              <a:buNone/>
            </a:pPr>
            <a:r>
              <a:t/>
            </a:r>
            <a:endParaRPr b="1" sz="1800">
              <a:solidFill>
                <a:schemeClr val="dk1"/>
              </a:solidFill>
              <a:latin typeface="Open Sans"/>
              <a:ea typeface="Open Sans"/>
              <a:cs typeface="Open Sans"/>
              <a:sym typeface="Open Sans"/>
            </a:endParaRPr>
          </a:p>
        </p:txBody>
      </p:sp>
      <p:pic>
        <p:nvPicPr>
          <p:cNvPr id="554" name="Google Shape;554;p99"/>
          <p:cNvPicPr preferRelativeResize="0"/>
          <p:nvPr/>
        </p:nvPicPr>
        <p:blipFill rotWithShape="1">
          <a:blip r:embed="rId4">
            <a:alphaModFix/>
          </a:blip>
          <a:srcRect b="25433" l="0" r="0" t="17567"/>
          <a:stretch/>
        </p:blipFill>
        <p:spPr>
          <a:xfrm>
            <a:off x="6683605" y="1754312"/>
            <a:ext cx="2325455" cy="1060362"/>
          </a:xfrm>
          <a:prstGeom prst="rect">
            <a:avLst/>
          </a:prstGeom>
          <a:noFill/>
          <a:ln>
            <a:noFill/>
          </a:ln>
        </p:spPr>
      </p:pic>
      <p:pic>
        <p:nvPicPr>
          <p:cNvPr id="555" name="Google Shape;555;p99"/>
          <p:cNvPicPr preferRelativeResize="0"/>
          <p:nvPr/>
        </p:nvPicPr>
        <p:blipFill rotWithShape="1">
          <a:blip r:embed="rId5">
            <a:alphaModFix/>
          </a:blip>
          <a:srcRect b="0" l="0" r="0" t="0"/>
          <a:stretch/>
        </p:blipFill>
        <p:spPr>
          <a:xfrm>
            <a:off x="6730798" y="287633"/>
            <a:ext cx="2231071" cy="53731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59" name="Shape 559"/>
        <p:cNvGrpSpPr/>
        <p:nvPr/>
      </p:nvGrpSpPr>
      <p:grpSpPr>
        <a:xfrm>
          <a:off x="0" y="0"/>
          <a:ext cx="0" cy="0"/>
          <a:chOff x="0" y="0"/>
          <a:chExt cx="0" cy="0"/>
        </a:xfrm>
      </p:grpSpPr>
      <p:sp>
        <p:nvSpPr>
          <p:cNvPr id="560" name="Google Shape;560;p10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00"/>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One Reflections</a:t>
            </a:r>
            <a:endParaRPr sz="4800">
              <a:solidFill>
                <a:schemeClr val="lt1"/>
              </a:solidFill>
            </a:endParaRPr>
          </a:p>
        </p:txBody>
      </p:sp>
      <p:pic>
        <p:nvPicPr>
          <p:cNvPr id="562" name="Google Shape;562;p100"/>
          <p:cNvPicPr preferRelativeResize="0"/>
          <p:nvPr/>
        </p:nvPicPr>
        <p:blipFill>
          <a:blip r:embed="rId3">
            <a:alphaModFix/>
          </a:blip>
          <a:stretch>
            <a:fillRect/>
          </a:stretch>
        </p:blipFill>
        <p:spPr>
          <a:xfrm>
            <a:off x="4188800" y="447675"/>
            <a:ext cx="4762500" cy="4762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101"/>
          <p:cNvSpPr txBox="1"/>
          <p:nvPr>
            <p:ph idx="1" type="body"/>
          </p:nvPr>
        </p:nvSpPr>
        <p:spPr>
          <a:xfrm>
            <a:off x="254050" y="944650"/>
            <a:ext cx="8480100" cy="40290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rPr b="1" lang="en-GB" sz="2800"/>
              <a:t>Please share one reflection from the last week - </a:t>
            </a:r>
            <a:endParaRPr b="1" sz="2800"/>
          </a:p>
          <a:p>
            <a:pPr indent="0" lvl="0" marL="0" rtl="0" algn="l">
              <a:lnSpc>
                <a:spcPct val="100000"/>
              </a:lnSpc>
              <a:spcBef>
                <a:spcPts val="0"/>
              </a:spcBef>
              <a:spcAft>
                <a:spcPts val="0"/>
              </a:spcAft>
              <a:buNone/>
            </a:pPr>
            <a:r>
              <a:t/>
            </a:r>
            <a:endParaRPr b="1" sz="2800"/>
          </a:p>
          <a:p>
            <a:pPr indent="0" lvl="0" marL="0" rtl="0" algn="l">
              <a:lnSpc>
                <a:spcPct val="100000"/>
              </a:lnSpc>
              <a:spcBef>
                <a:spcPts val="0"/>
              </a:spcBef>
              <a:spcAft>
                <a:spcPts val="0"/>
              </a:spcAft>
              <a:buNone/>
            </a:pPr>
            <a:r>
              <a:rPr b="1" lang="en-GB" sz="2800"/>
              <a:t>either unmute or message in the chat </a:t>
            </a:r>
            <a:endParaRPr b="1" sz="2800"/>
          </a:p>
        </p:txBody>
      </p:sp>
      <p:sp>
        <p:nvSpPr>
          <p:cNvPr id="568" name="Google Shape;568;p10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Week One Reflections</a:t>
            </a:r>
            <a:endParaRPr>
              <a:solidFill>
                <a:schemeClr val="lt2"/>
              </a:solidFill>
            </a:endParaRPr>
          </a:p>
        </p:txBody>
      </p:sp>
      <p:pic>
        <p:nvPicPr>
          <p:cNvPr id="569" name="Google Shape;569;p10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70" name="Google Shape;570;p101"/>
          <p:cNvPicPr preferRelativeResize="0"/>
          <p:nvPr/>
        </p:nvPicPr>
        <p:blipFill>
          <a:blip r:embed="rId4">
            <a:alphaModFix/>
          </a:blip>
          <a:stretch>
            <a:fillRect/>
          </a:stretch>
        </p:blipFill>
        <p:spPr>
          <a:xfrm>
            <a:off x="1617050" y="1664275"/>
            <a:ext cx="4762500" cy="476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74" name="Shape 574"/>
        <p:cNvGrpSpPr/>
        <p:nvPr/>
      </p:nvGrpSpPr>
      <p:grpSpPr>
        <a:xfrm>
          <a:off x="0" y="0"/>
          <a:ext cx="0" cy="0"/>
          <a:chOff x="0" y="0"/>
          <a:chExt cx="0" cy="0"/>
        </a:xfrm>
      </p:grpSpPr>
      <p:sp>
        <p:nvSpPr>
          <p:cNvPr id="575" name="Google Shape;575;p10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02"/>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Teaching Skills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577" name="Google Shape;577;p102"/>
          <p:cNvPicPr preferRelativeResize="0"/>
          <p:nvPr/>
        </p:nvPicPr>
        <p:blipFill>
          <a:blip r:embed="rId3">
            <a:alphaModFix/>
          </a:blip>
          <a:stretch>
            <a:fillRect/>
          </a:stretch>
        </p:blipFill>
        <p:spPr>
          <a:xfrm>
            <a:off x="4027700" y="619125"/>
            <a:ext cx="4762500" cy="4762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103"/>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103"/>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en-GB"/>
              <a:t>What skills do you feel are essential for teaching</a:t>
            </a:r>
            <a:endParaRPr b="1"/>
          </a:p>
          <a:p>
            <a:pPr indent="0" lvl="0" marL="457200" rtl="0" algn="ctr">
              <a:spcBef>
                <a:spcPts val="1000"/>
              </a:spcBef>
              <a:spcAft>
                <a:spcPts val="0"/>
              </a:spcAft>
              <a:buNone/>
            </a:pPr>
            <a:r>
              <a:t/>
            </a:r>
            <a:endParaRPr b="1"/>
          </a:p>
          <a:p>
            <a:pPr indent="0" lvl="0" marL="457200" rtl="0" algn="l">
              <a:spcBef>
                <a:spcPts val="1000"/>
              </a:spcBef>
              <a:spcAft>
                <a:spcPts val="1000"/>
              </a:spcAft>
              <a:buNone/>
            </a:pPr>
            <a:r>
              <a:t/>
            </a:r>
            <a:endParaRPr/>
          </a:p>
        </p:txBody>
      </p:sp>
      <p:sp>
        <p:nvSpPr>
          <p:cNvPr id="584" name="Google Shape;584;p103"/>
          <p:cNvSpPr txBox="1"/>
          <p:nvPr>
            <p:ph type="title"/>
          </p:nvPr>
        </p:nvSpPr>
        <p:spPr>
          <a:xfrm>
            <a:off x="104000" y="31064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Focusing on:</a:t>
            </a:r>
            <a:endParaRPr b="1"/>
          </a:p>
          <a:p>
            <a:pPr indent="0" lvl="0" marL="0" rtl="0" algn="ctr">
              <a:spcBef>
                <a:spcPts val="0"/>
              </a:spcBef>
              <a:spcAft>
                <a:spcPts val="0"/>
              </a:spcAft>
              <a:buNone/>
            </a:pPr>
            <a:r>
              <a:t/>
            </a:r>
            <a:endParaRPr b="1"/>
          </a:p>
          <a:p>
            <a:pPr indent="-406400" lvl="0" marL="457200" rtl="0" algn="ctr">
              <a:spcBef>
                <a:spcPts val="0"/>
              </a:spcBef>
              <a:spcAft>
                <a:spcPts val="0"/>
              </a:spcAft>
              <a:buSzPts val="2800"/>
              <a:buChar char="●"/>
            </a:pPr>
            <a:r>
              <a:rPr b="1" lang="en-GB"/>
              <a:t>Teaching adults </a:t>
            </a:r>
            <a:endParaRPr b="1"/>
          </a:p>
          <a:p>
            <a:pPr indent="-406400" lvl="0" marL="457200" rtl="0" algn="ctr">
              <a:spcBef>
                <a:spcPts val="1000"/>
              </a:spcBef>
              <a:spcAft>
                <a:spcPts val="0"/>
              </a:spcAft>
              <a:buSzPts val="2800"/>
              <a:buChar char="●"/>
            </a:pPr>
            <a:r>
              <a:rPr b="1" lang="en-GB"/>
              <a:t>Teaching online</a:t>
            </a:r>
            <a:endParaRPr b="1"/>
          </a:p>
          <a:p>
            <a:pPr indent="0" lvl="0" marL="0" rtl="0" algn="ctr">
              <a:spcBef>
                <a:spcPts val="1000"/>
              </a:spcBef>
              <a:spcAft>
                <a:spcPts val="0"/>
              </a:spcAft>
              <a:buNone/>
            </a:pPr>
            <a:r>
              <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a:p>
        </p:txBody>
      </p:sp>
      <p:sp>
        <p:nvSpPr>
          <p:cNvPr id="585" name="Google Shape;585;p103"/>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1000"/>
                                        <p:tgtEl>
                                          <p:spTgt spid="5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4"/>
                                        </p:tgtEl>
                                        <p:attrNameLst>
                                          <p:attrName>style.visibility</p:attrName>
                                        </p:attrNameLst>
                                      </p:cBhvr>
                                      <p:to>
                                        <p:strVal val="visible"/>
                                      </p:to>
                                    </p:set>
                                    <p:animEffect filter="fade" transition="in">
                                      <p:cBhvr>
                                        <p:cTn dur="1000"/>
                                        <p:tgtEl>
                                          <p:spTgt spid="5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