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Roxanne Steel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4" Type="http://schemas.openxmlformats.org/officeDocument/2006/relationships/slide" Target="slides/slide8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2-08-15T14:37:11.787">
    <p:pos x="6000" y="0"/>
    <p:text>what else to include in this guide participant controls etc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3ed104173b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3ed104173b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3ed104173b_1_7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3ed104173b_1_7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37583a2c0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37583a2c0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37583a2c0f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37583a2c0f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Discussion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37583a2c0f_0_3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37583a2c0f_0_3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37583a2c0f_0_3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37583a2c0f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37583a2c0f_0_3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137583a2c0f_0_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Discussion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37583a2c0f_0_19:notes"/>
          <p:cNvSpPr/>
          <p:nvPr>
            <p:ph idx="2" type="sldImg"/>
          </p:nvPr>
        </p:nvSpPr>
        <p:spPr>
          <a:xfrm>
            <a:off x="129790" y="1240962"/>
            <a:ext cx="6538800" cy="334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g137583a2c0f_0_19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30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Char char="●"/>
            </a:pPr>
            <a:r>
              <a:t/>
            </a:r>
            <a:endParaRPr sz="700"/>
          </a:p>
        </p:txBody>
      </p:sp>
      <p:sp>
        <p:nvSpPr>
          <p:cNvPr id="258" name="Google Shape;258;g137583a2c0f_0_19:notes"/>
          <p:cNvSpPr txBox="1"/>
          <p:nvPr>
            <p:ph idx="12" type="sldNum"/>
          </p:nvPr>
        </p:nvSpPr>
        <p:spPr>
          <a:xfrm>
            <a:off x="3884621" y="8685225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branded" type="title">
  <p:cSld name="TITLE"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30141" y="717397"/>
            <a:ext cx="2802942" cy="2182791"/>
            <a:chOff x="630150" y="717396"/>
            <a:chExt cx="2367350" cy="1914057"/>
          </a:xfrm>
        </p:grpSpPr>
        <p:pic>
          <p:nvPicPr>
            <p:cNvPr id="12" name="Google Shape;12;p2"/>
            <p:cNvPicPr preferRelativeResize="0"/>
            <p:nvPr/>
          </p:nvPicPr>
          <p:blipFill rotWithShape="1">
            <a:blip r:embed="rId2">
              <a:alphaModFix/>
            </a:blip>
            <a:srcRect b="0" l="46890" r="0" t="0"/>
            <a:stretch/>
          </p:blipFill>
          <p:spPr>
            <a:xfrm>
              <a:off x="630150" y="1556253"/>
              <a:ext cx="2367350" cy="107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3;p2"/>
            <p:cNvPicPr preferRelativeResize="0"/>
            <p:nvPr/>
          </p:nvPicPr>
          <p:blipFill rotWithShape="1">
            <a:blip r:embed="rId2">
              <a:alphaModFix/>
            </a:blip>
            <a:srcRect b="0" l="0" r="53108" t="0"/>
            <a:stretch/>
          </p:blipFill>
          <p:spPr>
            <a:xfrm>
              <a:off x="827371" y="717396"/>
              <a:ext cx="1926999" cy="9912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" name="Google Shape;14;p2"/>
          <p:cNvPicPr preferRelativeResize="0"/>
          <p:nvPr/>
        </p:nvPicPr>
        <p:blipFill rotWithShape="1">
          <a:blip r:embed="rId3">
            <a:alphaModFix/>
          </a:blip>
          <a:srcRect b="0" l="13423" r="13423" t="0"/>
          <a:stretch/>
        </p:blipFill>
        <p:spPr>
          <a:xfrm>
            <a:off x="4571999" y="0"/>
            <a:ext cx="4575724" cy="35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>
            <a:off x="0" y="3518525"/>
            <a:ext cx="9144000" cy="1625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 txBox="1"/>
          <p:nvPr>
            <p:ph type="title"/>
          </p:nvPr>
        </p:nvSpPr>
        <p:spPr>
          <a:xfrm>
            <a:off x="998000" y="3899425"/>
            <a:ext cx="7084500" cy="77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page B">
  <p:cSld name="SECTION_TITLE_AND_DESCRIPTION_1_1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" name="Google Shape;55;p11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7" name="Google Shape;57;p11"/>
          <p:cNvSpPr txBox="1"/>
          <p:nvPr>
            <p:ph idx="2" type="title"/>
          </p:nvPr>
        </p:nvSpPr>
        <p:spPr>
          <a:xfrm>
            <a:off x="4866900" y="564925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8" name="Google Shape;58;p11"/>
          <p:cNvSpPr txBox="1"/>
          <p:nvPr>
            <p:ph idx="3" type="body"/>
          </p:nvPr>
        </p:nvSpPr>
        <p:spPr>
          <a:xfrm>
            <a:off x="4866900" y="1398925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page C">
  <p:cSld name="SECTION_TITLE_AND_DESCRIPTION_1_1_1_1">
    <p:bg>
      <p:bgPr>
        <a:solidFill>
          <a:schemeClr val="lt2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" name="Google Shape;61;p12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2" name="Google Shape;62;p12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3" name="Google Shape;63;p12"/>
          <p:cNvSpPr txBox="1"/>
          <p:nvPr>
            <p:ph idx="2" type="title"/>
          </p:nvPr>
        </p:nvSpPr>
        <p:spPr>
          <a:xfrm>
            <a:off x="4866900" y="564925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4" name="Google Shape;64;p12"/>
          <p:cNvSpPr txBox="1"/>
          <p:nvPr>
            <p:ph idx="3" type="body"/>
          </p:nvPr>
        </p:nvSpPr>
        <p:spPr>
          <a:xfrm>
            <a:off x="4866900" y="1398925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/>
        </p:txBody>
      </p:sp>
      <p:sp>
        <p:nvSpPr>
          <p:cNvPr id="70" name="Google Shape;70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 algn="ctr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 algn="ctr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 algn="ctr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 algn="ctr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 algn="ctr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A7B17"/>
          </p15:clr>
        </p15:guide>
        <p15:guide id="2" pos="2880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Alternative">
  <p:cSld name="CUSTOM">
    <p:bg>
      <p:bgPr>
        <a:solidFill>
          <a:schemeClr val="lt2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478825" y="1297450"/>
            <a:ext cx="7923900" cy="319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 Alternative">
  <p:cSld name="ONE_COLUMN_TEXT_1">
    <p:bg>
      <p:bgPr>
        <a:solidFill>
          <a:schemeClr val="lt2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2" name="Google Shape;82;p18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3" name="Google Shape;8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Alternative">
  <p:cSld name="TITLE_AND_TWO_COLUMNS_1">
    <p:bg>
      <p:bgPr>
        <a:solidFill>
          <a:schemeClr val="lt2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7" name="Google Shape;87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8" name="Google Shape;8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rst page">
  <p:cSld name="CUSTOM_1">
    <p:bg>
      <p:bgPr>
        <a:solidFill>
          <a:srgbClr val="FFFFFF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20"/>
          <p:cNvGrpSpPr/>
          <p:nvPr/>
        </p:nvGrpSpPr>
        <p:grpSpPr>
          <a:xfrm>
            <a:off x="630141" y="717397"/>
            <a:ext cx="2802942" cy="2182791"/>
            <a:chOff x="630150" y="717396"/>
            <a:chExt cx="2367350" cy="1914057"/>
          </a:xfrm>
        </p:grpSpPr>
        <p:pic>
          <p:nvPicPr>
            <p:cNvPr id="91" name="Google Shape;91;p20"/>
            <p:cNvPicPr preferRelativeResize="0"/>
            <p:nvPr/>
          </p:nvPicPr>
          <p:blipFill rotWithShape="1">
            <a:blip r:embed="rId2">
              <a:alphaModFix/>
            </a:blip>
            <a:srcRect b="0" l="46890" r="0" t="0"/>
            <a:stretch/>
          </p:blipFill>
          <p:spPr>
            <a:xfrm>
              <a:off x="630150" y="1556253"/>
              <a:ext cx="2367350" cy="107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20"/>
            <p:cNvPicPr preferRelativeResize="0"/>
            <p:nvPr/>
          </p:nvPicPr>
          <p:blipFill rotWithShape="1">
            <a:blip r:embed="rId2">
              <a:alphaModFix/>
            </a:blip>
            <a:srcRect b="0" l="0" r="53108" t="0"/>
            <a:stretch/>
          </p:blipFill>
          <p:spPr>
            <a:xfrm>
              <a:off x="827371" y="717396"/>
              <a:ext cx="1926999" cy="9912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3" name="Google Shape;93;p20"/>
          <p:cNvPicPr preferRelativeResize="0"/>
          <p:nvPr/>
        </p:nvPicPr>
        <p:blipFill rotWithShape="1">
          <a:blip r:embed="rId3">
            <a:alphaModFix/>
          </a:blip>
          <a:srcRect b="0" l="13423" r="13423" t="0"/>
          <a:stretch/>
        </p:blipFill>
        <p:spPr>
          <a:xfrm>
            <a:off x="4571999" y="0"/>
            <a:ext cx="4575724" cy="35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0"/>
          <p:cNvSpPr/>
          <p:nvPr/>
        </p:nvSpPr>
        <p:spPr>
          <a:xfrm>
            <a:off x="0" y="3518525"/>
            <a:ext cx="9144000" cy="1625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0"/>
          <p:cNvSpPr txBox="1"/>
          <p:nvPr>
            <p:ph type="title"/>
          </p:nvPr>
        </p:nvSpPr>
        <p:spPr>
          <a:xfrm>
            <a:off x="998000" y="3899425"/>
            <a:ext cx="7084500" cy="77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CUSTOM_9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">
  <p:cSld name="CUSTOM_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/>
          <p:nvPr>
            <p:ph type="title"/>
          </p:nvPr>
        </p:nvSpPr>
        <p:spPr>
          <a:xfrm>
            <a:off x="311700" y="370250"/>
            <a:ext cx="39822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pic>
        <p:nvPicPr>
          <p:cNvPr id="99" name="Google Shape;99;p21"/>
          <p:cNvPicPr preferRelativeResize="0"/>
          <p:nvPr/>
        </p:nvPicPr>
        <p:blipFill rotWithShape="1">
          <a:blip r:embed="rId2">
            <a:alphaModFix/>
          </a:blip>
          <a:srcRect b="0" l="15818" r="15818" t="4761"/>
          <a:stretch/>
        </p:blipFill>
        <p:spPr>
          <a:xfrm>
            <a:off x="5081525" y="370250"/>
            <a:ext cx="3910077" cy="435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 1">
  <p:cSld name="CUSTOM_2_1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 txBox="1"/>
          <p:nvPr>
            <p:ph type="title"/>
          </p:nvPr>
        </p:nvSpPr>
        <p:spPr>
          <a:xfrm>
            <a:off x="311700" y="370250"/>
            <a:ext cx="39822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pic>
        <p:nvPicPr>
          <p:cNvPr id="103" name="Google Shape;103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40350" y="754075"/>
            <a:ext cx="4298849" cy="3438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 alternative">
  <p:cSld name="CUSTOM_3">
    <p:bg>
      <p:bgPr>
        <a:solidFill>
          <a:schemeClr val="lt2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3"/>
          <p:cNvPicPr preferRelativeResize="0"/>
          <p:nvPr/>
        </p:nvPicPr>
        <p:blipFill rotWithShape="1">
          <a:blip r:embed="rId2">
            <a:alphaModFix/>
          </a:blip>
          <a:srcRect b="9034" l="15875" r="13974" t="6370"/>
          <a:stretch/>
        </p:blipFill>
        <p:spPr>
          <a:xfrm>
            <a:off x="5048843" y="445025"/>
            <a:ext cx="3605780" cy="434885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3"/>
          <p:cNvSpPr txBox="1"/>
          <p:nvPr>
            <p:ph type="title"/>
          </p:nvPr>
        </p:nvSpPr>
        <p:spPr>
          <a:xfrm>
            <a:off x="311700" y="370250"/>
            <a:ext cx="39822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7" name="Google Shape;107;p23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 alternative 1">
  <p:cSld name="CUSTOM_3_1">
    <p:bg>
      <p:bgPr>
        <a:solidFill>
          <a:schemeClr val="lt2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/>
          <p:nvPr>
            <p:ph type="title"/>
          </p:nvPr>
        </p:nvSpPr>
        <p:spPr>
          <a:xfrm>
            <a:off x="311700" y="370250"/>
            <a:ext cx="39822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0" name="Google Shape;110;p24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pic>
        <p:nvPicPr>
          <p:cNvPr id="111" name="Google Shape;111;p24"/>
          <p:cNvPicPr preferRelativeResize="0"/>
          <p:nvPr/>
        </p:nvPicPr>
        <p:blipFill rotWithShape="1">
          <a:blip r:embed="rId2">
            <a:alphaModFix/>
          </a:blip>
          <a:srcRect b="0" l="3384" r="3384" t="0"/>
          <a:stretch/>
        </p:blipFill>
        <p:spPr>
          <a:xfrm>
            <a:off x="4597575" y="754075"/>
            <a:ext cx="4237752" cy="3635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 left side">
  <p:cSld name="CUSTOM_7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5"/>
          <p:cNvSpPr txBox="1"/>
          <p:nvPr>
            <p:ph type="title"/>
          </p:nvPr>
        </p:nvSpPr>
        <p:spPr>
          <a:xfrm>
            <a:off x="4244200" y="445025"/>
            <a:ext cx="458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14" name="Google Shape;114;p25"/>
          <p:cNvPicPr preferRelativeResize="0"/>
          <p:nvPr/>
        </p:nvPicPr>
        <p:blipFill rotWithShape="1">
          <a:blip r:embed="rId2">
            <a:alphaModFix/>
          </a:blip>
          <a:srcRect b="17246" l="16469" r="15867" t="13602"/>
          <a:stretch/>
        </p:blipFill>
        <p:spPr>
          <a:xfrm>
            <a:off x="382725" y="445025"/>
            <a:ext cx="3467462" cy="4430602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5"/>
          <p:cNvSpPr txBox="1"/>
          <p:nvPr>
            <p:ph idx="1" type="body"/>
          </p:nvPr>
        </p:nvSpPr>
        <p:spPr>
          <a:xfrm>
            <a:off x="4386775" y="1634075"/>
            <a:ext cx="44457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 left side 1">
  <p:cSld name="CUSTOM_7_1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6"/>
          <p:cNvSpPr txBox="1"/>
          <p:nvPr>
            <p:ph type="title"/>
          </p:nvPr>
        </p:nvSpPr>
        <p:spPr>
          <a:xfrm>
            <a:off x="4244200" y="445025"/>
            <a:ext cx="458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8" name="Google Shape;118;p26"/>
          <p:cNvSpPr txBox="1"/>
          <p:nvPr>
            <p:ph idx="1" type="body"/>
          </p:nvPr>
        </p:nvSpPr>
        <p:spPr>
          <a:xfrm>
            <a:off x="4386775" y="1634075"/>
            <a:ext cx="44457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pic>
        <p:nvPicPr>
          <p:cNvPr id="119" name="Google Shape;119;p26"/>
          <p:cNvPicPr preferRelativeResize="0"/>
          <p:nvPr/>
        </p:nvPicPr>
        <p:blipFill rotWithShape="1">
          <a:blip r:embed="rId2">
            <a:alphaModFix/>
          </a:blip>
          <a:srcRect b="0" l="7221" r="7221" t="0"/>
          <a:stretch/>
        </p:blipFill>
        <p:spPr>
          <a:xfrm>
            <a:off x="218525" y="1017725"/>
            <a:ext cx="3809654" cy="296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in corner ">
  <p:cSld name="CUSTOM_8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 txBox="1"/>
          <p:nvPr>
            <p:ph type="title"/>
          </p:nvPr>
        </p:nvSpPr>
        <p:spPr>
          <a:xfrm>
            <a:off x="401600" y="445025"/>
            <a:ext cx="5082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22" name="Google Shape;122;p27"/>
          <p:cNvPicPr preferRelativeResize="0"/>
          <p:nvPr/>
        </p:nvPicPr>
        <p:blipFill rotWithShape="1">
          <a:blip r:embed="rId2">
            <a:alphaModFix/>
          </a:blip>
          <a:srcRect b="18816" l="0" r="0" t="18816"/>
          <a:stretch/>
        </p:blipFill>
        <p:spPr>
          <a:xfrm>
            <a:off x="6005950" y="229600"/>
            <a:ext cx="2802949" cy="13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7"/>
          <p:cNvSpPr txBox="1"/>
          <p:nvPr>
            <p:ph idx="1" type="body"/>
          </p:nvPr>
        </p:nvSpPr>
        <p:spPr>
          <a:xfrm>
            <a:off x="401550" y="1482800"/>
            <a:ext cx="5082000" cy="327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adrant">
  <p:cSld name="CUSTOM_4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6" name="Google Shape;126;p28"/>
          <p:cNvSpPr txBox="1"/>
          <p:nvPr/>
        </p:nvSpPr>
        <p:spPr>
          <a:xfrm>
            <a:off x="596900" y="1205151"/>
            <a:ext cx="612600" cy="1698900"/>
          </a:xfrm>
          <a:prstGeom prst="rect">
            <a:avLst/>
          </a:prstGeom>
          <a:solidFill>
            <a:srgbClr val="2B2B73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FFFFFF"/>
                </a:solidFill>
              </a:rPr>
              <a:t>1</a:t>
            </a:r>
            <a:endParaRPr b="1" sz="3600">
              <a:solidFill>
                <a:srgbClr val="FFFFFF"/>
              </a:solidFill>
            </a:endParaRPr>
          </a:p>
        </p:txBody>
      </p:sp>
      <p:sp>
        <p:nvSpPr>
          <p:cNvPr id="127" name="Google Shape;127;p28"/>
          <p:cNvSpPr txBox="1"/>
          <p:nvPr/>
        </p:nvSpPr>
        <p:spPr>
          <a:xfrm>
            <a:off x="4527913" y="1180419"/>
            <a:ext cx="612600" cy="1698900"/>
          </a:xfrm>
          <a:prstGeom prst="rect">
            <a:avLst/>
          </a:prstGeom>
          <a:solidFill>
            <a:srgbClr val="FF5240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3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28" name="Google Shape;128;p28"/>
          <p:cNvSpPr txBox="1"/>
          <p:nvPr/>
        </p:nvSpPr>
        <p:spPr>
          <a:xfrm>
            <a:off x="596900" y="2981251"/>
            <a:ext cx="612600" cy="1698900"/>
          </a:xfrm>
          <a:prstGeom prst="rect">
            <a:avLst/>
          </a:prstGeom>
          <a:solidFill>
            <a:srgbClr val="C7D6E8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2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29" name="Google Shape;129;p28"/>
          <p:cNvSpPr txBox="1"/>
          <p:nvPr/>
        </p:nvSpPr>
        <p:spPr>
          <a:xfrm>
            <a:off x="4527913" y="2982797"/>
            <a:ext cx="612600" cy="1698900"/>
          </a:xfrm>
          <a:prstGeom prst="rect">
            <a:avLst/>
          </a:prstGeom>
          <a:solidFill>
            <a:srgbClr val="FCCCC7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4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30" name="Google Shape;130;p28"/>
          <p:cNvSpPr txBox="1"/>
          <p:nvPr>
            <p:ph idx="1" type="subTitle"/>
          </p:nvPr>
        </p:nvSpPr>
        <p:spPr>
          <a:xfrm>
            <a:off x="1376800" y="1205150"/>
            <a:ext cx="2983800" cy="394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1" name="Google Shape;131;p28"/>
          <p:cNvSpPr txBox="1"/>
          <p:nvPr>
            <p:ph idx="2" type="subTitle"/>
          </p:nvPr>
        </p:nvSpPr>
        <p:spPr>
          <a:xfrm>
            <a:off x="5307850" y="1205150"/>
            <a:ext cx="2983800" cy="394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2" name="Google Shape;132;p28"/>
          <p:cNvSpPr txBox="1"/>
          <p:nvPr>
            <p:ph idx="3" type="subTitle"/>
          </p:nvPr>
        </p:nvSpPr>
        <p:spPr>
          <a:xfrm>
            <a:off x="1376800" y="2982800"/>
            <a:ext cx="2983800" cy="394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3" name="Google Shape;133;p28"/>
          <p:cNvSpPr txBox="1"/>
          <p:nvPr>
            <p:ph idx="4" type="subTitle"/>
          </p:nvPr>
        </p:nvSpPr>
        <p:spPr>
          <a:xfrm>
            <a:off x="5307825" y="2982800"/>
            <a:ext cx="2983800" cy="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4" name="Google Shape;134;p28"/>
          <p:cNvSpPr txBox="1"/>
          <p:nvPr>
            <p:ph idx="5" type="body"/>
          </p:nvPr>
        </p:nvSpPr>
        <p:spPr>
          <a:xfrm>
            <a:off x="1376800" y="1609900"/>
            <a:ext cx="2983800" cy="12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35" name="Google Shape;135;p28"/>
          <p:cNvSpPr txBox="1"/>
          <p:nvPr>
            <p:ph idx="6" type="body"/>
          </p:nvPr>
        </p:nvSpPr>
        <p:spPr>
          <a:xfrm>
            <a:off x="5307850" y="1583975"/>
            <a:ext cx="2983800" cy="12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36" name="Google Shape;136;p28"/>
          <p:cNvSpPr txBox="1"/>
          <p:nvPr>
            <p:ph idx="7" type="body"/>
          </p:nvPr>
        </p:nvSpPr>
        <p:spPr>
          <a:xfrm>
            <a:off x="1376800" y="3377600"/>
            <a:ext cx="2983800" cy="12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37" name="Google Shape;137;p28"/>
          <p:cNvSpPr txBox="1"/>
          <p:nvPr>
            <p:ph idx="8" type="body"/>
          </p:nvPr>
        </p:nvSpPr>
        <p:spPr>
          <a:xfrm>
            <a:off x="5307850" y="3377600"/>
            <a:ext cx="2983800" cy="13041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ctant">
  <p:cSld name="CUSTOM_5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0" name="Google Shape;140;p29"/>
          <p:cNvSpPr txBox="1"/>
          <p:nvPr/>
        </p:nvSpPr>
        <p:spPr>
          <a:xfrm>
            <a:off x="546857" y="1055669"/>
            <a:ext cx="643200" cy="845400"/>
          </a:xfrm>
          <a:prstGeom prst="rect">
            <a:avLst/>
          </a:prstGeom>
          <a:solidFill>
            <a:srgbClr val="2B2B73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FFFFFF"/>
                </a:solidFill>
              </a:rPr>
              <a:t>#</a:t>
            </a:r>
            <a:endParaRPr b="1" sz="3600">
              <a:solidFill>
                <a:srgbClr val="FFFFFF"/>
              </a:solidFill>
            </a:endParaRPr>
          </a:p>
        </p:txBody>
      </p:sp>
      <p:sp>
        <p:nvSpPr>
          <p:cNvPr id="141" name="Google Shape;141;p29"/>
          <p:cNvSpPr txBox="1"/>
          <p:nvPr/>
        </p:nvSpPr>
        <p:spPr>
          <a:xfrm>
            <a:off x="4672925" y="1031049"/>
            <a:ext cx="643200" cy="845400"/>
          </a:xfrm>
          <a:prstGeom prst="rect">
            <a:avLst/>
          </a:prstGeom>
          <a:solidFill>
            <a:srgbClr val="FF5240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2" name="Google Shape;142;p29"/>
          <p:cNvSpPr txBox="1"/>
          <p:nvPr/>
        </p:nvSpPr>
        <p:spPr>
          <a:xfrm>
            <a:off x="546857" y="2023591"/>
            <a:ext cx="643200" cy="845400"/>
          </a:xfrm>
          <a:prstGeom prst="rect">
            <a:avLst/>
          </a:prstGeom>
          <a:solidFill>
            <a:srgbClr val="C7D6E8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3" name="Google Shape;143;p29"/>
          <p:cNvSpPr txBox="1"/>
          <p:nvPr/>
        </p:nvSpPr>
        <p:spPr>
          <a:xfrm>
            <a:off x="4672925" y="2023582"/>
            <a:ext cx="643200" cy="845400"/>
          </a:xfrm>
          <a:prstGeom prst="rect">
            <a:avLst/>
          </a:prstGeom>
          <a:solidFill>
            <a:srgbClr val="FCCCC7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4" name="Google Shape;144;p29"/>
          <p:cNvSpPr txBox="1"/>
          <p:nvPr/>
        </p:nvSpPr>
        <p:spPr>
          <a:xfrm>
            <a:off x="554048" y="2974232"/>
            <a:ext cx="643200" cy="845400"/>
          </a:xfrm>
          <a:prstGeom prst="rect">
            <a:avLst/>
          </a:prstGeom>
          <a:solidFill>
            <a:srgbClr val="FF5240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5" name="Google Shape;145;p29"/>
          <p:cNvSpPr txBox="1"/>
          <p:nvPr/>
        </p:nvSpPr>
        <p:spPr>
          <a:xfrm>
            <a:off x="554048" y="3966765"/>
            <a:ext cx="643200" cy="845400"/>
          </a:xfrm>
          <a:prstGeom prst="rect">
            <a:avLst/>
          </a:prstGeom>
          <a:solidFill>
            <a:srgbClr val="FCCCC7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6" name="Google Shape;146;p29"/>
          <p:cNvSpPr txBox="1"/>
          <p:nvPr/>
        </p:nvSpPr>
        <p:spPr>
          <a:xfrm>
            <a:off x="4672925" y="3016121"/>
            <a:ext cx="643200" cy="845400"/>
          </a:xfrm>
          <a:prstGeom prst="rect">
            <a:avLst/>
          </a:prstGeom>
          <a:solidFill>
            <a:srgbClr val="2B2B73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FFFFFF"/>
                </a:solidFill>
              </a:rPr>
              <a:t>#</a:t>
            </a:r>
            <a:endParaRPr b="1" sz="3600">
              <a:solidFill>
                <a:srgbClr val="FFFFFF"/>
              </a:solidFill>
            </a:endParaRPr>
          </a:p>
        </p:txBody>
      </p:sp>
      <p:sp>
        <p:nvSpPr>
          <p:cNvPr id="147" name="Google Shape;147;p29"/>
          <p:cNvSpPr txBox="1"/>
          <p:nvPr/>
        </p:nvSpPr>
        <p:spPr>
          <a:xfrm>
            <a:off x="4672925" y="3984043"/>
            <a:ext cx="643200" cy="845400"/>
          </a:xfrm>
          <a:prstGeom prst="rect">
            <a:avLst/>
          </a:prstGeom>
          <a:solidFill>
            <a:srgbClr val="C7D6E8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8" name="Google Shape;148;p29"/>
          <p:cNvSpPr txBox="1"/>
          <p:nvPr>
            <p:ph idx="1" type="subTitle"/>
          </p:nvPr>
        </p:nvSpPr>
        <p:spPr>
          <a:xfrm>
            <a:off x="1250250" y="105567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49" name="Google Shape;149;p29"/>
          <p:cNvSpPr txBox="1"/>
          <p:nvPr>
            <p:ph idx="2" type="subTitle"/>
          </p:nvPr>
        </p:nvSpPr>
        <p:spPr>
          <a:xfrm>
            <a:off x="1250250" y="202357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0" name="Google Shape;150;p29"/>
          <p:cNvSpPr txBox="1"/>
          <p:nvPr>
            <p:ph idx="3" type="subTitle"/>
          </p:nvPr>
        </p:nvSpPr>
        <p:spPr>
          <a:xfrm>
            <a:off x="1250250" y="309337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1" name="Google Shape;151;p29"/>
          <p:cNvSpPr txBox="1"/>
          <p:nvPr>
            <p:ph idx="4" type="subTitle"/>
          </p:nvPr>
        </p:nvSpPr>
        <p:spPr>
          <a:xfrm>
            <a:off x="1250250" y="404402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2" name="Google Shape;152;p29"/>
          <p:cNvSpPr txBox="1"/>
          <p:nvPr>
            <p:ph idx="5" type="subTitle"/>
          </p:nvPr>
        </p:nvSpPr>
        <p:spPr>
          <a:xfrm>
            <a:off x="5413150" y="105567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3" name="Google Shape;153;p29"/>
          <p:cNvSpPr txBox="1"/>
          <p:nvPr>
            <p:ph idx="6" type="subTitle"/>
          </p:nvPr>
        </p:nvSpPr>
        <p:spPr>
          <a:xfrm>
            <a:off x="5413150" y="210082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4" name="Google Shape;154;p29"/>
          <p:cNvSpPr txBox="1"/>
          <p:nvPr>
            <p:ph idx="7" type="subTitle"/>
          </p:nvPr>
        </p:nvSpPr>
        <p:spPr>
          <a:xfrm>
            <a:off x="5413150" y="307242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5" name="Google Shape;155;p29"/>
          <p:cNvSpPr txBox="1"/>
          <p:nvPr>
            <p:ph idx="8" type="subTitle"/>
          </p:nvPr>
        </p:nvSpPr>
        <p:spPr>
          <a:xfrm>
            <a:off x="5413150" y="404402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colades">
  <p:cSld name="CUSTOM_6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58" name="Google Shape;158;p30"/>
          <p:cNvPicPr preferRelativeResize="0"/>
          <p:nvPr/>
        </p:nvPicPr>
        <p:blipFill rotWithShape="1">
          <a:blip r:embed="rId2">
            <a:alphaModFix/>
          </a:blip>
          <a:srcRect b="2305" l="2761" r="0" t="0"/>
          <a:stretch/>
        </p:blipFill>
        <p:spPr>
          <a:xfrm>
            <a:off x="197550" y="1162225"/>
            <a:ext cx="8771374" cy="315875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1" name="Google Shape;161;p3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2" name="Google Shape;162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" showMasterSp="0">
  <p:cSld name="Full image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31150" lIns="31150" spcFirstLastPara="1" rIns="31150" wrap="square" tIns="311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1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-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800"/>
              <a:buFont typeface="Noto Sans Symbols"/>
              <a:buChar char="▪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-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Clr>
                <a:schemeClr val="lt2"/>
              </a:buClr>
              <a:buSzPts val="8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2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7" name="Google Shape;167;p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8" name="Google Shape;168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1">
  <p:cSld name="MAIN_POINT_2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71" name="Google Shape;171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&amp; Image A">
  <p:cSld name="Content &amp; Image A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5"/>
          <p:cNvSpPr/>
          <p:nvPr>
            <p:ph idx="2" type="pic"/>
          </p:nvPr>
        </p:nvSpPr>
        <p:spPr>
          <a:xfrm>
            <a:off x="4705643" y="222647"/>
            <a:ext cx="4152600" cy="461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31150" lIns="31150" spcFirstLastPara="1" rIns="31150" wrap="square" tIns="311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-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800"/>
              <a:buFont typeface="Noto Sans Symbols"/>
              <a:buChar char="▪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-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Clr>
                <a:schemeClr val="lt2"/>
              </a:buClr>
              <a:buSzPts val="8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4" name="Google Shape;174;p35"/>
          <p:cNvSpPr txBox="1"/>
          <p:nvPr>
            <p:ph idx="1" type="body"/>
          </p:nvPr>
        </p:nvSpPr>
        <p:spPr>
          <a:xfrm>
            <a:off x="553182" y="1140619"/>
            <a:ext cx="3874800" cy="34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30200" lvl="3" marL="18288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•"/>
              <a:defRPr/>
            </a:lvl4pPr>
            <a:lvl5pPr indent="-292100" lvl="4" marL="22860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000"/>
              <a:buChar char="-"/>
              <a:defRPr/>
            </a:lvl5pPr>
            <a:lvl6pPr indent="-279400" lvl="5" marL="27432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800"/>
              <a:buChar char="▪"/>
              <a:defRPr/>
            </a:lvl6pPr>
            <a:lvl7pPr indent="-330200" lvl="6" marL="32004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•"/>
              <a:defRPr/>
            </a:lvl7pPr>
            <a:lvl8pPr indent="-330200" lvl="7" marL="36576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-"/>
              <a:defRPr/>
            </a:lvl8pPr>
            <a:lvl9pPr indent="-228600" lvl="8" marL="4114800" rtl="0" algn="l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SzPts val="1200"/>
              <a:buNone/>
              <a:defRPr/>
            </a:lvl9pPr>
          </a:lstStyle>
          <a:p/>
        </p:txBody>
      </p:sp>
      <p:sp>
        <p:nvSpPr>
          <p:cNvPr id="175" name="Google Shape;175;p35"/>
          <p:cNvSpPr txBox="1"/>
          <p:nvPr>
            <p:ph idx="3" type="body"/>
          </p:nvPr>
        </p:nvSpPr>
        <p:spPr>
          <a:xfrm>
            <a:off x="553182" y="440147"/>
            <a:ext cx="38748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 b="1" sz="1900" cap="none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0" sz="1500" cap="none">
                <a:solidFill>
                  <a:schemeClr val="dk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91A6"/>
              </a:buClr>
              <a:buSzPts val="1500"/>
              <a:buNone/>
              <a:defRPr sz="1500">
                <a:solidFill>
                  <a:srgbClr val="7A91A6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500">
                <a:solidFill>
                  <a:srgbClr val="7A91A6"/>
                </a:solidFill>
              </a:defRPr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8pPr>
            <a:lvl9pPr indent="-2286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500">
                <a:solidFill>
                  <a:srgbClr val="7A91A6"/>
                </a:solidFill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Alternative 1">
  <p:cSld name="Title and two columns Alternative">
    <p:bg>
      <p:bgPr>
        <a:solidFill>
          <a:schemeClr val="lt2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178" name="Google Shape;178;p3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400"/>
            </a:lvl1pPr>
            <a:lvl2pPr indent="-2857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indent="-2857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indent="-2857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indent="-2857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indent="-2857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indent="-2857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indent="-2857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indent="-2857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/>
        </p:txBody>
      </p:sp>
      <p:sp>
        <p:nvSpPr>
          <p:cNvPr id="179" name="Google Shape;179;p3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400"/>
            </a:lvl1pPr>
            <a:lvl2pPr indent="-2857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indent="-2857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indent="-2857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indent="-2857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indent="-2857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indent="-2857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indent="-2857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indent="-2857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/>
        </p:txBody>
      </p:sp>
      <p:sp>
        <p:nvSpPr>
          <p:cNvPr id="180" name="Google Shape;180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page B 1">
  <p:cSld name="Split page B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3" name="Google Shape;183;p37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/>
        </p:txBody>
      </p:sp>
      <p:sp>
        <p:nvSpPr>
          <p:cNvPr id="184" name="Google Shape;184;p37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200"/>
            </a:lvl1pPr>
            <a:lvl2pPr indent="-2857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indent="-2857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indent="-2857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indent="-2857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indent="-2857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indent="-2857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indent="-2857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indent="-2857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/>
        </p:txBody>
      </p:sp>
      <p:sp>
        <p:nvSpPr>
          <p:cNvPr id="185" name="Google Shape;185;p37"/>
          <p:cNvSpPr txBox="1"/>
          <p:nvPr>
            <p:ph idx="2" type="title"/>
          </p:nvPr>
        </p:nvSpPr>
        <p:spPr>
          <a:xfrm>
            <a:off x="4866900" y="564925"/>
            <a:ext cx="39822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/>
        </p:txBody>
      </p:sp>
      <p:sp>
        <p:nvSpPr>
          <p:cNvPr id="186" name="Google Shape;186;p37"/>
          <p:cNvSpPr txBox="1"/>
          <p:nvPr>
            <p:ph idx="3" type="body"/>
          </p:nvPr>
        </p:nvSpPr>
        <p:spPr>
          <a:xfrm>
            <a:off x="4866900" y="1398925"/>
            <a:ext cx="39822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200"/>
            </a:lvl1pPr>
            <a:lvl2pPr indent="-2857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indent="-2857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indent="-2857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indent="-2857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indent="-2857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indent="-2857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indent="-2857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indent="-2857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>
  <p:cSld name="TITLE_3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89" name="Google Shape;189;p3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90" name="Google Shape;190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9"/>
          <p:cNvSpPr txBox="1"/>
          <p:nvPr>
            <p:ph idx="1" type="body"/>
          </p:nvPr>
        </p:nvSpPr>
        <p:spPr>
          <a:xfrm>
            <a:off x="553182" y="440147"/>
            <a:ext cx="80385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 b="1" sz="1900" cap="none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0" sz="1500" cap="none">
                <a:solidFill>
                  <a:schemeClr val="dk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91A6"/>
              </a:buClr>
              <a:buSzPts val="1500"/>
              <a:buNone/>
              <a:defRPr sz="1500">
                <a:solidFill>
                  <a:srgbClr val="7A91A6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500">
                <a:solidFill>
                  <a:srgbClr val="7A91A6"/>
                </a:solidFill>
              </a:defRPr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8pPr>
            <a:lvl9pPr indent="-2286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500">
                <a:solidFill>
                  <a:srgbClr val="7A91A6"/>
                </a:solidFill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0" name="Google Shape;30;p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1" name="Google Shape;31;p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">
  <p:cSld name="ONE_COLUM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8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page A">
  <p:cSld name="SECTION_TITLE_AND_DESCRIPTION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9" name="Google Shape;49;p10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1" name="Google Shape;51;p10"/>
          <p:cNvSpPr txBox="1"/>
          <p:nvPr>
            <p:ph idx="2" type="title"/>
          </p:nvPr>
        </p:nvSpPr>
        <p:spPr>
          <a:xfrm>
            <a:off x="4866900" y="564925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2" name="Google Shape;52;p10"/>
          <p:cNvSpPr txBox="1"/>
          <p:nvPr>
            <p:ph idx="3" type="body"/>
          </p:nvPr>
        </p:nvSpPr>
        <p:spPr>
          <a:xfrm>
            <a:off x="4866900" y="1398925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1pPr>
            <a:lvl2pPr indent="-3302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2pPr>
            <a:lvl3pPr indent="-3302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3pPr>
            <a:lvl4pPr indent="-3302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4pPr>
            <a:lvl5pPr indent="-3302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5pPr>
            <a:lvl6pPr indent="-3302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6pPr>
            <a:lvl7pPr indent="-3302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7pPr>
            <a:lvl8pPr indent="-3302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8pPr>
            <a:lvl9pPr indent="-3302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Relationship Id="rId3" Type="http://schemas.openxmlformats.org/officeDocument/2006/relationships/comments" Target="../comments/comment1.xml"/><Relationship Id="rId4" Type="http://schemas.openxmlformats.org/officeDocument/2006/relationships/image" Target="../media/image22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24.png"/><Relationship Id="rId6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00" y="2857225"/>
            <a:ext cx="2153550" cy="64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0"/>
          <p:cNvSpPr/>
          <p:nvPr/>
        </p:nvSpPr>
        <p:spPr>
          <a:xfrm>
            <a:off x="-39175" y="0"/>
            <a:ext cx="4611300" cy="3525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9" name="Google Shape;199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1450" y="578025"/>
            <a:ext cx="3645148" cy="87922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40"/>
          <p:cNvSpPr txBox="1"/>
          <p:nvPr>
            <p:ph type="title"/>
          </p:nvPr>
        </p:nvSpPr>
        <p:spPr>
          <a:xfrm>
            <a:off x="0" y="3503275"/>
            <a:ext cx="9144000" cy="16401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00">
                <a:solidFill>
                  <a:schemeClr val="accent6"/>
                </a:solidFill>
              </a:rPr>
              <a:t>     Zoom Guide - Train the Trainer</a:t>
            </a:r>
            <a:endParaRPr sz="3800">
              <a:solidFill>
                <a:schemeClr val="accent6"/>
              </a:solidFill>
            </a:endParaRPr>
          </a:p>
        </p:txBody>
      </p:sp>
      <p:pic>
        <p:nvPicPr>
          <p:cNvPr id="201" name="Google Shape;201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701" y="1948825"/>
            <a:ext cx="3627392" cy="81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1"/>
          <p:cNvSpPr txBox="1"/>
          <p:nvPr>
            <p:ph idx="1" type="body"/>
          </p:nvPr>
        </p:nvSpPr>
        <p:spPr>
          <a:xfrm>
            <a:off x="637000" y="944650"/>
            <a:ext cx="4225200" cy="29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900"/>
              <a:t>Zoom is a cloud-based video conferencing tool that lets you host virtual one-on-one or team meetings easily. With audio, video, accessibility  and collaboration features, this remote communication tool connects remote team members with each other.</a:t>
            </a:r>
            <a:endParaRPr sz="1900"/>
          </a:p>
        </p:txBody>
      </p:sp>
      <p:sp>
        <p:nvSpPr>
          <p:cNvPr id="207" name="Google Shape;207;p41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  What is Zoom?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08" name="Google Shape;20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9949" y="1185636"/>
            <a:ext cx="2710050" cy="2772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2"/>
          <p:cNvSpPr txBox="1"/>
          <p:nvPr>
            <p:ph idx="1" type="body"/>
          </p:nvPr>
        </p:nvSpPr>
        <p:spPr>
          <a:xfrm>
            <a:off x="3134975" y="1195125"/>
            <a:ext cx="5616900" cy="29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Basic / free - 2 people in one meeting, as long as you need, no restrictions </a:t>
            </a:r>
            <a:endParaRPr sz="1900"/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More than 2 people - 40 minute limit </a:t>
            </a:r>
            <a:endParaRPr sz="1900"/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GB" sz="1900"/>
              <a:t>For sessions longer than 40 mins - you will need to upgrade to a paid subscription </a:t>
            </a:r>
            <a:endParaRPr sz="1900"/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Benefits - can share video, audio and screens, record and annotate as well as create break out rooms</a:t>
            </a:r>
            <a:endParaRPr sz="1900"/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Accessibility features such as live transcription, dark mode, focus mode </a:t>
            </a:r>
            <a:endParaRPr sz="1900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15" name="Google Shape;215;p42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Key Features you should know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16" name="Google Shape;21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800" y="1719500"/>
            <a:ext cx="2885175" cy="206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3"/>
          <p:cNvSpPr/>
          <p:nvPr/>
        </p:nvSpPr>
        <p:spPr>
          <a:xfrm>
            <a:off x="1057200" y="1205100"/>
            <a:ext cx="7029600" cy="2733300"/>
          </a:xfrm>
          <a:prstGeom prst="rect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43"/>
          <p:cNvSpPr txBox="1"/>
          <p:nvPr>
            <p:ph type="title"/>
          </p:nvPr>
        </p:nvSpPr>
        <p:spPr>
          <a:xfrm>
            <a:off x="1307825" y="1431925"/>
            <a:ext cx="5758500" cy="16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chemeClr val="lt1"/>
                </a:solidFill>
              </a:rPr>
              <a:t>Creating a Scheduled Meeting</a:t>
            </a:r>
            <a:endParaRPr sz="4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4"/>
          <p:cNvSpPr txBox="1"/>
          <p:nvPr>
            <p:ph idx="1" type="body"/>
          </p:nvPr>
        </p:nvSpPr>
        <p:spPr>
          <a:xfrm>
            <a:off x="254050" y="944650"/>
            <a:ext cx="8520600" cy="29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29" name="Google Shape;229;p44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Creating a Scheduled Meeting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30" name="Google Shape;23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050" y="877475"/>
            <a:ext cx="4305699" cy="303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59548" y="944650"/>
            <a:ext cx="3064976" cy="36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4"/>
          <p:cNvSpPr txBox="1"/>
          <p:nvPr/>
        </p:nvSpPr>
        <p:spPr>
          <a:xfrm>
            <a:off x="605725" y="4024450"/>
            <a:ext cx="2371500" cy="83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If you haven’t done so already you’ll need create a scheduled meeting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234" name="Google Shape;234;p44"/>
          <p:cNvCxnSpPr/>
          <p:nvPr/>
        </p:nvCxnSpPr>
        <p:spPr>
          <a:xfrm rot="10800000">
            <a:off x="1211425" y="3254450"/>
            <a:ext cx="1016400" cy="924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5" name="Google Shape;235;p44"/>
          <p:cNvSpPr txBox="1"/>
          <p:nvPr/>
        </p:nvSpPr>
        <p:spPr>
          <a:xfrm>
            <a:off x="4055250" y="4142300"/>
            <a:ext cx="1704300" cy="83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It will bring up this pop up which you can edit it 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236" name="Google Shape;236;p44"/>
          <p:cNvCxnSpPr/>
          <p:nvPr/>
        </p:nvCxnSpPr>
        <p:spPr>
          <a:xfrm flipH="1" rot="10800000">
            <a:off x="5369350" y="1919950"/>
            <a:ext cx="862500" cy="219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5"/>
          <p:cNvSpPr txBox="1"/>
          <p:nvPr>
            <p:ph idx="1" type="body"/>
          </p:nvPr>
        </p:nvSpPr>
        <p:spPr>
          <a:xfrm>
            <a:off x="254050" y="944650"/>
            <a:ext cx="8520600" cy="29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42" name="Google Shape;242;p45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Creating a Scheduled Meeting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43" name="Google Shape;243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0523" y="749450"/>
            <a:ext cx="3064976" cy="36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45"/>
          <p:cNvSpPr txBox="1"/>
          <p:nvPr/>
        </p:nvSpPr>
        <p:spPr>
          <a:xfrm>
            <a:off x="133475" y="3844750"/>
            <a:ext cx="1704300" cy="104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Once you’ve saved this it should now be in your </a:t>
            </a:r>
            <a:r>
              <a:rPr b="1" lang="en-GB">
                <a:solidFill>
                  <a:schemeClr val="dk1"/>
                </a:solidFill>
              </a:rPr>
              <a:t>calendar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246" name="Google Shape;246;p45"/>
          <p:cNvCxnSpPr/>
          <p:nvPr/>
        </p:nvCxnSpPr>
        <p:spPr>
          <a:xfrm flipH="1" rot="10800000">
            <a:off x="1837775" y="4250350"/>
            <a:ext cx="1554600" cy="500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47" name="Google Shape;247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02725" y="872675"/>
            <a:ext cx="2472778" cy="29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5"/>
          <p:cNvSpPr txBox="1"/>
          <p:nvPr/>
        </p:nvSpPr>
        <p:spPr>
          <a:xfrm>
            <a:off x="4967825" y="3942850"/>
            <a:ext cx="2763000" cy="104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Which will include the details for entering the zoom which can be copied and pasted in an email to send to attendees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6"/>
          <p:cNvSpPr/>
          <p:nvPr/>
        </p:nvSpPr>
        <p:spPr>
          <a:xfrm>
            <a:off x="1057200" y="1205100"/>
            <a:ext cx="7029600" cy="2733300"/>
          </a:xfrm>
          <a:prstGeom prst="rect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46"/>
          <p:cNvSpPr txBox="1"/>
          <p:nvPr>
            <p:ph type="title"/>
          </p:nvPr>
        </p:nvSpPr>
        <p:spPr>
          <a:xfrm>
            <a:off x="1307825" y="1431925"/>
            <a:ext cx="5758500" cy="16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chemeClr val="lt1"/>
                </a:solidFill>
              </a:rPr>
              <a:t>Getting to know the controls </a:t>
            </a:r>
            <a:endParaRPr sz="4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7"/>
          <p:cNvSpPr/>
          <p:nvPr/>
        </p:nvSpPr>
        <p:spPr>
          <a:xfrm>
            <a:off x="82125" y="112925"/>
            <a:ext cx="9144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47"/>
          <p:cNvPicPr preferRelativeResize="0"/>
          <p:nvPr/>
        </p:nvPicPr>
        <p:blipFill rotWithShape="1">
          <a:blip r:embed="rId3">
            <a:alphaModFix/>
          </a:blip>
          <a:srcRect b="0" l="0" r="81932" t="0"/>
          <a:stretch/>
        </p:blipFill>
        <p:spPr>
          <a:xfrm>
            <a:off x="955979" y="3405756"/>
            <a:ext cx="1652122" cy="364012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7"/>
          <p:cNvSpPr txBox="1"/>
          <p:nvPr/>
        </p:nvSpPr>
        <p:spPr>
          <a:xfrm>
            <a:off x="2741151" y="744475"/>
            <a:ext cx="3777900" cy="70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-GB" sz="1200">
                <a:solidFill>
                  <a:schemeClr val="dk1"/>
                </a:solidFill>
              </a:rPr>
              <a:t>Open Zoom: Either start New Meeting or schedule one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47"/>
          <p:cNvSpPr txBox="1"/>
          <p:nvPr/>
        </p:nvSpPr>
        <p:spPr>
          <a:xfrm>
            <a:off x="573979" y="4090300"/>
            <a:ext cx="1490700" cy="930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GB" sz="1200">
                <a:solidFill>
                  <a:schemeClr val="dk1"/>
                </a:solidFill>
              </a:rPr>
              <a:t>All microphone options including (un)mute and selecting source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47"/>
          <p:cNvSpPr txBox="1"/>
          <p:nvPr/>
        </p:nvSpPr>
        <p:spPr>
          <a:xfrm>
            <a:off x="1069400" y="2114052"/>
            <a:ext cx="1609800" cy="971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GB" sz="1200">
                <a:solidFill>
                  <a:schemeClr val="dk1"/>
                </a:solidFill>
              </a:rPr>
              <a:t>All video options including stop/start and selecting virtual background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47"/>
          <p:cNvSpPr txBox="1"/>
          <p:nvPr/>
        </p:nvSpPr>
        <p:spPr>
          <a:xfrm>
            <a:off x="2810000" y="1642149"/>
            <a:ext cx="1609800" cy="1134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GB" sz="1200">
                <a:solidFill>
                  <a:schemeClr val="dk1"/>
                </a:solidFill>
              </a:rPr>
              <a:t>Gives you control over the meeting. Important now as screen sharing permissions changed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7"/>
          <p:cNvSpPr txBox="1"/>
          <p:nvPr/>
        </p:nvSpPr>
        <p:spPr>
          <a:xfrm>
            <a:off x="3305575" y="3886599"/>
            <a:ext cx="1538700" cy="11346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GB" sz="1200">
                <a:solidFill>
                  <a:schemeClr val="accent6"/>
                </a:solidFill>
              </a:rPr>
              <a:t>Allows you to see participants and remove and give permission to record (see next slide)</a:t>
            </a:r>
            <a:endParaRPr b="0" i="0" sz="12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7"/>
          <p:cNvSpPr txBox="1"/>
          <p:nvPr/>
        </p:nvSpPr>
        <p:spPr>
          <a:xfrm>
            <a:off x="4550606" y="1920947"/>
            <a:ext cx="1609800" cy="930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GB" sz="1200">
                <a:solidFill>
                  <a:srgbClr val="FFFFFF"/>
                </a:solidFill>
              </a:rPr>
              <a:t>Allows you to share your screen or to encourage participants to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7"/>
          <p:cNvSpPr txBox="1"/>
          <p:nvPr/>
        </p:nvSpPr>
        <p:spPr>
          <a:xfrm>
            <a:off x="5354537" y="4141456"/>
            <a:ext cx="1538700" cy="828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GB" sz="1200">
                <a:solidFill>
                  <a:schemeClr val="dk1"/>
                </a:solidFill>
              </a:rPr>
              <a:t>Chat is very useful if the audio isn’t working properly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47"/>
          <p:cNvSpPr txBox="1"/>
          <p:nvPr/>
        </p:nvSpPr>
        <p:spPr>
          <a:xfrm>
            <a:off x="6460823" y="2191094"/>
            <a:ext cx="1286100" cy="611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GB" sz="1200">
                <a:solidFill>
                  <a:schemeClr val="dk1"/>
                </a:solidFill>
              </a:rPr>
              <a:t>Allows you to record your session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47"/>
          <p:cNvSpPr txBox="1"/>
          <p:nvPr/>
        </p:nvSpPr>
        <p:spPr>
          <a:xfrm>
            <a:off x="7147015" y="3686756"/>
            <a:ext cx="1010400" cy="6117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GB" sz="1200">
                <a:solidFill>
                  <a:schemeClr val="lt1"/>
                </a:solidFill>
              </a:rPr>
              <a:t>On screen emoji-like reactions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1" name="Google Shape;271;p47"/>
          <p:cNvCxnSpPr/>
          <p:nvPr/>
        </p:nvCxnSpPr>
        <p:spPr>
          <a:xfrm flipH="1">
            <a:off x="2119787" y="2980744"/>
            <a:ext cx="97500" cy="4251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2" name="Google Shape;272;p47"/>
          <p:cNvCxnSpPr/>
          <p:nvPr/>
        </p:nvCxnSpPr>
        <p:spPr>
          <a:xfrm flipH="1" rot="10800000">
            <a:off x="1227269" y="3761631"/>
            <a:ext cx="60900" cy="4053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3" name="Google Shape;273;p47"/>
          <p:cNvCxnSpPr>
            <a:stCxn id="266" idx="0"/>
          </p:cNvCxnSpPr>
          <p:nvPr/>
        </p:nvCxnSpPr>
        <p:spPr>
          <a:xfrm flipH="1" rot="10800000">
            <a:off x="4074925" y="3489699"/>
            <a:ext cx="18600" cy="396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4" name="Google Shape;274;p47"/>
          <p:cNvCxnSpPr/>
          <p:nvPr/>
        </p:nvCxnSpPr>
        <p:spPr>
          <a:xfrm rot="10800000">
            <a:off x="5024165" y="3751194"/>
            <a:ext cx="580500" cy="267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5" name="Google Shape;275;p47"/>
          <p:cNvCxnSpPr/>
          <p:nvPr/>
        </p:nvCxnSpPr>
        <p:spPr>
          <a:xfrm rot="10800000">
            <a:off x="7108685" y="3429056"/>
            <a:ext cx="374700" cy="2577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6" name="Google Shape;276;p47"/>
          <p:cNvCxnSpPr/>
          <p:nvPr/>
        </p:nvCxnSpPr>
        <p:spPr>
          <a:xfrm flipH="1">
            <a:off x="3214177" y="2834644"/>
            <a:ext cx="153000" cy="3723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7" name="Google Shape;277;p47"/>
          <p:cNvCxnSpPr/>
          <p:nvPr/>
        </p:nvCxnSpPr>
        <p:spPr>
          <a:xfrm>
            <a:off x="5255589" y="2855950"/>
            <a:ext cx="199800" cy="3297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8" name="Google Shape;278;p47"/>
          <p:cNvCxnSpPr/>
          <p:nvPr/>
        </p:nvCxnSpPr>
        <p:spPr>
          <a:xfrm flipH="1">
            <a:off x="6255477" y="2802806"/>
            <a:ext cx="401100" cy="3831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79" name="Google Shape;27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249" y="744486"/>
            <a:ext cx="1366800" cy="1172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280" name="Google Shape;280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77715" y="4851563"/>
            <a:ext cx="1211284" cy="291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7"/>
          <p:cNvPicPr preferRelativeResize="0"/>
          <p:nvPr/>
        </p:nvPicPr>
        <p:blipFill rotWithShape="1">
          <a:blip r:embed="rId6">
            <a:alphaModFix/>
          </a:blip>
          <a:srcRect b="0" l="58784" r="2148" t="0"/>
          <a:stretch/>
        </p:blipFill>
        <p:spPr>
          <a:xfrm>
            <a:off x="6771601" y="821975"/>
            <a:ext cx="1286100" cy="837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7"/>
          <p:cNvPicPr preferRelativeResize="0"/>
          <p:nvPr/>
        </p:nvPicPr>
        <p:blipFill rotWithShape="1">
          <a:blip r:embed="rId3">
            <a:alphaModFix/>
          </a:blip>
          <a:srcRect b="0" l="52173" r="2068" t="0"/>
          <a:stretch/>
        </p:blipFill>
        <p:spPr>
          <a:xfrm>
            <a:off x="3014081" y="3264847"/>
            <a:ext cx="4184284" cy="364012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7"/>
          <p:cNvSpPr txBox="1"/>
          <p:nvPr>
            <p:ph idx="4294967295"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Getting to know the Controls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</p:txBody>
      </p:sp>
      <p:cxnSp>
        <p:nvCxnSpPr>
          <p:cNvPr id="284" name="Google Shape;284;p47"/>
          <p:cNvCxnSpPr>
            <a:stCxn id="262" idx="1"/>
          </p:cNvCxnSpPr>
          <p:nvPr/>
        </p:nvCxnSpPr>
        <p:spPr>
          <a:xfrm flipH="1">
            <a:off x="2104551" y="1095775"/>
            <a:ext cx="636600" cy="11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5" name="Google Shape;285;p47"/>
          <p:cNvCxnSpPr/>
          <p:nvPr/>
        </p:nvCxnSpPr>
        <p:spPr>
          <a:xfrm>
            <a:off x="6350700" y="1133038"/>
            <a:ext cx="420900" cy="215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versity&amp;Ability">
  <a:themeElements>
    <a:clrScheme name="Simple Light">
      <a:dk1>
        <a:srgbClr val="2B2B73"/>
      </a:dk1>
      <a:lt1>
        <a:srgbClr val="E9EFF6"/>
      </a:lt1>
      <a:dk2>
        <a:srgbClr val="2B2B73"/>
      </a:dk2>
      <a:lt2>
        <a:srgbClr val="FCCCC7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9EFF6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