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Roxanne Stee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4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8-15T14:37:11.787">
    <p:pos x="6000" y="0"/>
    <p:text>what else to include in this guide participant controls etc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ed104173b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ed104173b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ed104173b_1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ed104173b_1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7583a2c0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7583a2c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7583a2c0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7583a2c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7583a2c0f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7583a2c0f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7583a2c0f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37583a2c0f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7583a2c0f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37583a2c0f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7583a2c0f_0_19:notes"/>
          <p:cNvSpPr/>
          <p:nvPr>
            <p:ph idx="2" type="sldImg"/>
          </p:nvPr>
        </p:nvSpPr>
        <p:spPr>
          <a:xfrm>
            <a:off x="129790" y="1240962"/>
            <a:ext cx="6538800" cy="334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137583a2c0f_0_19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t/>
            </a:r>
            <a:endParaRPr sz="700"/>
          </a:p>
        </p:txBody>
      </p:sp>
      <p:sp>
        <p:nvSpPr>
          <p:cNvPr id="258" name="Google Shape;258;g137583a2c0f_0_19:notes"/>
          <p:cNvSpPr txBox="1"/>
          <p:nvPr>
            <p:ph idx="12" type="sldNum"/>
          </p:nvPr>
        </p:nvSpPr>
        <p:spPr>
          <a:xfrm>
            <a:off x="3884621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randed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b="0" l="46890" r="0" t="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 b="0" l="0" r="53108" t="0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13423" r="13423" t="0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page B">
  <p:cSld name="SECTION_TITLE_AND_DESCRIPTION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1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11"/>
          <p:cNvSpPr txBox="1"/>
          <p:nvPr>
            <p:ph idx="2" type="title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1"/>
          <p:cNvSpPr txBox="1"/>
          <p:nvPr>
            <p:ph idx="3" type="body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page C">
  <p:cSld name="SECTION_TITLE_AND_DESCRIPTION_1_1_1_1"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2"/>
          <p:cNvSpPr txBox="1"/>
          <p:nvPr>
            <p:ph idx="2" type="title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" name="Google Shape;64;p12"/>
          <p:cNvSpPr txBox="1"/>
          <p:nvPr>
            <p:ph idx="3" type="body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ernative">
  <p:cSld name="CUSTOM">
    <p:bg>
      <p:bgPr>
        <a:solidFill>
          <a:schemeClr val="l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78825" y="1297450"/>
            <a:ext cx="7923900" cy="31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Alternative">
  <p:cSld name="ONE_COLUMN_TEXT_1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Alternative">
  <p:cSld name="TITLE_AND_TWO_COLUMNS_1"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page">
  <p:cSld name="CUSTOM_1"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20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91" name="Google Shape;91;p20"/>
            <p:cNvPicPr preferRelativeResize="0"/>
            <p:nvPr/>
          </p:nvPicPr>
          <p:blipFill rotWithShape="1">
            <a:blip r:embed="rId2">
              <a:alphaModFix/>
            </a:blip>
            <a:srcRect b="0" l="46890" r="0" t="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20"/>
            <p:cNvPicPr preferRelativeResize="0"/>
            <p:nvPr/>
          </p:nvPicPr>
          <p:blipFill rotWithShape="1">
            <a:blip r:embed="rId2">
              <a:alphaModFix/>
            </a:blip>
            <a:srcRect b="0" l="0" r="53108" t="0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b="0" l="13423" r="13423" t="0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 txBox="1"/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_9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">
  <p:cSld name="CUSTOM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2">
            <a:alphaModFix/>
          </a:blip>
          <a:srcRect b="0" l="15818" r="15818" t="4761"/>
          <a:stretch/>
        </p:blipFill>
        <p:spPr>
          <a:xfrm>
            <a:off x="5081525" y="370250"/>
            <a:ext cx="3910077" cy="43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 1">
  <p:cSld name="CUSTOM_2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103" name="Google Shape;10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0350" y="754075"/>
            <a:ext cx="4298849" cy="343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 alternative">
  <p:cSld name="CUSTOM_3">
    <p:bg>
      <p:bgPr>
        <a:solidFill>
          <a:schemeClr val="l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2">
            <a:alphaModFix/>
          </a:blip>
          <a:srcRect b="9034" l="15875" r="13974" t="6370"/>
          <a:stretch/>
        </p:blipFill>
        <p:spPr>
          <a:xfrm>
            <a:off x="5048843" y="445025"/>
            <a:ext cx="3605780" cy="43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/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 alternative 1">
  <p:cSld name="CUSTOM_3_1">
    <p:bg>
      <p:bgPr>
        <a:solidFill>
          <a:schemeClr val="lt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111" name="Google Shape;111;p24"/>
          <p:cNvPicPr preferRelativeResize="0"/>
          <p:nvPr/>
        </p:nvPicPr>
        <p:blipFill rotWithShape="1">
          <a:blip r:embed="rId2">
            <a:alphaModFix/>
          </a:blip>
          <a:srcRect b="0" l="3384" r="3384" t="0"/>
          <a:stretch/>
        </p:blipFill>
        <p:spPr>
          <a:xfrm>
            <a:off x="4597575" y="754075"/>
            <a:ext cx="4237752" cy="363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 left side">
  <p:cSld name="CUSTOM_7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14" name="Google Shape;114;p25"/>
          <p:cNvPicPr preferRelativeResize="0"/>
          <p:nvPr/>
        </p:nvPicPr>
        <p:blipFill rotWithShape="1">
          <a:blip r:embed="rId2">
            <a:alphaModFix/>
          </a:blip>
          <a:srcRect b="17246" l="16469" r="15867" t="13602"/>
          <a:stretch/>
        </p:blipFill>
        <p:spPr>
          <a:xfrm>
            <a:off x="382725" y="445025"/>
            <a:ext cx="3467462" cy="443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 left side 1">
  <p:cSld name="CUSTOM_7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119" name="Google Shape;119;p26"/>
          <p:cNvPicPr preferRelativeResize="0"/>
          <p:nvPr/>
        </p:nvPicPr>
        <p:blipFill rotWithShape="1">
          <a:blip r:embed="rId2">
            <a:alphaModFix/>
          </a:blip>
          <a:srcRect b="0" l="7221" r="7221" t="0"/>
          <a:stretch/>
        </p:blipFill>
        <p:spPr>
          <a:xfrm>
            <a:off x="218525" y="1017725"/>
            <a:ext cx="3809654" cy="296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in corner ">
  <p:cSld name="CUSTOM_8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401600" y="445025"/>
            <a:ext cx="508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22" name="Google Shape;122;p27"/>
          <p:cNvPicPr preferRelativeResize="0"/>
          <p:nvPr/>
        </p:nvPicPr>
        <p:blipFill rotWithShape="1">
          <a:blip r:embed="rId2">
            <a:alphaModFix/>
          </a:blip>
          <a:srcRect b="18816" l="0" r="0" t="18816"/>
          <a:stretch/>
        </p:blipFill>
        <p:spPr>
          <a:xfrm>
            <a:off x="6005950" y="229600"/>
            <a:ext cx="2802949" cy="13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401550" y="1482800"/>
            <a:ext cx="5082000" cy="32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drant">
  <p:cSld name="CUSTOM_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/>
        </p:nvSpPr>
        <p:spPr>
          <a:xfrm>
            <a:off x="596900" y="1205151"/>
            <a:ext cx="612600" cy="16989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1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4527913" y="1180419"/>
            <a:ext cx="612600" cy="16989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3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596900" y="2981251"/>
            <a:ext cx="612600" cy="16989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2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4527913" y="2982797"/>
            <a:ext cx="612600" cy="16989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4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30" name="Google Shape;130;p28"/>
          <p:cNvSpPr txBox="1"/>
          <p:nvPr>
            <p:ph idx="1" type="subTitle"/>
          </p:nvPr>
        </p:nvSpPr>
        <p:spPr>
          <a:xfrm>
            <a:off x="137680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2" type="subTitle"/>
          </p:nvPr>
        </p:nvSpPr>
        <p:spPr>
          <a:xfrm>
            <a:off x="530785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3" type="subTitle"/>
          </p:nvPr>
        </p:nvSpPr>
        <p:spPr>
          <a:xfrm>
            <a:off x="1376800" y="2982800"/>
            <a:ext cx="2983800" cy="3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4" type="subTitle"/>
          </p:nvPr>
        </p:nvSpPr>
        <p:spPr>
          <a:xfrm>
            <a:off x="5307825" y="2982800"/>
            <a:ext cx="29838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5" type="body"/>
          </p:nvPr>
        </p:nvSpPr>
        <p:spPr>
          <a:xfrm>
            <a:off x="1376800" y="1609900"/>
            <a:ext cx="2983800" cy="12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6" type="body"/>
          </p:nvPr>
        </p:nvSpPr>
        <p:spPr>
          <a:xfrm>
            <a:off x="5307850" y="1583975"/>
            <a:ext cx="2983800" cy="12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7" type="body"/>
          </p:nvPr>
        </p:nvSpPr>
        <p:spPr>
          <a:xfrm>
            <a:off x="1376800" y="3377600"/>
            <a:ext cx="2983800" cy="12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8" type="body"/>
          </p:nvPr>
        </p:nvSpPr>
        <p:spPr>
          <a:xfrm>
            <a:off x="5307850" y="3377600"/>
            <a:ext cx="2983800" cy="1304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ctant">
  <p:cSld name="CUSTOM_5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/>
        </p:nvSpPr>
        <p:spPr>
          <a:xfrm>
            <a:off x="546857" y="1055669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#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4672925" y="1031049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546857" y="2023591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4672925" y="2023582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554048" y="2974232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554048" y="3966765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4672925" y="3016121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#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4672925" y="3984043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8" name="Google Shape;148;p29"/>
          <p:cNvSpPr txBox="1"/>
          <p:nvPr>
            <p:ph idx="1" type="subTitle"/>
          </p:nvPr>
        </p:nvSpPr>
        <p:spPr>
          <a:xfrm>
            <a:off x="1250250" y="105567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2" type="subTitle"/>
          </p:nvPr>
        </p:nvSpPr>
        <p:spPr>
          <a:xfrm>
            <a:off x="1250250" y="202357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3" type="subTitle"/>
          </p:nvPr>
        </p:nvSpPr>
        <p:spPr>
          <a:xfrm>
            <a:off x="1250250" y="309337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4" type="subTitle"/>
          </p:nvPr>
        </p:nvSpPr>
        <p:spPr>
          <a:xfrm>
            <a:off x="1250250" y="404402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5" type="subTitle"/>
          </p:nvPr>
        </p:nvSpPr>
        <p:spPr>
          <a:xfrm>
            <a:off x="5413150" y="105567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6" type="subTitle"/>
          </p:nvPr>
        </p:nvSpPr>
        <p:spPr>
          <a:xfrm>
            <a:off x="5413150" y="210082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7" type="subTitle"/>
          </p:nvPr>
        </p:nvSpPr>
        <p:spPr>
          <a:xfrm>
            <a:off x="5413150" y="307242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8" type="subTitle"/>
          </p:nvPr>
        </p:nvSpPr>
        <p:spPr>
          <a:xfrm>
            <a:off x="5413150" y="404402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colades">
  <p:cSld name="CUSTOM_6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2">
            <a:alphaModFix/>
          </a:blip>
          <a:srcRect b="2305" l="2761" r="0" t="0"/>
          <a:stretch/>
        </p:blipFill>
        <p:spPr>
          <a:xfrm>
            <a:off x="197550" y="1162225"/>
            <a:ext cx="8771374" cy="31587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1" name="Google Shape;161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2" name="Google Shape;16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 showMasterSp="0">
  <p:cSld name="Full imag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1150" lIns="31150" spcFirstLastPara="1" rIns="31150" wrap="square" tIns="31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7" name="Google Shape;167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8" name="Google Shape;16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1" name="Google Shape;17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Image A">
  <p:cSld name="Content &amp; Image A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/>
          <p:nvPr>
            <p:ph idx="2" type="pic"/>
          </p:nvPr>
        </p:nvSpPr>
        <p:spPr>
          <a:xfrm>
            <a:off x="4705643" y="222647"/>
            <a:ext cx="4152600" cy="46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1150" lIns="31150" spcFirstLastPara="1" rIns="31150" wrap="square" tIns="31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553182" y="1140619"/>
            <a:ext cx="3874800" cy="3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indent="-2921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indent="-3302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3" type="body"/>
          </p:nvPr>
        </p:nvSpPr>
        <p:spPr>
          <a:xfrm>
            <a:off x="553182" y="440147"/>
            <a:ext cx="38748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b="1" sz="1900" cap="none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 cap="none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Alternative 1">
  <p:cSld name="Title and two columns Alternative">
    <p:bg>
      <p:bgPr>
        <a:solidFill>
          <a:schemeClr val="lt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179" name="Google Shape;179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180" name="Google Shape;18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page B 1">
  <p:cSld name="Split page B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37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185" name="Google Shape;185;p37"/>
          <p:cNvSpPr txBox="1"/>
          <p:nvPr>
            <p:ph idx="2" type="title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86" name="Google Shape;186;p37"/>
          <p:cNvSpPr txBox="1"/>
          <p:nvPr>
            <p:ph idx="3" type="body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3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9" name="Google Shape;189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/>
          <p:nvPr>
            <p:ph idx="1" type="body"/>
          </p:nvPr>
        </p:nvSpPr>
        <p:spPr>
          <a:xfrm>
            <a:off x="553182" y="440147"/>
            <a:ext cx="80385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b="1" sz="1900" cap="none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 cap="none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page A">
  <p:cSld name="SECTION_TITLE_AND_DESCRIPTION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0"/>
          <p:cNvSpPr txBox="1"/>
          <p:nvPr>
            <p:ph idx="2" type="title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10"/>
          <p:cNvSpPr txBox="1"/>
          <p:nvPr>
            <p:ph idx="3" type="body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800" y="2857225"/>
            <a:ext cx="2153550" cy="6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0"/>
          <p:cNvSpPr/>
          <p:nvPr/>
        </p:nvSpPr>
        <p:spPr>
          <a:xfrm>
            <a:off x="-39175" y="0"/>
            <a:ext cx="4611300" cy="352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450" y="578025"/>
            <a:ext cx="3645148" cy="8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0"/>
          <p:cNvSpPr txBox="1"/>
          <p:nvPr>
            <p:ph type="title"/>
          </p:nvPr>
        </p:nvSpPr>
        <p:spPr>
          <a:xfrm>
            <a:off x="0" y="3503275"/>
            <a:ext cx="9144000" cy="16401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accent6"/>
                </a:solidFill>
              </a:rPr>
              <a:t>     Zoom Guide - Train the Trainer</a:t>
            </a:r>
            <a:endParaRPr sz="3800">
              <a:solidFill>
                <a:schemeClr val="accent6"/>
              </a:solidFill>
            </a:endParaRPr>
          </a:p>
        </p:txBody>
      </p:sp>
      <p:pic>
        <p:nvPicPr>
          <p:cNvPr id="201" name="Google Shape;20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701" y="1948825"/>
            <a:ext cx="3627392" cy="8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1"/>
          <p:cNvSpPr txBox="1"/>
          <p:nvPr>
            <p:ph idx="1" type="body"/>
          </p:nvPr>
        </p:nvSpPr>
        <p:spPr>
          <a:xfrm>
            <a:off x="637000" y="944650"/>
            <a:ext cx="4225200" cy="29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/>
              <a:t>Zoom is a cloud-based video conferencing tool that lets you host virtual one-on-one or team meetings easily. With audio, video, accessibility  and collaboration features, this remote communication tool connects remote team members with each other.</a:t>
            </a:r>
            <a:endParaRPr sz="1900"/>
          </a:p>
        </p:txBody>
      </p:sp>
      <p:sp>
        <p:nvSpPr>
          <p:cNvPr id="207" name="Google Shape;207;p41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  What is Zoom?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08" name="Google Shape;20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949" y="1185636"/>
            <a:ext cx="2710050" cy="277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/>
          <p:nvPr>
            <p:ph idx="1" type="body"/>
          </p:nvPr>
        </p:nvSpPr>
        <p:spPr>
          <a:xfrm>
            <a:off x="3134975" y="1195125"/>
            <a:ext cx="5616900" cy="29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Basic / free - 2 people in one meeting, as long as you need, no restrictions 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More than 2 people - 40 minute limit 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For sessions longer than 40 mins - you will need to upgrade to a paid subscription 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Benefits - can share video, audio and screens, record and annotate as well as create break out rooms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Accessibility features such as live transcription, dark mode, focus mode 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5" name="Google Shape;215;p42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Key Features you should know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16" name="Google Shape;21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800" y="1719500"/>
            <a:ext cx="2885175" cy="206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/>
          <p:nvPr/>
        </p:nvSpPr>
        <p:spPr>
          <a:xfrm>
            <a:off x="1057200" y="1205100"/>
            <a:ext cx="7029600" cy="2733300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3"/>
          <p:cNvSpPr txBox="1"/>
          <p:nvPr>
            <p:ph type="title"/>
          </p:nvPr>
        </p:nvSpPr>
        <p:spPr>
          <a:xfrm>
            <a:off x="1307825" y="1431925"/>
            <a:ext cx="5758500" cy="16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</a:rPr>
              <a:t>Creating a Scheduled Meeting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/>
          <p:nvPr>
            <p:ph idx="1" type="body"/>
          </p:nvPr>
        </p:nvSpPr>
        <p:spPr>
          <a:xfrm>
            <a:off x="254050" y="944650"/>
            <a:ext cx="8520600" cy="29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29" name="Google Shape;229;p44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Creating a Scheduled Meeting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30" name="Google Shape;23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50" y="877475"/>
            <a:ext cx="4305699" cy="30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9548" y="944650"/>
            <a:ext cx="3064976" cy="36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4"/>
          <p:cNvSpPr txBox="1"/>
          <p:nvPr/>
        </p:nvSpPr>
        <p:spPr>
          <a:xfrm>
            <a:off x="605725" y="4024450"/>
            <a:ext cx="2371500" cy="83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If you haven’t done so already you’ll need create a scheduled meeting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34" name="Google Shape;234;p44"/>
          <p:cNvCxnSpPr/>
          <p:nvPr/>
        </p:nvCxnSpPr>
        <p:spPr>
          <a:xfrm rot="10800000">
            <a:off x="1211425" y="3254450"/>
            <a:ext cx="1016400" cy="92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5" name="Google Shape;235;p44"/>
          <p:cNvSpPr txBox="1"/>
          <p:nvPr/>
        </p:nvSpPr>
        <p:spPr>
          <a:xfrm>
            <a:off x="4055250" y="4142300"/>
            <a:ext cx="1704300" cy="83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It will bring up this pop up which you can edit it 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36" name="Google Shape;236;p44"/>
          <p:cNvCxnSpPr/>
          <p:nvPr/>
        </p:nvCxnSpPr>
        <p:spPr>
          <a:xfrm flipH="1" rot="10800000">
            <a:off x="5369350" y="1919950"/>
            <a:ext cx="862500" cy="21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 txBox="1"/>
          <p:nvPr>
            <p:ph idx="1" type="body"/>
          </p:nvPr>
        </p:nvSpPr>
        <p:spPr>
          <a:xfrm>
            <a:off x="254050" y="944650"/>
            <a:ext cx="8520600" cy="29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42" name="Google Shape;242;p45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Creating a Scheduled Meeting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43" name="Google Shape;24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523" y="749450"/>
            <a:ext cx="3064976" cy="36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5"/>
          <p:cNvSpPr txBox="1"/>
          <p:nvPr/>
        </p:nvSpPr>
        <p:spPr>
          <a:xfrm>
            <a:off x="133475" y="3844750"/>
            <a:ext cx="1704300" cy="104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Once you’ve saved this it should now be in your </a:t>
            </a:r>
            <a:r>
              <a:rPr b="1" lang="en-GB">
                <a:solidFill>
                  <a:schemeClr val="dk1"/>
                </a:solidFill>
              </a:rPr>
              <a:t>calendar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46" name="Google Shape;246;p45"/>
          <p:cNvCxnSpPr/>
          <p:nvPr/>
        </p:nvCxnSpPr>
        <p:spPr>
          <a:xfrm flipH="1" rot="10800000">
            <a:off x="1837775" y="4250350"/>
            <a:ext cx="1554600" cy="50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7" name="Google Shape;24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2725" y="872675"/>
            <a:ext cx="2472778" cy="29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5"/>
          <p:cNvSpPr txBox="1"/>
          <p:nvPr/>
        </p:nvSpPr>
        <p:spPr>
          <a:xfrm>
            <a:off x="4967825" y="3942850"/>
            <a:ext cx="2763000" cy="104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Which will include the details for entering the zoom which can be copied and pasted in an email to send to attendees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/>
          <p:nvPr/>
        </p:nvSpPr>
        <p:spPr>
          <a:xfrm>
            <a:off x="1057200" y="1205100"/>
            <a:ext cx="7029600" cy="2733300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6"/>
          <p:cNvSpPr txBox="1"/>
          <p:nvPr>
            <p:ph type="title"/>
          </p:nvPr>
        </p:nvSpPr>
        <p:spPr>
          <a:xfrm>
            <a:off x="1307825" y="1431925"/>
            <a:ext cx="5758500" cy="16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</a:rPr>
              <a:t>Getting to know the controls 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/>
          <p:nvPr/>
        </p:nvSpPr>
        <p:spPr>
          <a:xfrm>
            <a:off x="82125" y="112925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47"/>
          <p:cNvPicPr preferRelativeResize="0"/>
          <p:nvPr/>
        </p:nvPicPr>
        <p:blipFill rotWithShape="1">
          <a:blip r:embed="rId3">
            <a:alphaModFix/>
          </a:blip>
          <a:srcRect b="0" l="0" r="81932" t="0"/>
          <a:stretch/>
        </p:blipFill>
        <p:spPr>
          <a:xfrm>
            <a:off x="955979" y="3405756"/>
            <a:ext cx="1652122" cy="36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7"/>
          <p:cNvSpPr txBox="1"/>
          <p:nvPr/>
        </p:nvSpPr>
        <p:spPr>
          <a:xfrm>
            <a:off x="2741151" y="744475"/>
            <a:ext cx="37779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</a:rPr>
              <a:t>Open Zoom: Either start New Meeting or schedule one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7"/>
          <p:cNvSpPr txBox="1"/>
          <p:nvPr/>
        </p:nvSpPr>
        <p:spPr>
          <a:xfrm>
            <a:off x="573979" y="4090300"/>
            <a:ext cx="1490700" cy="93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</a:rPr>
              <a:t>All microphone options including (un)mute and selecting source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7"/>
          <p:cNvSpPr txBox="1"/>
          <p:nvPr/>
        </p:nvSpPr>
        <p:spPr>
          <a:xfrm>
            <a:off x="1069400" y="2114052"/>
            <a:ext cx="1609800" cy="971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</a:rPr>
              <a:t>All video options including stop/start and selecting virtual background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7"/>
          <p:cNvSpPr txBox="1"/>
          <p:nvPr/>
        </p:nvSpPr>
        <p:spPr>
          <a:xfrm>
            <a:off x="2810000" y="1642149"/>
            <a:ext cx="1609800" cy="113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</a:rPr>
              <a:t>Gives you control over the meeting. Important now as screen sharing permissions changed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7"/>
          <p:cNvSpPr txBox="1"/>
          <p:nvPr/>
        </p:nvSpPr>
        <p:spPr>
          <a:xfrm>
            <a:off x="3305575" y="3886599"/>
            <a:ext cx="1538700" cy="1134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accent6"/>
                </a:solidFill>
              </a:rPr>
              <a:t>Allows you to see participants and remove and give permission to record (see next slide)</a:t>
            </a:r>
            <a:endParaRPr b="0" i="0" sz="1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7"/>
          <p:cNvSpPr txBox="1"/>
          <p:nvPr/>
        </p:nvSpPr>
        <p:spPr>
          <a:xfrm>
            <a:off x="4550606" y="1920947"/>
            <a:ext cx="1609800" cy="93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</a:rPr>
              <a:t>Allows you to share your screen or to encourage participants to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7"/>
          <p:cNvSpPr txBox="1"/>
          <p:nvPr/>
        </p:nvSpPr>
        <p:spPr>
          <a:xfrm>
            <a:off x="5354537" y="4141456"/>
            <a:ext cx="1538700" cy="82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</a:rPr>
              <a:t>Chat is very useful if the audio isn’t working properly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7"/>
          <p:cNvSpPr txBox="1"/>
          <p:nvPr/>
        </p:nvSpPr>
        <p:spPr>
          <a:xfrm>
            <a:off x="6460823" y="2191094"/>
            <a:ext cx="1286100" cy="61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</a:rPr>
              <a:t>Allows you to record your session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7"/>
          <p:cNvSpPr txBox="1"/>
          <p:nvPr/>
        </p:nvSpPr>
        <p:spPr>
          <a:xfrm>
            <a:off x="7147015" y="3686756"/>
            <a:ext cx="1010400" cy="611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</a:rPr>
              <a:t>On screen emoji-like reactions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47"/>
          <p:cNvCxnSpPr/>
          <p:nvPr/>
        </p:nvCxnSpPr>
        <p:spPr>
          <a:xfrm flipH="1">
            <a:off x="2119787" y="2980744"/>
            <a:ext cx="97500" cy="425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47"/>
          <p:cNvCxnSpPr/>
          <p:nvPr/>
        </p:nvCxnSpPr>
        <p:spPr>
          <a:xfrm flipH="1" rot="10800000">
            <a:off x="1227269" y="3761631"/>
            <a:ext cx="60900" cy="405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47"/>
          <p:cNvCxnSpPr>
            <a:stCxn id="266" idx="0"/>
          </p:cNvCxnSpPr>
          <p:nvPr/>
        </p:nvCxnSpPr>
        <p:spPr>
          <a:xfrm flipH="1" rot="10800000">
            <a:off x="4074925" y="3489699"/>
            <a:ext cx="18600" cy="396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47"/>
          <p:cNvCxnSpPr/>
          <p:nvPr/>
        </p:nvCxnSpPr>
        <p:spPr>
          <a:xfrm rot="10800000">
            <a:off x="5024165" y="3751194"/>
            <a:ext cx="580500" cy="267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47"/>
          <p:cNvCxnSpPr/>
          <p:nvPr/>
        </p:nvCxnSpPr>
        <p:spPr>
          <a:xfrm rot="10800000">
            <a:off x="7108685" y="3429056"/>
            <a:ext cx="374700" cy="257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p47"/>
          <p:cNvCxnSpPr/>
          <p:nvPr/>
        </p:nvCxnSpPr>
        <p:spPr>
          <a:xfrm flipH="1">
            <a:off x="3214177" y="2834644"/>
            <a:ext cx="153000" cy="372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p47"/>
          <p:cNvCxnSpPr/>
          <p:nvPr/>
        </p:nvCxnSpPr>
        <p:spPr>
          <a:xfrm>
            <a:off x="5255589" y="2855950"/>
            <a:ext cx="199800" cy="329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8" name="Google Shape;278;p47"/>
          <p:cNvCxnSpPr/>
          <p:nvPr/>
        </p:nvCxnSpPr>
        <p:spPr>
          <a:xfrm flipH="1">
            <a:off x="6255477" y="2802806"/>
            <a:ext cx="401100" cy="383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79" name="Google Shape;27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49" y="744486"/>
            <a:ext cx="1366800" cy="117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80" name="Google Shape;28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7715" y="4851563"/>
            <a:ext cx="1211284" cy="29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7"/>
          <p:cNvPicPr preferRelativeResize="0"/>
          <p:nvPr/>
        </p:nvPicPr>
        <p:blipFill rotWithShape="1">
          <a:blip r:embed="rId6">
            <a:alphaModFix/>
          </a:blip>
          <a:srcRect b="0" l="58784" r="2148" t="0"/>
          <a:stretch/>
        </p:blipFill>
        <p:spPr>
          <a:xfrm>
            <a:off x="6771601" y="821975"/>
            <a:ext cx="1286100" cy="83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7"/>
          <p:cNvPicPr preferRelativeResize="0"/>
          <p:nvPr/>
        </p:nvPicPr>
        <p:blipFill rotWithShape="1">
          <a:blip r:embed="rId3">
            <a:alphaModFix/>
          </a:blip>
          <a:srcRect b="0" l="52173" r="2068" t="0"/>
          <a:stretch/>
        </p:blipFill>
        <p:spPr>
          <a:xfrm>
            <a:off x="3014081" y="3264847"/>
            <a:ext cx="4184284" cy="36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7"/>
          <p:cNvSpPr txBox="1"/>
          <p:nvPr>
            <p:ph idx="4294967295"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Getting to know the Controls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84" name="Google Shape;284;p47"/>
          <p:cNvCxnSpPr>
            <a:stCxn id="262" idx="1"/>
          </p:cNvCxnSpPr>
          <p:nvPr/>
        </p:nvCxnSpPr>
        <p:spPr>
          <a:xfrm flipH="1">
            <a:off x="2104551" y="1095775"/>
            <a:ext cx="636600" cy="11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p47"/>
          <p:cNvCxnSpPr/>
          <p:nvPr/>
        </p:nvCxnSpPr>
        <p:spPr>
          <a:xfrm>
            <a:off x="6350700" y="1133038"/>
            <a:ext cx="420900" cy="21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ersity&amp;Ability">
  <a:themeElements>
    <a:clrScheme name="Simple Light">
      <a:dk1>
        <a:srgbClr val="2B2B73"/>
      </a:dk1>
      <a:lt1>
        <a:srgbClr val="E9EFF6"/>
      </a:lt1>
      <a:dk2>
        <a:srgbClr val="2B2B73"/>
      </a:dk2>
      <a:lt2>
        <a:srgbClr val="FCCCC7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9EFF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