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e1da6ad346_0_1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ge1da6ad346_0_1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e1da6ad346_0_2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ge1da6ad346_0_2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b6d13e0a78_0_32: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gb6d13e0a78_0_32: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308625"/>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Portfolio – International  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1 - Introduction to Assistive Technology</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2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You will not receive feedback each week.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Week 2: Introduction to Assistive Technology</a:t>
            </a:r>
            <a:endParaRPr sz="23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7977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dirty="0"/>
              <a:t>Welcome to week 2! This week we are focussing on the question “what is assistive technology?”. We’ll explore the role of assistive technology in education and hear about the value that assistive technology can bring to individuals using this every day. </a:t>
            </a:r>
            <a:endParaRPr sz="1600" dirty="0"/>
          </a:p>
          <a:p>
            <a:pPr marL="0" lvl="0" indent="0" algn="l" rtl="0">
              <a:spcBef>
                <a:spcPts val="1600"/>
              </a:spcBef>
              <a:spcAft>
                <a:spcPts val="0"/>
              </a:spcAft>
              <a:buNone/>
            </a:pPr>
            <a:r>
              <a:rPr lang="en" sz="1600" b="1" dirty="0"/>
              <a:t>You will need to complete the following in this portfolio this week:</a:t>
            </a:r>
            <a:endParaRPr sz="1600" b="1" dirty="0"/>
          </a:p>
          <a:p>
            <a:pPr marL="457200" lvl="0" indent="-330200" algn="l" rtl="0">
              <a:spcBef>
                <a:spcPts val="1600"/>
              </a:spcBef>
              <a:spcAft>
                <a:spcPts val="0"/>
              </a:spcAft>
              <a:buSzPts val="1600"/>
              <a:buChar char="●"/>
            </a:pPr>
            <a:r>
              <a:rPr lang="en" sz="1600" dirty="0"/>
              <a:t>All week 2 activities</a:t>
            </a:r>
            <a:endParaRPr sz="1600" dirty="0"/>
          </a:p>
          <a:p>
            <a:pPr marL="457200" lvl="0" indent="-330200" algn="l" rtl="0">
              <a:spcBef>
                <a:spcPts val="0"/>
              </a:spcBef>
              <a:spcAft>
                <a:spcPts val="0"/>
              </a:spcAft>
              <a:buSzPts val="1600"/>
              <a:buChar char="●"/>
            </a:pPr>
            <a:r>
              <a:rPr lang="en" sz="1600" dirty="0"/>
              <a:t>Your Reflective Account on this week's content</a:t>
            </a:r>
            <a:endParaRPr sz="1600" dirty="0"/>
          </a:p>
          <a:p>
            <a:pPr marL="0" lvl="0" indent="0" algn="l" rtl="0">
              <a:spcBef>
                <a:spcPts val="1600"/>
              </a:spcBef>
              <a:spcAft>
                <a:spcPts val="0"/>
              </a:spcAft>
              <a:buNone/>
            </a:pPr>
            <a:r>
              <a:rPr lang="en" sz="1600" dirty="0"/>
              <a:t>There is no assignment due this week.</a:t>
            </a:r>
            <a:endParaRPr sz="1600" dirty="0"/>
          </a:p>
          <a:p>
            <a:pPr marL="0" lvl="0" indent="0" algn="l" rtl="0">
              <a:spcBef>
                <a:spcPts val="1600"/>
              </a:spcBef>
              <a:spcAft>
                <a:spcPts val="0"/>
              </a:spcAft>
              <a:buNone/>
            </a:pPr>
            <a:r>
              <a:rPr lang="en" sz="1600" dirty="0"/>
              <a:t>You should upload your portfolio to the moodle platform (as a link, PDF or powerpoint document)</a:t>
            </a:r>
            <a:endParaRPr sz="1600" dirty="0"/>
          </a:p>
          <a:p>
            <a:pPr marL="0" lvl="0" indent="0" algn="l" rtl="0">
              <a:spcBef>
                <a:spcPts val="1600"/>
              </a:spcBef>
              <a:spcAft>
                <a:spcPts val="0"/>
              </a:spcAft>
              <a:buNone/>
            </a:pPr>
            <a:endParaRPr sz="1600" dirty="0"/>
          </a:p>
          <a:p>
            <a:pPr marL="0" lvl="0" indent="0" algn="l" rtl="0">
              <a:spcBef>
                <a:spcPts val="1600"/>
              </a:spcBef>
              <a:spcAft>
                <a:spcPts val="0"/>
              </a:spcAft>
              <a:buNone/>
            </a:pPr>
            <a:endParaRPr sz="1600" dirty="0"/>
          </a:p>
          <a:p>
            <a:pPr marL="0" lvl="0" indent="0" algn="l" rtl="0">
              <a:spcBef>
                <a:spcPts val="1600"/>
              </a:spcBef>
              <a:spcAft>
                <a:spcPts val="0"/>
              </a:spcAft>
              <a:buNone/>
            </a:pPr>
            <a:endParaRPr sz="1600" dirty="0"/>
          </a:p>
          <a:p>
            <a:pPr marL="0" lvl="0" indent="0" algn="l" rtl="0">
              <a:spcBef>
                <a:spcPts val="1600"/>
              </a:spcBef>
              <a:spcAft>
                <a:spcPts val="0"/>
              </a:spcAft>
              <a:buNone/>
            </a:pPr>
            <a:endParaRPr sz="1600" dirty="0"/>
          </a:p>
          <a:p>
            <a:pPr marL="0" lvl="0" indent="0" algn="l" rtl="0">
              <a:spcBef>
                <a:spcPts val="1600"/>
              </a:spcBef>
              <a:spcAft>
                <a:spcPts val="1600"/>
              </a:spcAft>
              <a:buNone/>
            </a:pPr>
            <a:endParaRPr sz="1600"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966175" y="1666275"/>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weeks activities are:</a:t>
            </a:r>
            <a:endParaRPr sz="1600"/>
          </a:p>
          <a:p>
            <a:pPr marL="457200" lvl="0" indent="-330200" algn="l" rtl="0">
              <a:spcBef>
                <a:spcPts val="1600"/>
              </a:spcBef>
              <a:spcAft>
                <a:spcPts val="0"/>
              </a:spcAft>
              <a:buSzPts val="1600"/>
              <a:buChar char="●"/>
            </a:pPr>
            <a:r>
              <a:rPr lang="en" sz="1600" b="1"/>
              <a:t>Assistive technology in education</a:t>
            </a:r>
            <a:endParaRPr sz="1600" b="1"/>
          </a:p>
          <a:p>
            <a:pPr marL="457200" lvl="0" indent="-330200" algn="l" rtl="0">
              <a:spcBef>
                <a:spcPts val="0"/>
              </a:spcBef>
              <a:spcAft>
                <a:spcPts val="0"/>
              </a:spcAft>
              <a:buSzPts val="1600"/>
              <a:buChar char="●"/>
            </a:pPr>
            <a:r>
              <a:rPr lang="en" sz="1600" b="1"/>
              <a:t>Why is assistive technology important</a:t>
            </a:r>
            <a:endParaRPr sz="1600" b="1"/>
          </a:p>
          <a:p>
            <a:pPr marL="457200" lvl="0" indent="-330200" algn="l" rtl="0">
              <a:spcBef>
                <a:spcPts val="0"/>
              </a:spcBef>
              <a:spcAft>
                <a:spcPts val="0"/>
              </a:spcAft>
              <a:buSzPts val="1600"/>
              <a:buChar char="●"/>
            </a:pPr>
            <a:r>
              <a:rPr lang="en" sz="1600" b="1"/>
              <a:t>Early Assistive Technology</a:t>
            </a:r>
            <a:endParaRPr sz="1600" b="1"/>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2 -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Assistive Technology in education</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00" y="1086725"/>
            <a:ext cx="9118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Thinking specifically about education (at any level), </a:t>
            </a:r>
            <a:r>
              <a:rPr lang="en" b="1">
                <a:solidFill>
                  <a:schemeClr val="dk1"/>
                </a:solidFill>
              </a:rPr>
              <a:t>do you think assistive technology can be helpful?</a:t>
            </a:r>
            <a:r>
              <a:rPr lang="en">
                <a:solidFill>
                  <a:schemeClr val="dk1"/>
                </a:solidFill>
              </a:rPr>
              <a:t> Why or why not?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Think about who may currently be able to access assistive technology, </a:t>
            </a:r>
            <a:r>
              <a:rPr lang="en" b="1">
                <a:solidFill>
                  <a:schemeClr val="dk1"/>
                </a:solidFill>
              </a:rPr>
              <a:t>which groups of people may miss out? </a:t>
            </a:r>
            <a:endParaRPr b="1">
              <a:solidFill>
                <a:schemeClr val="dk1"/>
              </a:solidFill>
            </a:endParaRPr>
          </a:p>
        </p:txBody>
      </p:sp>
      <p:sp>
        <p:nvSpPr>
          <p:cNvPr id="128" name="Google Shape;128;p23"/>
          <p:cNvSpPr txBox="1"/>
          <p:nvPr/>
        </p:nvSpPr>
        <p:spPr>
          <a:xfrm>
            <a:off x="68575" y="2249325"/>
            <a:ext cx="9000300" cy="2715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You can use this space to share your thoughts...</a:t>
            </a:r>
            <a:endParaRPr>
              <a:solidFill>
                <a:schemeClr val="dk1"/>
              </a:solidFil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Why is assistive technology important?</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34" name="Google Shape;134;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5" name="Google Shape;135;p24"/>
          <p:cNvSpPr txBox="1"/>
          <p:nvPr/>
        </p:nvSpPr>
        <p:spPr>
          <a:xfrm>
            <a:off x="25825" y="1092850"/>
            <a:ext cx="9118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This week Chris, Roxanne, Adam and Meghan shared their experiences of assistive technology. Using their videos and your own thoughts and knowledge of assistive technology </a:t>
            </a:r>
            <a:r>
              <a:rPr lang="en" b="1">
                <a:solidFill>
                  <a:schemeClr val="dk1"/>
                </a:solidFill>
              </a:rPr>
              <a:t>why is assistive technology so important? </a:t>
            </a:r>
            <a:endParaRPr b="1">
              <a:solidFill>
                <a:schemeClr val="dk1"/>
              </a:solidFill>
            </a:endParaRPr>
          </a:p>
        </p:txBody>
      </p:sp>
      <p:sp>
        <p:nvSpPr>
          <p:cNvPr id="136" name="Google Shape;136;p24"/>
          <p:cNvSpPr txBox="1"/>
          <p:nvPr/>
        </p:nvSpPr>
        <p:spPr>
          <a:xfrm>
            <a:off x="80700" y="2000925"/>
            <a:ext cx="9118200" cy="30000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You can use this space to share your thoughts...</a:t>
            </a:r>
            <a:endParaRPr>
              <a:solidFill>
                <a:schemeClr val="dk1"/>
              </a:solidFil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3: </a:t>
            </a:r>
            <a:endParaRPr sz="2200" b="1">
              <a:solidFill>
                <a:srgbClr val="20124D"/>
              </a:solidFill>
            </a:endParaRPr>
          </a:p>
          <a:p>
            <a:pPr marL="0" lvl="0" indent="0" algn="l" rtl="0">
              <a:spcBef>
                <a:spcPts val="1000"/>
              </a:spcBef>
              <a:spcAft>
                <a:spcPts val="0"/>
              </a:spcAft>
              <a:buNone/>
            </a:pPr>
            <a:r>
              <a:rPr lang="en" sz="2200" b="1">
                <a:solidFill>
                  <a:srgbClr val="20124D"/>
                </a:solidFill>
              </a:rPr>
              <a:t>Early Assistive Technology</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42" name="Google Shape;142;p25"/>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43" name="Google Shape;143;p25"/>
          <p:cNvSpPr txBox="1"/>
          <p:nvPr/>
        </p:nvSpPr>
        <p:spPr>
          <a:xfrm>
            <a:off x="25825" y="1092850"/>
            <a:ext cx="9118200" cy="151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Assistive technology has advanced and progressed over many years, but variations on the original pieces of assistive equipment are still in use today! </a:t>
            </a:r>
            <a:endParaRPr>
              <a:solidFill>
                <a:schemeClr val="dk1"/>
              </a:solidFill>
            </a:endParaRPr>
          </a:p>
          <a:p>
            <a:pPr marL="0" lvl="0" indent="0" algn="l" rtl="0">
              <a:spcBef>
                <a:spcPts val="1000"/>
              </a:spcBef>
              <a:spcAft>
                <a:spcPts val="0"/>
              </a:spcAft>
              <a:buNone/>
            </a:pPr>
            <a:endParaRPr>
              <a:solidFill>
                <a:schemeClr val="dk1"/>
              </a:solidFill>
            </a:endParaRPr>
          </a:p>
          <a:p>
            <a:pPr marL="0" lvl="0" indent="0" algn="l" rtl="0">
              <a:spcBef>
                <a:spcPts val="1000"/>
              </a:spcBef>
              <a:spcAft>
                <a:spcPts val="1000"/>
              </a:spcAft>
              <a:buNone/>
            </a:pPr>
            <a:r>
              <a:rPr lang="en" b="1">
                <a:solidFill>
                  <a:schemeClr val="dk1"/>
                </a:solidFill>
              </a:rPr>
              <a:t>Work in groups to find some examples of early assistive technology</a:t>
            </a:r>
            <a:r>
              <a:rPr lang="en">
                <a:solidFill>
                  <a:schemeClr val="dk1"/>
                </a:solidFill>
              </a:rPr>
              <a:t> (using the internet, books, resources) - add some notes and pictures of these below!</a:t>
            </a:r>
            <a:endParaRPr>
              <a:solidFill>
                <a:schemeClr val="dk1"/>
              </a:solidFill>
            </a:endParaRPr>
          </a:p>
        </p:txBody>
      </p:sp>
      <p:sp>
        <p:nvSpPr>
          <p:cNvPr id="144" name="Google Shape;144;p25"/>
          <p:cNvSpPr/>
          <p:nvPr/>
        </p:nvSpPr>
        <p:spPr>
          <a:xfrm>
            <a:off x="3683288" y="3294950"/>
            <a:ext cx="1803276" cy="1131516"/>
          </a:xfrm>
          <a:prstGeom prst="cloud">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E9EFF6"/>
                </a:solidFill>
              </a:rPr>
              <a:t>Early assistive technology</a:t>
            </a:r>
            <a:endParaRPr b="1">
              <a:solidFill>
                <a:srgbClr val="E9EFF6"/>
              </a:solidFill>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6"/>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reflection here. You should write between 100-150 words.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50" name="Google Shape;150;p26"/>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2</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51" name="Google Shape;151;p26"/>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57" name="Google Shape;157;p27"/>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58" name="Google Shape;158;p27"/>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59" name="Google Shape;159;p27"/>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753</Words>
  <Application>Microsoft Office PowerPoint</Application>
  <PresentationFormat>On-screen Show (16:9)</PresentationFormat>
  <Paragraphs>88</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D&amp;A Theme 2021</vt:lpstr>
      <vt:lpstr>PowerPoint Presentation</vt:lpstr>
      <vt:lpstr>Introduction - This document is your weekly reflective portfolio.</vt:lpstr>
      <vt:lpstr>Week 2: Introduction to Assistive Technology</vt:lpstr>
      <vt:lpstr>Week 2 -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Assistive Technology in education   </vt:lpstr>
      <vt:lpstr>Activity 2:  Why is assistive technology important?   </vt:lpstr>
      <vt:lpstr>Activity 3:  Early Assistive Technology       </vt:lpstr>
      <vt:lpstr>Reflective Account Week 2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2021-12-06T18:26:03Z</dcterms:modified>
</cp:coreProperties>
</file>