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3ed104173b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3ed104173b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4471ba56d3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4471ba56d3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45b66235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145b66235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45b662355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45b662355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3ed104173b_1_7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3ed104173b_1_7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4471ba56d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4471ba56d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4471ba56d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14471ba56d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4471ba56d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4471ba56d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4471ba56d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4471ba56d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4471ba56d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4471ba56d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4471ba56d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4471ba56d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4471ba56d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4471ba56d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9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9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randed" type="title">
  <p:cSld name="TITLE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630141" y="717397"/>
            <a:ext cx="2802942" cy="2182791"/>
            <a:chOff x="630150" y="717396"/>
            <a:chExt cx="2367350" cy="1914057"/>
          </a:xfrm>
        </p:grpSpPr>
        <p:pic>
          <p:nvPicPr>
            <p:cNvPr id="12" name="Google Shape;12;p2"/>
            <p:cNvPicPr preferRelativeResize="0"/>
            <p:nvPr/>
          </p:nvPicPr>
          <p:blipFill rotWithShape="1">
            <a:blip r:embed="rId2">
              <a:alphaModFix/>
            </a:blip>
            <a:srcRect b="0" l="46890" r="0" t="0"/>
            <a:stretch/>
          </p:blipFill>
          <p:spPr>
            <a:xfrm>
              <a:off x="630150" y="1556253"/>
              <a:ext cx="2367350" cy="107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 rotWithShape="1">
            <a:blip r:embed="rId2">
              <a:alphaModFix/>
            </a:blip>
            <a:srcRect b="0" l="0" r="53108" t="0"/>
            <a:stretch/>
          </p:blipFill>
          <p:spPr>
            <a:xfrm>
              <a:off x="827371" y="717396"/>
              <a:ext cx="1926999" cy="9912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 b="0" l="13423" r="13423" t="0"/>
          <a:stretch/>
        </p:blipFill>
        <p:spPr>
          <a:xfrm>
            <a:off x="4571999" y="0"/>
            <a:ext cx="4575724" cy="351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0" y="3518525"/>
            <a:ext cx="9144000" cy="1625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 txBox="1"/>
          <p:nvPr>
            <p:ph type="title"/>
          </p:nvPr>
        </p:nvSpPr>
        <p:spPr>
          <a:xfrm>
            <a:off x="998000" y="3899425"/>
            <a:ext cx="7084500" cy="7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page B">
  <p:cSld name="SECTION_TITLE_AND_DESCRIPTION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" name="Google Shape;55;p11"/>
          <p:cNvSpPr txBox="1"/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7" name="Google Shape;57;p11"/>
          <p:cNvSpPr txBox="1"/>
          <p:nvPr>
            <p:ph idx="2" type="title"/>
          </p:nvPr>
        </p:nvSpPr>
        <p:spPr>
          <a:xfrm>
            <a:off x="4866900" y="564925"/>
            <a:ext cx="3982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" name="Google Shape;58;p11"/>
          <p:cNvSpPr txBox="1"/>
          <p:nvPr>
            <p:ph idx="3" type="body"/>
          </p:nvPr>
        </p:nvSpPr>
        <p:spPr>
          <a:xfrm>
            <a:off x="4866900" y="1398925"/>
            <a:ext cx="3982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page C">
  <p:cSld name="SECTION_TITLE_AND_DESCRIPTION_1_1_1_1">
    <p:bg>
      <p:bgPr>
        <a:solidFill>
          <a:schemeClr val="lt2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1" name="Google Shape;61;p12"/>
          <p:cNvSpPr txBox="1"/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2" name="Google Shape;62;p12"/>
          <p:cNvSpPr txBox="1"/>
          <p:nvPr>
            <p:ph idx="1" type="body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3" name="Google Shape;63;p12"/>
          <p:cNvSpPr txBox="1"/>
          <p:nvPr>
            <p:ph idx="2" type="title"/>
          </p:nvPr>
        </p:nvSpPr>
        <p:spPr>
          <a:xfrm>
            <a:off x="4866900" y="564925"/>
            <a:ext cx="3982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4" name="Google Shape;64;p12"/>
          <p:cNvSpPr txBox="1"/>
          <p:nvPr>
            <p:ph idx="3" type="body"/>
          </p:nvPr>
        </p:nvSpPr>
        <p:spPr>
          <a:xfrm>
            <a:off x="4866900" y="1398925"/>
            <a:ext cx="3982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/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 algn="ctr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 algn="ctr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 algn="ctr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 algn="ctr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Alternative">
  <p:cSld name="CUSTOM">
    <p:bg>
      <p:bgPr>
        <a:solidFill>
          <a:schemeClr val="lt2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478825" y="1297450"/>
            <a:ext cx="7923900" cy="319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 Alternative">
  <p:cSld name="ONE_COLUMN_TEXT_1">
    <p:bg>
      <p:bgPr>
        <a:solidFill>
          <a:schemeClr val="lt2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Alternative">
  <p:cSld name="TITLE_AND_TWO_COLUMNS_1">
    <p:bg>
      <p:bgPr>
        <a:solidFill>
          <a:schemeClr val="lt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7" name="Google Shape;87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page">
  <p:cSld name="CUSTOM_1">
    <p:bg>
      <p:bgPr>
        <a:solidFill>
          <a:srgbClr val="FFFFFF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20"/>
          <p:cNvGrpSpPr/>
          <p:nvPr/>
        </p:nvGrpSpPr>
        <p:grpSpPr>
          <a:xfrm>
            <a:off x="630141" y="717397"/>
            <a:ext cx="2802942" cy="2182791"/>
            <a:chOff x="630150" y="717396"/>
            <a:chExt cx="2367350" cy="1914057"/>
          </a:xfrm>
        </p:grpSpPr>
        <p:pic>
          <p:nvPicPr>
            <p:cNvPr id="91" name="Google Shape;91;p20"/>
            <p:cNvPicPr preferRelativeResize="0"/>
            <p:nvPr/>
          </p:nvPicPr>
          <p:blipFill rotWithShape="1">
            <a:blip r:embed="rId2">
              <a:alphaModFix/>
            </a:blip>
            <a:srcRect b="0" l="46890" r="0" t="0"/>
            <a:stretch/>
          </p:blipFill>
          <p:spPr>
            <a:xfrm>
              <a:off x="630150" y="1556253"/>
              <a:ext cx="2367350" cy="1075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20"/>
            <p:cNvPicPr preferRelativeResize="0"/>
            <p:nvPr/>
          </p:nvPicPr>
          <p:blipFill rotWithShape="1">
            <a:blip r:embed="rId2">
              <a:alphaModFix/>
            </a:blip>
            <a:srcRect b="0" l="0" r="53108" t="0"/>
            <a:stretch/>
          </p:blipFill>
          <p:spPr>
            <a:xfrm>
              <a:off x="827371" y="717396"/>
              <a:ext cx="1926999" cy="99125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3" name="Google Shape;93;p20"/>
          <p:cNvPicPr preferRelativeResize="0"/>
          <p:nvPr/>
        </p:nvPicPr>
        <p:blipFill rotWithShape="1">
          <a:blip r:embed="rId3">
            <a:alphaModFix/>
          </a:blip>
          <a:srcRect b="0" l="13423" r="13423" t="0"/>
          <a:stretch/>
        </p:blipFill>
        <p:spPr>
          <a:xfrm>
            <a:off x="4571999" y="0"/>
            <a:ext cx="4575724" cy="35185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0"/>
          <p:cNvSpPr/>
          <p:nvPr/>
        </p:nvSpPr>
        <p:spPr>
          <a:xfrm>
            <a:off x="0" y="3518525"/>
            <a:ext cx="9144000" cy="1625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9550" lIns="79125" spcFirstLastPara="1" rIns="79125" wrap="square" tIns="39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0"/>
          <p:cNvSpPr txBox="1"/>
          <p:nvPr>
            <p:ph type="title"/>
          </p:nvPr>
        </p:nvSpPr>
        <p:spPr>
          <a:xfrm>
            <a:off x="998000" y="3899425"/>
            <a:ext cx="7084500" cy="7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CUSTOM_9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page with image">
  <p:cSld name="CUSTOM_2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type="title"/>
          </p:nvPr>
        </p:nvSpPr>
        <p:spPr>
          <a:xfrm>
            <a:off x="311700" y="370250"/>
            <a:ext cx="39822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1" type="body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pic>
        <p:nvPicPr>
          <p:cNvPr id="99" name="Google Shape;99;p21"/>
          <p:cNvPicPr preferRelativeResize="0"/>
          <p:nvPr/>
        </p:nvPicPr>
        <p:blipFill rotWithShape="1">
          <a:blip r:embed="rId2">
            <a:alphaModFix/>
          </a:blip>
          <a:srcRect b="0" l="15818" r="15818" t="4761"/>
          <a:stretch/>
        </p:blipFill>
        <p:spPr>
          <a:xfrm>
            <a:off x="5081525" y="370250"/>
            <a:ext cx="3910077" cy="435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page with image 1">
  <p:cSld name="CUSTOM_2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type="title"/>
          </p:nvPr>
        </p:nvSpPr>
        <p:spPr>
          <a:xfrm>
            <a:off x="311700" y="370250"/>
            <a:ext cx="39822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" type="body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pic>
        <p:nvPicPr>
          <p:cNvPr id="103" name="Google Shape;10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40350" y="754075"/>
            <a:ext cx="4298849" cy="3438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page with image alternative">
  <p:cSld name="CUSTOM_3">
    <p:bg>
      <p:bgPr>
        <a:solidFill>
          <a:schemeClr val="lt2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3"/>
          <p:cNvPicPr preferRelativeResize="0"/>
          <p:nvPr/>
        </p:nvPicPr>
        <p:blipFill rotWithShape="1">
          <a:blip r:embed="rId2">
            <a:alphaModFix/>
          </a:blip>
          <a:srcRect b="9034" l="15875" r="13974" t="6370"/>
          <a:stretch/>
        </p:blipFill>
        <p:spPr>
          <a:xfrm>
            <a:off x="5048843" y="445025"/>
            <a:ext cx="3605780" cy="43488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3"/>
          <p:cNvSpPr txBox="1"/>
          <p:nvPr>
            <p:ph type="title"/>
          </p:nvPr>
        </p:nvSpPr>
        <p:spPr>
          <a:xfrm>
            <a:off x="311700" y="370250"/>
            <a:ext cx="39822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idx="1" type="body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page with image alternative 1">
  <p:cSld name="CUSTOM_3_1">
    <p:bg>
      <p:bgPr>
        <a:solidFill>
          <a:schemeClr val="lt2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/>
          <p:nvPr>
            <p:ph type="title"/>
          </p:nvPr>
        </p:nvSpPr>
        <p:spPr>
          <a:xfrm>
            <a:off x="311700" y="370250"/>
            <a:ext cx="3982200" cy="7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1" type="body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pic>
        <p:nvPicPr>
          <p:cNvPr id="111" name="Google Shape;111;p24"/>
          <p:cNvPicPr preferRelativeResize="0"/>
          <p:nvPr/>
        </p:nvPicPr>
        <p:blipFill rotWithShape="1">
          <a:blip r:embed="rId2">
            <a:alphaModFix/>
          </a:blip>
          <a:srcRect b="0" l="3384" r="3384" t="0"/>
          <a:stretch/>
        </p:blipFill>
        <p:spPr>
          <a:xfrm>
            <a:off x="4597575" y="754075"/>
            <a:ext cx="4237752" cy="3635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page with image left side">
  <p:cSld name="CUSTOM_7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/>
          <p:nvPr>
            <p:ph type="title"/>
          </p:nvPr>
        </p:nvSpPr>
        <p:spPr>
          <a:xfrm>
            <a:off x="4244200" y="445025"/>
            <a:ext cx="458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14" name="Google Shape;114;p25"/>
          <p:cNvPicPr preferRelativeResize="0"/>
          <p:nvPr/>
        </p:nvPicPr>
        <p:blipFill rotWithShape="1">
          <a:blip r:embed="rId2">
            <a:alphaModFix/>
          </a:blip>
          <a:srcRect b="17246" l="16469" r="15867" t="13602"/>
          <a:stretch/>
        </p:blipFill>
        <p:spPr>
          <a:xfrm>
            <a:off x="382725" y="445025"/>
            <a:ext cx="3467462" cy="443060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5"/>
          <p:cNvSpPr txBox="1"/>
          <p:nvPr>
            <p:ph idx="1" type="body"/>
          </p:nvPr>
        </p:nvSpPr>
        <p:spPr>
          <a:xfrm>
            <a:off x="4386775" y="1634075"/>
            <a:ext cx="4445700" cy="32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page with image left side 1">
  <p:cSld name="CUSTOM_7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/>
          <p:nvPr>
            <p:ph type="title"/>
          </p:nvPr>
        </p:nvSpPr>
        <p:spPr>
          <a:xfrm>
            <a:off x="4244200" y="445025"/>
            <a:ext cx="458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1" type="body"/>
          </p:nvPr>
        </p:nvSpPr>
        <p:spPr>
          <a:xfrm>
            <a:off x="4386775" y="1634075"/>
            <a:ext cx="4445700" cy="32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pic>
        <p:nvPicPr>
          <p:cNvPr id="119" name="Google Shape;119;p26"/>
          <p:cNvPicPr preferRelativeResize="0"/>
          <p:nvPr/>
        </p:nvPicPr>
        <p:blipFill rotWithShape="1">
          <a:blip r:embed="rId2">
            <a:alphaModFix/>
          </a:blip>
          <a:srcRect b="0" l="7221" r="7221" t="0"/>
          <a:stretch/>
        </p:blipFill>
        <p:spPr>
          <a:xfrm>
            <a:off x="218525" y="1017725"/>
            <a:ext cx="3809654" cy="2967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in corner ">
  <p:cSld name="CUSTOM_8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/>
          <p:nvPr>
            <p:ph type="title"/>
          </p:nvPr>
        </p:nvSpPr>
        <p:spPr>
          <a:xfrm>
            <a:off x="401600" y="445025"/>
            <a:ext cx="508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22" name="Google Shape;122;p27"/>
          <p:cNvPicPr preferRelativeResize="0"/>
          <p:nvPr/>
        </p:nvPicPr>
        <p:blipFill rotWithShape="1">
          <a:blip r:embed="rId2">
            <a:alphaModFix/>
          </a:blip>
          <a:srcRect b="18816" l="0" r="0" t="18816"/>
          <a:stretch/>
        </p:blipFill>
        <p:spPr>
          <a:xfrm>
            <a:off x="6005950" y="229600"/>
            <a:ext cx="2802949" cy="1398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7"/>
          <p:cNvSpPr txBox="1"/>
          <p:nvPr>
            <p:ph idx="1" type="body"/>
          </p:nvPr>
        </p:nvSpPr>
        <p:spPr>
          <a:xfrm>
            <a:off x="401550" y="1482800"/>
            <a:ext cx="5082000" cy="327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adrant">
  <p:cSld name="CUSTOM_4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28"/>
          <p:cNvSpPr txBox="1"/>
          <p:nvPr/>
        </p:nvSpPr>
        <p:spPr>
          <a:xfrm>
            <a:off x="596900" y="1205151"/>
            <a:ext cx="612600" cy="1698900"/>
          </a:xfrm>
          <a:prstGeom prst="rect">
            <a:avLst/>
          </a:prstGeom>
          <a:solidFill>
            <a:srgbClr val="2B2B73"/>
          </a:solidFill>
          <a:ln>
            <a:noFill/>
          </a:ln>
        </p:spPr>
        <p:txBody>
          <a:bodyPr anchorCtr="0" anchor="b" bIns="0" lIns="36000" spcFirstLastPara="1" rIns="36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FFFFF"/>
                </a:solidFill>
              </a:rPr>
              <a:t>1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27" name="Google Shape;127;p28"/>
          <p:cNvSpPr txBox="1"/>
          <p:nvPr/>
        </p:nvSpPr>
        <p:spPr>
          <a:xfrm>
            <a:off x="4527913" y="1180419"/>
            <a:ext cx="612600" cy="1698900"/>
          </a:xfrm>
          <a:prstGeom prst="rect">
            <a:avLst/>
          </a:prstGeom>
          <a:solidFill>
            <a:srgbClr val="FF5240"/>
          </a:solidFill>
          <a:ln>
            <a:noFill/>
          </a:ln>
        </p:spPr>
        <p:txBody>
          <a:bodyPr anchorCtr="0" anchor="b" bIns="0" lIns="36000" spcFirstLastPara="1" rIns="36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2B2B73"/>
                </a:solidFill>
              </a:rPr>
              <a:t>3</a:t>
            </a:r>
            <a:endParaRPr b="1" sz="3600">
              <a:solidFill>
                <a:srgbClr val="2B2B73"/>
              </a:solidFill>
            </a:endParaRPr>
          </a:p>
        </p:txBody>
      </p:sp>
      <p:sp>
        <p:nvSpPr>
          <p:cNvPr id="128" name="Google Shape;128;p28"/>
          <p:cNvSpPr txBox="1"/>
          <p:nvPr/>
        </p:nvSpPr>
        <p:spPr>
          <a:xfrm>
            <a:off x="596900" y="2981251"/>
            <a:ext cx="612600" cy="1698900"/>
          </a:xfrm>
          <a:prstGeom prst="rect">
            <a:avLst/>
          </a:prstGeom>
          <a:solidFill>
            <a:srgbClr val="C7D6E8"/>
          </a:solidFill>
          <a:ln>
            <a:noFill/>
          </a:ln>
        </p:spPr>
        <p:txBody>
          <a:bodyPr anchorCtr="0" anchor="b" bIns="0" lIns="36000" spcFirstLastPara="1" rIns="36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2B2B73"/>
                </a:solidFill>
              </a:rPr>
              <a:t>2</a:t>
            </a:r>
            <a:endParaRPr b="1" sz="3600">
              <a:solidFill>
                <a:srgbClr val="2B2B73"/>
              </a:solidFill>
            </a:endParaRPr>
          </a:p>
        </p:txBody>
      </p:sp>
      <p:sp>
        <p:nvSpPr>
          <p:cNvPr id="129" name="Google Shape;129;p28"/>
          <p:cNvSpPr txBox="1"/>
          <p:nvPr/>
        </p:nvSpPr>
        <p:spPr>
          <a:xfrm>
            <a:off x="4527913" y="2982797"/>
            <a:ext cx="612600" cy="1698900"/>
          </a:xfrm>
          <a:prstGeom prst="rect">
            <a:avLst/>
          </a:prstGeom>
          <a:solidFill>
            <a:srgbClr val="FCCCC7"/>
          </a:solidFill>
          <a:ln>
            <a:noFill/>
          </a:ln>
        </p:spPr>
        <p:txBody>
          <a:bodyPr anchorCtr="0" anchor="b" bIns="0" lIns="36000" spcFirstLastPara="1" rIns="36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2B2B73"/>
                </a:solidFill>
              </a:rPr>
              <a:t>4</a:t>
            </a:r>
            <a:endParaRPr b="1" sz="3600">
              <a:solidFill>
                <a:srgbClr val="2B2B73"/>
              </a:solidFill>
            </a:endParaRPr>
          </a:p>
        </p:txBody>
      </p:sp>
      <p:sp>
        <p:nvSpPr>
          <p:cNvPr id="130" name="Google Shape;130;p28"/>
          <p:cNvSpPr txBox="1"/>
          <p:nvPr>
            <p:ph idx="1" type="subTitle"/>
          </p:nvPr>
        </p:nvSpPr>
        <p:spPr>
          <a:xfrm>
            <a:off x="1376800" y="1205150"/>
            <a:ext cx="2983800" cy="39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1" name="Google Shape;131;p28"/>
          <p:cNvSpPr txBox="1"/>
          <p:nvPr>
            <p:ph idx="2" type="subTitle"/>
          </p:nvPr>
        </p:nvSpPr>
        <p:spPr>
          <a:xfrm>
            <a:off x="5307850" y="1205150"/>
            <a:ext cx="2983800" cy="39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2" name="Google Shape;132;p28"/>
          <p:cNvSpPr txBox="1"/>
          <p:nvPr>
            <p:ph idx="3" type="subTitle"/>
          </p:nvPr>
        </p:nvSpPr>
        <p:spPr>
          <a:xfrm>
            <a:off x="1376800" y="2982800"/>
            <a:ext cx="2983800" cy="39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3" name="Google Shape;133;p28"/>
          <p:cNvSpPr txBox="1"/>
          <p:nvPr>
            <p:ph idx="4" type="subTitle"/>
          </p:nvPr>
        </p:nvSpPr>
        <p:spPr>
          <a:xfrm>
            <a:off x="5307825" y="2982800"/>
            <a:ext cx="29838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34" name="Google Shape;134;p28"/>
          <p:cNvSpPr txBox="1"/>
          <p:nvPr>
            <p:ph idx="5" type="body"/>
          </p:nvPr>
        </p:nvSpPr>
        <p:spPr>
          <a:xfrm>
            <a:off x="1376800" y="1609900"/>
            <a:ext cx="2983800" cy="1279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6" type="body"/>
          </p:nvPr>
        </p:nvSpPr>
        <p:spPr>
          <a:xfrm>
            <a:off x="5307850" y="1583975"/>
            <a:ext cx="2983800" cy="1279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36" name="Google Shape;136;p28"/>
          <p:cNvSpPr txBox="1"/>
          <p:nvPr>
            <p:ph idx="7" type="body"/>
          </p:nvPr>
        </p:nvSpPr>
        <p:spPr>
          <a:xfrm>
            <a:off x="1376800" y="3377600"/>
            <a:ext cx="2983800" cy="1279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8" type="body"/>
          </p:nvPr>
        </p:nvSpPr>
        <p:spPr>
          <a:xfrm>
            <a:off x="5307850" y="3377600"/>
            <a:ext cx="2983800" cy="1304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ctant">
  <p:cSld name="CUSTOM_5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0" name="Google Shape;140;p29"/>
          <p:cNvSpPr txBox="1"/>
          <p:nvPr/>
        </p:nvSpPr>
        <p:spPr>
          <a:xfrm>
            <a:off x="546857" y="1055669"/>
            <a:ext cx="643200" cy="845400"/>
          </a:xfrm>
          <a:prstGeom prst="rect">
            <a:avLst/>
          </a:prstGeom>
          <a:solidFill>
            <a:srgbClr val="2B2B73"/>
          </a:solidFill>
          <a:ln>
            <a:noFill/>
          </a:ln>
        </p:spPr>
        <p:txBody>
          <a:bodyPr anchorCtr="0" anchor="b" bIns="0" lIns="36000" spcFirstLastPara="1" rIns="36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FFFFF"/>
                </a:solidFill>
              </a:rPr>
              <a:t>#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41" name="Google Shape;141;p29"/>
          <p:cNvSpPr txBox="1"/>
          <p:nvPr/>
        </p:nvSpPr>
        <p:spPr>
          <a:xfrm>
            <a:off x="4672925" y="1031049"/>
            <a:ext cx="643200" cy="845400"/>
          </a:xfrm>
          <a:prstGeom prst="rect">
            <a:avLst/>
          </a:prstGeom>
          <a:solidFill>
            <a:srgbClr val="FF5240"/>
          </a:solidFill>
          <a:ln>
            <a:noFill/>
          </a:ln>
        </p:spPr>
        <p:txBody>
          <a:bodyPr anchorCtr="0" anchor="b" bIns="0" lIns="36000" spcFirstLastPara="1" rIns="36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2B2B73"/>
                </a:solidFill>
              </a:rPr>
              <a:t>#</a:t>
            </a:r>
            <a:endParaRPr b="1" sz="3600">
              <a:solidFill>
                <a:srgbClr val="2B2B73"/>
              </a:solidFill>
            </a:endParaRPr>
          </a:p>
        </p:txBody>
      </p:sp>
      <p:sp>
        <p:nvSpPr>
          <p:cNvPr id="142" name="Google Shape;142;p29"/>
          <p:cNvSpPr txBox="1"/>
          <p:nvPr/>
        </p:nvSpPr>
        <p:spPr>
          <a:xfrm>
            <a:off x="546857" y="2023591"/>
            <a:ext cx="643200" cy="845400"/>
          </a:xfrm>
          <a:prstGeom prst="rect">
            <a:avLst/>
          </a:prstGeom>
          <a:solidFill>
            <a:srgbClr val="C7D6E8"/>
          </a:solidFill>
          <a:ln>
            <a:noFill/>
          </a:ln>
        </p:spPr>
        <p:txBody>
          <a:bodyPr anchorCtr="0" anchor="b" bIns="0" lIns="36000" spcFirstLastPara="1" rIns="36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2B2B73"/>
                </a:solidFill>
              </a:rPr>
              <a:t>#</a:t>
            </a:r>
            <a:endParaRPr b="1" sz="3600">
              <a:solidFill>
                <a:srgbClr val="2B2B73"/>
              </a:solidFill>
            </a:endParaRPr>
          </a:p>
        </p:txBody>
      </p:sp>
      <p:sp>
        <p:nvSpPr>
          <p:cNvPr id="143" name="Google Shape;143;p29"/>
          <p:cNvSpPr txBox="1"/>
          <p:nvPr/>
        </p:nvSpPr>
        <p:spPr>
          <a:xfrm>
            <a:off x="4672925" y="2023582"/>
            <a:ext cx="643200" cy="845400"/>
          </a:xfrm>
          <a:prstGeom prst="rect">
            <a:avLst/>
          </a:prstGeom>
          <a:solidFill>
            <a:srgbClr val="FCCCC7"/>
          </a:solidFill>
          <a:ln>
            <a:noFill/>
          </a:ln>
        </p:spPr>
        <p:txBody>
          <a:bodyPr anchorCtr="0" anchor="b" bIns="0" lIns="36000" spcFirstLastPara="1" rIns="36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2B2B73"/>
                </a:solidFill>
              </a:rPr>
              <a:t>#</a:t>
            </a:r>
            <a:endParaRPr b="1" sz="3600">
              <a:solidFill>
                <a:srgbClr val="2B2B73"/>
              </a:solidFill>
            </a:endParaRPr>
          </a:p>
        </p:txBody>
      </p:sp>
      <p:sp>
        <p:nvSpPr>
          <p:cNvPr id="144" name="Google Shape;144;p29"/>
          <p:cNvSpPr txBox="1"/>
          <p:nvPr/>
        </p:nvSpPr>
        <p:spPr>
          <a:xfrm>
            <a:off x="554048" y="2974232"/>
            <a:ext cx="643200" cy="845400"/>
          </a:xfrm>
          <a:prstGeom prst="rect">
            <a:avLst/>
          </a:prstGeom>
          <a:solidFill>
            <a:srgbClr val="FF5240"/>
          </a:solidFill>
          <a:ln>
            <a:noFill/>
          </a:ln>
        </p:spPr>
        <p:txBody>
          <a:bodyPr anchorCtr="0" anchor="b" bIns="0" lIns="36000" spcFirstLastPara="1" rIns="36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2B2B73"/>
                </a:solidFill>
              </a:rPr>
              <a:t>#</a:t>
            </a:r>
            <a:endParaRPr b="1" sz="3600">
              <a:solidFill>
                <a:srgbClr val="2B2B73"/>
              </a:solidFill>
            </a:endParaRPr>
          </a:p>
        </p:txBody>
      </p:sp>
      <p:sp>
        <p:nvSpPr>
          <p:cNvPr id="145" name="Google Shape;145;p29"/>
          <p:cNvSpPr txBox="1"/>
          <p:nvPr/>
        </p:nvSpPr>
        <p:spPr>
          <a:xfrm>
            <a:off x="554048" y="3966765"/>
            <a:ext cx="643200" cy="845400"/>
          </a:xfrm>
          <a:prstGeom prst="rect">
            <a:avLst/>
          </a:prstGeom>
          <a:solidFill>
            <a:srgbClr val="FCCCC7"/>
          </a:solidFill>
          <a:ln>
            <a:noFill/>
          </a:ln>
        </p:spPr>
        <p:txBody>
          <a:bodyPr anchorCtr="0" anchor="b" bIns="0" lIns="36000" spcFirstLastPara="1" rIns="36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2B2B73"/>
                </a:solidFill>
              </a:rPr>
              <a:t>#</a:t>
            </a:r>
            <a:endParaRPr b="1" sz="3600">
              <a:solidFill>
                <a:srgbClr val="2B2B73"/>
              </a:solidFill>
            </a:endParaRPr>
          </a:p>
        </p:txBody>
      </p:sp>
      <p:sp>
        <p:nvSpPr>
          <p:cNvPr id="146" name="Google Shape;146;p29"/>
          <p:cNvSpPr txBox="1"/>
          <p:nvPr/>
        </p:nvSpPr>
        <p:spPr>
          <a:xfrm>
            <a:off x="4672925" y="3016121"/>
            <a:ext cx="643200" cy="845400"/>
          </a:xfrm>
          <a:prstGeom prst="rect">
            <a:avLst/>
          </a:prstGeom>
          <a:solidFill>
            <a:srgbClr val="2B2B73"/>
          </a:solidFill>
          <a:ln>
            <a:noFill/>
          </a:ln>
        </p:spPr>
        <p:txBody>
          <a:bodyPr anchorCtr="0" anchor="b" bIns="0" lIns="36000" spcFirstLastPara="1" rIns="36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FFFFF"/>
                </a:solidFill>
              </a:rPr>
              <a:t>#</a:t>
            </a:r>
            <a:endParaRPr b="1" sz="3600">
              <a:solidFill>
                <a:srgbClr val="FFFFFF"/>
              </a:solidFill>
            </a:endParaRPr>
          </a:p>
        </p:txBody>
      </p:sp>
      <p:sp>
        <p:nvSpPr>
          <p:cNvPr id="147" name="Google Shape;147;p29"/>
          <p:cNvSpPr txBox="1"/>
          <p:nvPr/>
        </p:nvSpPr>
        <p:spPr>
          <a:xfrm>
            <a:off x="4672925" y="3984043"/>
            <a:ext cx="643200" cy="845400"/>
          </a:xfrm>
          <a:prstGeom prst="rect">
            <a:avLst/>
          </a:prstGeom>
          <a:solidFill>
            <a:srgbClr val="C7D6E8"/>
          </a:solidFill>
          <a:ln>
            <a:noFill/>
          </a:ln>
        </p:spPr>
        <p:txBody>
          <a:bodyPr anchorCtr="0" anchor="b" bIns="0" lIns="36000" spcFirstLastPara="1" rIns="3600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2B2B73"/>
                </a:solidFill>
              </a:rPr>
              <a:t>#</a:t>
            </a:r>
            <a:endParaRPr b="1" sz="3600">
              <a:solidFill>
                <a:srgbClr val="2B2B73"/>
              </a:solidFill>
            </a:endParaRPr>
          </a:p>
        </p:txBody>
      </p:sp>
      <p:sp>
        <p:nvSpPr>
          <p:cNvPr id="148" name="Google Shape;148;p29"/>
          <p:cNvSpPr txBox="1"/>
          <p:nvPr>
            <p:ph idx="1" type="subTitle"/>
          </p:nvPr>
        </p:nvSpPr>
        <p:spPr>
          <a:xfrm>
            <a:off x="1250250" y="1055675"/>
            <a:ext cx="30027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49" name="Google Shape;149;p29"/>
          <p:cNvSpPr txBox="1"/>
          <p:nvPr>
            <p:ph idx="2" type="subTitle"/>
          </p:nvPr>
        </p:nvSpPr>
        <p:spPr>
          <a:xfrm>
            <a:off x="1250250" y="2023575"/>
            <a:ext cx="30027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0" name="Google Shape;150;p29"/>
          <p:cNvSpPr txBox="1"/>
          <p:nvPr>
            <p:ph idx="3" type="subTitle"/>
          </p:nvPr>
        </p:nvSpPr>
        <p:spPr>
          <a:xfrm>
            <a:off x="1250250" y="3093375"/>
            <a:ext cx="30027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4" type="subTitle"/>
          </p:nvPr>
        </p:nvSpPr>
        <p:spPr>
          <a:xfrm>
            <a:off x="1250250" y="4044025"/>
            <a:ext cx="30027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5" type="subTitle"/>
          </p:nvPr>
        </p:nvSpPr>
        <p:spPr>
          <a:xfrm>
            <a:off x="5413150" y="1055675"/>
            <a:ext cx="30027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6" type="subTitle"/>
          </p:nvPr>
        </p:nvSpPr>
        <p:spPr>
          <a:xfrm>
            <a:off x="5413150" y="2100825"/>
            <a:ext cx="30027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7" type="subTitle"/>
          </p:nvPr>
        </p:nvSpPr>
        <p:spPr>
          <a:xfrm>
            <a:off x="5413150" y="3072425"/>
            <a:ext cx="30027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8" type="subTitle"/>
          </p:nvPr>
        </p:nvSpPr>
        <p:spPr>
          <a:xfrm>
            <a:off x="5413150" y="4044025"/>
            <a:ext cx="30027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ccolades">
  <p:cSld name="CUSTOM_6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158" name="Google Shape;158;p30"/>
          <p:cNvPicPr preferRelativeResize="0"/>
          <p:nvPr/>
        </p:nvPicPr>
        <p:blipFill rotWithShape="1">
          <a:blip r:embed="rId2">
            <a:alphaModFix/>
          </a:blip>
          <a:srcRect b="2305" l="2761" r="0" t="0"/>
          <a:stretch/>
        </p:blipFill>
        <p:spPr>
          <a:xfrm>
            <a:off x="197550" y="1162225"/>
            <a:ext cx="8771374" cy="315875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9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1" name="Google Shape;161;p3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2" name="Google Shape;16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" showMasterSp="0">
  <p:cSld name="Full image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1150" lIns="31150" spcFirstLastPara="1" rIns="31150" wrap="square" tIns="31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▪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lt2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7" name="Google Shape;167;p3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8" name="Google Shape;16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_2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1" name="Google Shape;17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&amp; Image A">
  <p:cSld name="Content &amp; Image A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5"/>
          <p:cNvSpPr/>
          <p:nvPr>
            <p:ph idx="2" type="pic"/>
          </p:nvPr>
        </p:nvSpPr>
        <p:spPr>
          <a:xfrm>
            <a:off x="4705643" y="222647"/>
            <a:ext cx="4152600" cy="4617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1150" lIns="31150" spcFirstLastPara="1" rIns="31150" wrap="square" tIns="3115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800"/>
              <a:buFont typeface="Noto Sans Symbols"/>
              <a:buChar char="▪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Clr>
                <a:schemeClr val="lt2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4" name="Google Shape;174;p35"/>
          <p:cNvSpPr txBox="1"/>
          <p:nvPr>
            <p:ph idx="1" type="body"/>
          </p:nvPr>
        </p:nvSpPr>
        <p:spPr>
          <a:xfrm>
            <a:off x="553182" y="1140619"/>
            <a:ext cx="3874800" cy="34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indent="-228600" lvl="1" marL="914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indent="-330200" lvl="3" marL="18288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4pPr>
            <a:lvl5pPr indent="-292100" lvl="4" marL="22860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00"/>
              <a:buChar char="-"/>
              <a:defRPr/>
            </a:lvl5pPr>
            <a:lvl6pPr indent="-279400" lvl="5" marL="2743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800"/>
              <a:buChar char="▪"/>
              <a:defRPr/>
            </a:lvl6pPr>
            <a:lvl7pPr indent="-330200" lvl="6" marL="32004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•"/>
              <a:defRPr/>
            </a:lvl7pPr>
            <a:lvl8pPr indent="-330200" lvl="7" marL="36576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00"/>
              <a:buChar char="-"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SzPts val="1200"/>
              <a:buNone/>
              <a:defRPr/>
            </a:lvl9pPr>
          </a:lstStyle>
          <a:p/>
        </p:txBody>
      </p:sp>
      <p:sp>
        <p:nvSpPr>
          <p:cNvPr id="175" name="Google Shape;175;p35"/>
          <p:cNvSpPr txBox="1"/>
          <p:nvPr>
            <p:ph idx="3" type="body"/>
          </p:nvPr>
        </p:nvSpPr>
        <p:spPr>
          <a:xfrm>
            <a:off x="553182" y="440147"/>
            <a:ext cx="38748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None/>
              <a:defRPr b="1" sz="1900" cap="none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 cap="none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A91A6"/>
              </a:buClr>
              <a:buSzPts val="1500"/>
              <a:buNone/>
              <a:defRPr sz="1500">
                <a:solidFill>
                  <a:srgbClr val="7A91A6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A91A6"/>
                </a:solidFill>
              </a:defRPr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A91A6"/>
                </a:solidFill>
              </a:defRPr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solidFill>
                  <a:srgbClr val="7A91A6"/>
                </a:solidFill>
              </a:defRPr>
            </a:lvl9pPr>
          </a:lstStyle>
          <a:p/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Alternative 1">
  <p:cSld name="Title and two columns Alternative">
    <p:bg>
      <p:bgPr>
        <a:solidFill>
          <a:schemeClr val="lt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78" name="Google Shape;178;p3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/>
            </a:lvl1pPr>
            <a:lvl2pPr indent="-2857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2pPr>
            <a:lvl3pPr indent="-2857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3pPr>
            <a:lvl4pPr indent="-2857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4pPr>
            <a:lvl5pPr indent="-2857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5pPr>
            <a:lvl6pPr indent="-2857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6pPr>
            <a:lvl7pPr indent="-2857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7pPr>
            <a:lvl8pPr indent="-2857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8pPr>
            <a:lvl9pPr indent="-2857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1200"/>
            </a:lvl9pPr>
          </a:lstStyle>
          <a:p/>
        </p:txBody>
      </p:sp>
      <p:sp>
        <p:nvSpPr>
          <p:cNvPr id="179" name="Google Shape;179;p3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/>
            </a:lvl1pPr>
            <a:lvl2pPr indent="-2857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2pPr>
            <a:lvl3pPr indent="-2857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3pPr>
            <a:lvl4pPr indent="-2857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4pPr>
            <a:lvl5pPr indent="-2857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5pPr>
            <a:lvl6pPr indent="-2857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6pPr>
            <a:lvl7pPr indent="-2857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7pPr>
            <a:lvl8pPr indent="-2857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8pPr>
            <a:lvl9pPr indent="-2857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1200"/>
            </a:lvl9pPr>
          </a:lstStyle>
          <a:p/>
        </p:txBody>
      </p:sp>
      <p:sp>
        <p:nvSpPr>
          <p:cNvPr id="180" name="Google Shape;180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page B 1">
  <p:cSld name="Split page B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buClr>
                <a:schemeClr val="dk2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3" name="Google Shape;183;p37"/>
          <p:cNvSpPr txBox="1"/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184" name="Google Shape;184;p37"/>
          <p:cNvSpPr txBox="1"/>
          <p:nvPr>
            <p:ph idx="1" type="body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1pPr>
            <a:lvl2pPr indent="-2857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2pPr>
            <a:lvl3pPr indent="-2857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3pPr>
            <a:lvl4pPr indent="-2857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4pPr>
            <a:lvl5pPr indent="-2857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5pPr>
            <a:lvl6pPr indent="-2857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6pPr>
            <a:lvl7pPr indent="-2857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7pPr>
            <a:lvl8pPr indent="-2857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8pPr>
            <a:lvl9pPr indent="-2857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1200"/>
            </a:lvl9pPr>
          </a:lstStyle>
          <a:p/>
        </p:txBody>
      </p:sp>
      <p:sp>
        <p:nvSpPr>
          <p:cNvPr id="185" name="Google Shape;185;p37"/>
          <p:cNvSpPr txBox="1"/>
          <p:nvPr>
            <p:ph idx="2" type="title"/>
          </p:nvPr>
        </p:nvSpPr>
        <p:spPr>
          <a:xfrm>
            <a:off x="4866900" y="564925"/>
            <a:ext cx="39822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/>
        </p:txBody>
      </p:sp>
      <p:sp>
        <p:nvSpPr>
          <p:cNvPr id="186" name="Google Shape;186;p37"/>
          <p:cNvSpPr txBox="1"/>
          <p:nvPr>
            <p:ph idx="3" type="body"/>
          </p:nvPr>
        </p:nvSpPr>
        <p:spPr>
          <a:xfrm>
            <a:off x="4866900" y="1398925"/>
            <a:ext cx="39822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2857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1pPr>
            <a:lvl2pPr indent="-28575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2pPr>
            <a:lvl3pPr indent="-28575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3pPr>
            <a:lvl4pPr indent="-28575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4pPr>
            <a:lvl5pPr indent="-28575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5pPr>
            <a:lvl6pPr indent="-28575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■"/>
              <a:defRPr sz="1200"/>
            </a:lvl6pPr>
            <a:lvl7pPr indent="-28575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●"/>
              <a:defRPr sz="1200"/>
            </a:lvl7pPr>
            <a:lvl8pPr indent="-28575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900"/>
              <a:buChar char="○"/>
              <a:defRPr sz="1200"/>
            </a:lvl8pPr>
            <a:lvl9pPr indent="-28575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9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3">
  <p:cSld name="TITLE_3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9" name="Google Shape;189;p3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0" name="Google Shape;190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" name="Google Shape;30;p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1" name="Google Shape;31;p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160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160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one column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8"/>
          <p:cNvSpPr txBox="1"/>
          <p:nvPr>
            <p:ph idx="1" type="body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page A">
  <p:cSld name="SECTION_TITLE_AND_DESCRIPTION_1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10"/>
          <p:cNvSpPr txBox="1"/>
          <p:nvPr>
            <p:ph type="title"/>
          </p:nvPr>
        </p:nvSpPr>
        <p:spPr>
          <a:xfrm>
            <a:off x="311700" y="555600"/>
            <a:ext cx="3982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1700" y="1389600"/>
            <a:ext cx="3982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1" name="Google Shape;51;p10"/>
          <p:cNvSpPr txBox="1"/>
          <p:nvPr>
            <p:ph idx="2" type="title"/>
          </p:nvPr>
        </p:nvSpPr>
        <p:spPr>
          <a:xfrm>
            <a:off x="4866900" y="564925"/>
            <a:ext cx="3982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2" name="Google Shape;52;p10"/>
          <p:cNvSpPr txBox="1"/>
          <p:nvPr>
            <p:ph idx="3" type="body"/>
          </p:nvPr>
        </p:nvSpPr>
        <p:spPr>
          <a:xfrm>
            <a:off x="4866900" y="1398925"/>
            <a:ext cx="39822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38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1pPr>
            <a:lvl2pPr indent="-3302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2pPr>
            <a:lvl3pPr indent="-3302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3pPr>
            <a:lvl4pPr indent="-3302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4pPr>
            <a:lvl5pPr indent="-3302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5pPr>
            <a:lvl6pPr indent="-3302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6pPr>
            <a:lvl7pPr indent="-3302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solidFill>
                  <a:schemeClr val="dk1"/>
                </a:solidFill>
              </a:defRPr>
            </a:lvl7pPr>
            <a:lvl8pPr indent="-3302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solidFill>
                  <a:schemeClr val="dk1"/>
                </a:solidFill>
              </a:defRPr>
            </a:lvl8pPr>
            <a:lvl9pPr indent="-3302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Char char="■"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Relationship Id="rId6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0800" y="2857225"/>
            <a:ext cx="2153550" cy="64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9"/>
          <p:cNvSpPr/>
          <p:nvPr/>
        </p:nvSpPr>
        <p:spPr>
          <a:xfrm>
            <a:off x="-39175" y="0"/>
            <a:ext cx="4611300" cy="3525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7" name="Google Shape;19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450" y="578025"/>
            <a:ext cx="3645148" cy="87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9"/>
          <p:cNvSpPr txBox="1"/>
          <p:nvPr>
            <p:ph type="title"/>
          </p:nvPr>
        </p:nvSpPr>
        <p:spPr>
          <a:xfrm>
            <a:off x="0" y="3503275"/>
            <a:ext cx="9144000" cy="1640100"/>
          </a:xfrm>
          <a:prstGeom prst="rect">
            <a:avLst/>
          </a:prstGeom>
          <a:solidFill>
            <a:schemeClr val="dk1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solidFill>
                  <a:schemeClr val="accent6"/>
                </a:solidFill>
              </a:rPr>
              <a:t>Moodle Guide - Train the Trainer</a:t>
            </a:r>
            <a:endParaRPr sz="3800">
              <a:solidFill>
                <a:schemeClr val="accent6"/>
              </a:solidFill>
            </a:endParaRPr>
          </a:p>
        </p:txBody>
      </p:sp>
      <p:pic>
        <p:nvPicPr>
          <p:cNvPr id="199" name="Google Shape;199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66825" y="-1"/>
            <a:ext cx="4838950" cy="483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8"/>
          <p:cNvSpPr txBox="1"/>
          <p:nvPr>
            <p:ph type="title"/>
          </p:nvPr>
        </p:nvSpPr>
        <p:spPr>
          <a:xfrm>
            <a:off x="0" y="0"/>
            <a:ext cx="9144000" cy="702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</a:rPr>
              <a:t>Uploading Files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284" name="Google Shape;28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7200" y="4701145"/>
            <a:ext cx="1131301" cy="27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09248"/>
            <a:ext cx="9143998" cy="1955353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48"/>
          <p:cNvSpPr txBox="1"/>
          <p:nvPr/>
        </p:nvSpPr>
        <p:spPr>
          <a:xfrm>
            <a:off x="2104625" y="3644600"/>
            <a:ext cx="3336600" cy="61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You can also upload folders or files by selecting the pencil icon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287" name="Google Shape;287;p48"/>
          <p:cNvCxnSpPr/>
          <p:nvPr/>
        </p:nvCxnSpPr>
        <p:spPr>
          <a:xfrm rot="10800000">
            <a:off x="2063725" y="2618100"/>
            <a:ext cx="718500" cy="108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9"/>
          <p:cNvSpPr txBox="1"/>
          <p:nvPr>
            <p:ph type="title"/>
          </p:nvPr>
        </p:nvSpPr>
        <p:spPr>
          <a:xfrm>
            <a:off x="0" y="0"/>
            <a:ext cx="9144000" cy="702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</a:rPr>
              <a:t>Accessing Messages and Notifications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293" name="Google Shape;29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7200" y="4701145"/>
            <a:ext cx="1131301" cy="27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6875" y="855000"/>
            <a:ext cx="3095625" cy="3676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5" name="Google Shape;295;p49"/>
          <p:cNvCxnSpPr/>
          <p:nvPr/>
        </p:nvCxnSpPr>
        <p:spPr>
          <a:xfrm flipH="1" rot="10800000">
            <a:off x="2279150" y="1170225"/>
            <a:ext cx="2289300" cy="145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96" name="Google Shape;296;p49"/>
          <p:cNvCxnSpPr/>
          <p:nvPr/>
        </p:nvCxnSpPr>
        <p:spPr>
          <a:xfrm flipH="1" rot="10800000">
            <a:off x="1613325" y="1201000"/>
            <a:ext cx="2400900" cy="120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97" name="Google Shape;297;p49"/>
          <p:cNvSpPr txBox="1"/>
          <p:nvPr/>
        </p:nvSpPr>
        <p:spPr>
          <a:xfrm>
            <a:off x="379850" y="2453675"/>
            <a:ext cx="1899300" cy="1262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By selecting either icon will generate a drop down or pop out to enable you to access these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0"/>
          <p:cNvSpPr txBox="1"/>
          <p:nvPr>
            <p:ph type="title"/>
          </p:nvPr>
        </p:nvSpPr>
        <p:spPr>
          <a:xfrm>
            <a:off x="0" y="0"/>
            <a:ext cx="9144000" cy="702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</a:rPr>
              <a:t>Accessibility Settings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303" name="Google Shape;303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7200" y="4701145"/>
            <a:ext cx="1131301" cy="27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3651" y="948100"/>
            <a:ext cx="5477175" cy="389641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50"/>
          <p:cNvSpPr txBox="1"/>
          <p:nvPr/>
        </p:nvSpPr>
        <p:spPr>
          <a:xfrm>
            <a:off x="327300" y="2310450"/>
            <a:ext cx="2032800" cy="190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By Selecting Accessibility settings via the navigation bar you are able to enable an accessibility </a:t>
            </a:r>
            <a:r>
              <a:rPr b="1" lang="en-GB">
                <a:solidFill>
                  <a:schemeClr val="dk1"/>
                </a:solidFill>
              </a:rPr>
              <a:t>toolbar</a:t>
            </a:r>
            <a:r>
              <a:rPr b="1" lang="en-GB">
                <a:solidFill>
                  <a:schemeClr val="dk1"/>
                </a:solidFill>
              </a:rPr>
              <a:t> or simple change the font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306" name="Google Shape;306;p50"/>
          <p:cNvCxnSpPr/>
          <p:nvPr/>
        </p:nvCxnSpPr>
        <p:spPr>
          <a:xfrm>
            <a:off x="1810675" y="4205725"/>
            <a:ext cx="995100" cy="503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0"/>
          <p:cNvSpPr txBox="1"/>
          <p:nvPr>
            <p:ph idx="1" type="body"/>
          </p:nvPr>
        </p:nvSpPr>
        <p:spPr>
          <a:xfrm>
            <a:off x="254050" y="1938300"/>
            <a:ext cx="8520600" cy="29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Moodle is a free software, a learning management system providing a platform for e-learning, you will be provided with access to a pre built moodle and materials you will need up upload</a:t>
            </a:r>
            <a:endParaRPr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Learners will also need access to the moodle (it will have different features to yours) to enable them to upload their portfolios and assessments.</a:t>
            </a:r>
            <a:endParaRPr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/>
              <a:t>As well as being able to interact with yourself and their peers via the m</a:t>
            </a:r>
            <a:r>
              <a:rPr lang="en-GB"/>
              <a:t>oodles</a:t>
            </a:r>
            <a:r>
              <a:rPr lang="en-GB"/>
              <a:t> forum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You will be able to mark assignments and provide feedback directly to your students via the moodle </a:t>
            </a:r>
            <a:endParaRPr/>
          </a:p>
        </p:txBody>
      </p:sp>
      <p:sp>
        <p:nvSpPr>
          <p:cNvPr id="205" name="Google Shape;205;p40"/>
          <p:cNvSpPr txBox="1"/>
          <p:nvPr>
            <p:ph type="title"/>
          </p:nvPr>
        </p:nvSpPr>
        <p:spPr>
          <a:xfrm>
            <a:off x="0" y="0"/>
            <a:ext cx="9144000" cy="15903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89999" lvl="0" marL="17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2"/>
                </a:solidFill>
              </a:rPr>
              <a:t>What is </a:t>
            </a:r>
            <a:endParaRPr sz="4000">
              <a:solidFill>
                <a:schemeClr val="lt2"/>
              </a:solidFill>
            </a:endParaRPr>
          </a:p>
          <a:p>
            <a:pPr indent="0" lvl="0" marL="269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solidFill>
                  <a:schemeClr val="lt2"/>
                </a:solidFill>
              </a:rPr>
              <a:t>Moodle?</a:t>
            </a:r>
            <a:endParaRPr sz="4000">
              <a:solidFill>
                <a:schemeClr val="lt2"/>
              </a:solidFill>
            </a:endParaRPr>
          </a:p>
        </p:txBody>
      </p:sp>
      <p:pic>
        <p:nvPicPr>
          <p:cNvPr id="206" name="Google Shape;20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7200" y="4701145"/>
            <a:ext cx="1131301" cy="27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0050" y="196050"/>
            <a:ext cx="5224602" cy="13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1"/>
          <p:cNvSpPr txBox="1"/>
          <p:nvPr>
            <p:ph idx="1" type="body"/>
          </p:nvPr>
        </p:nvSpPr>
        <p:spPr>
          <a:xfrm>
            <a:off x="254050" y="944650"/>
            <a:ext cx="8520600" cy="29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41"/>
          <p:cNvSpPr txBox="1"/>
          <p:nvPr>
            <p:ph type="title"/>
          </p:nvPr>
        </p:nvSpPr>
        <p:spPr>
          <a:xfrm>
            <a:off x="0" y="0"/>
            <a:ext cx="9144000" cy="702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</a:rPr>
              <a:t>Login</a:t>
            </a:r>
            <a:r>
              <a:rPr lang="en-GB">
                <a:solidFill>
                  <a:schemeClr val="lt2"/>
                </a:solidFill>
              </a:rPr>
              <a:t> page	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214" name="Google Shape;21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7200" y="4701145"/>
            <a:ext cx="1131301" cy="27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612" y="1388925"/>
            <a:ext cx="7873477" cy="262591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41"/>
          <p:cNvSpPr txBox="1"/>
          <p:nvPr/>
        </p:nvSpPr>
        <p:spPr>
          <a:xfrm>
            <a:off x="2703450" y="4252425"/>
            <a:ext cx="37371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You will be provided with a log in via COL</a:t>
            </a:r>
            <a:endParaRPr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2"/>
          <p:cNvSpPr txBox="1"/>
          <p:nvPr>
            <p:ph idx="1" type="body"/>
          </p:nvPr>
        </p:nvSpPr>
        <p:spPr>
          <a:xfrm>
            <a:off x="254050" y="944650"/>
            <a:ext cx="8520600" cy="29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42"/>
          <p:cNvSpPr txBox="1"/>
          <p:nvPr>
            <p:ph type="title"/>
          </p:nvPr>
        </p:nvSpPr>
        <p:spPr>
          <a:xfrm>
            <a:off x="0" y="0"/>
            <a:ext cx="9144000" cy="702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</a:rPr>
              <a:t>Dashboard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223" name="Google Shape;22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7200" y="4701145"/>
            <a:ext cx="1131301" cy="27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0388" y="913034"/>
            <a:ext cx="6563223" cy="323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2"/>
          <p:cNvSpPr txBox="1"/>
          <p:nvPr/>
        </p:nvSpPr>
        <p:spPr>
          <a:xfrm>
            <a:off x="1490788" y="4357975"/>
            <a:ext cx="6047100" cy="61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</a:rPr>
              <a:t>When you log in your Dashboard will appear including your recently accessed course, course overview and your </a:t>
            </a:r>
            <a:r>
              <a:rPr b="1" lang="en-GB">
                <a:solidFill>
                  <a:schemeClr val="dk2"/>
                </a:solidFill>
              </a:rPr>
              <a:t>timeline</a:t>
            </a:r>
            <a:endParaRPr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3"/>
          <p:cNvSpPr txBox="1"/>
          <p:nvPr>
            <p:ph type="title"/>
          </p:nvPr>
        </p:nvSpPr>
        <p:spPr>
          <a:xfrm>
            <a:off x="0" y="0"/>
            <a:ext cx="9144000" cy="702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</a:rPr>
              <a:t>Navigating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231" name="Google Shape;23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7200" y="4701145"/>
            <a:ext cx="1131301" cy="27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0622" y="849237"/>
            <a:ext cx="6807880" cy="3331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43"/>
          <p:cNvSpPr txBox="1"/>
          <p:nvPr/>
        </p:nvSpPr>
        <p:spPr>
          <a:xfrm>
            <a:off x="154000" y="2571750"/>
            <a:ext cx="1690200" cy="212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If you </a:t>
            </a:r>
            <a:r>
              <a:rPr b="1" lang="en-GB">
                <a:solidFill>
                  <a:schemeClr val="dk1"/>
                </a:solidFill>
              </a:rPr>
              <a:t>can't</a:t>
            </a:r>
            <a:r>
              <a:rPr b="1" lang="en-GB">
                <a:solidFill>
                  <a:schemeClr val="dk1"/>
                </a:solidFill>
              </a:rPr>
              <a:t> find what you need on your Dashboard you can navigate using this handy navigation bar found on the left hand side of your screen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234" name="Google Shape;234;p43"/>
          <p:cNvCxnSpPr/>
          <p:nvPr/>
        </p:nvCxnSpPr>
        <p:spPr>
          <a:xfrm flipH="1" rot="10800000">
            <a:off x="1391600" y="2078850"/>
            <a:ext cx="718800" cy="492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4"/>
          <p:cNvSpPr txBox="1"/>
          <p:nvPr>
            <p:ph type="title"/>
          </p:nvPr>
        </p:nvSpPr>
        <p:spPr>
          <a:xfrm>
            <a:off x="0" y="0"/>
            <a:ext cx="9144000" cy="702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</a:rPr>
              <a:t>Customising Navigation Options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240" name="Google Shape;24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7200" y="4701145"/>
            <a:ext cx="1131301" cy="27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049" y="702600"/>
            <a:ext cx="5992926" cy="43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4"/>
          <p:cNvSpPr txBox="1"/>
          <p:nvPr/>
        </p:nvSpPr>
        <p:spPr>
          <a:xfrm>
            <a:off x="6919600" y="995850"/>
            <a:ext cx="1694100" cy="169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You can customise your navigation block by selecting add block to bring up this pop out menu 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243" name="Google Shape;243;p44"/>
          <p:cNvCxnSpPr>
            <a:stCxn id="242" idx="1"/>
          </p:cNvCxnSpPr>
          <p:nvPr/>
        </p:nvCxnSpPr>
        <p:spPr>
          <a:xfrm rot="10800000">
            <a:off x="4732900" y="1755450"/>
            <a:ext cx="2186700" cy="8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5"/>
          <p:cNvSpPr txBox="1"/>
          <p:nvPr>
            <p:ph type="title"/>
          </p:nvPr>
        </p:nvSpPr>
        <p:spPr>
          <a:xfrm>
            <a:off x="0" y="0"/>
            <a:ext cx="9144000" cy="702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</a:rPr>
              <a:t>Editing your Moodle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249" name="Google Shape;24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7200" y="4701145"/>
            <a:ext cx="1131301" cy="27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000" y="1009487"/>
            <a:ext cx="6269600" cy="3499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1" name="Google Shape;251;p45"/>
          <p:cNvCxnSpPr/>
          <p:nvPr/>
        </p:nvCxnSpPr>
        <p:spPr>
          <a:xfrm flipH="1">
            <a:off x="6441350" y="2011050"/>
            <a:ext cx="841500" cy="54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2" name="Google Shape;252;p45"/>
          <p:cNvSpPr txBox="1"/>
          <p:nvPr/>
        </p:nvSpPr>
        <p:spPr>
          <a:xfrm>
            <a:off x="7343800" y="1382475"/>
            <a:ext cx="1509300" cy="212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To start editing your moodle (editing, adding text or upload documents)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You</a:t>
            </a:r>
            <a:r>
              <a:rPr b="1" lang="en-GB">
                <a:solidFill>
                  <a:schemeClr val="dk1"/>
                </a:solidFill>
              </a:rPr>
              <a:t> must first turn on editing here!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6"/>
          <p:cNvSpPr txBox="1"/>
          <p:nvPr>
            <p:ph type="title"/>
          </p:nvPr>
        </p:nvSpPr>
        <p:spPr>
          <a:xfrm>
            <a:off x="0" y="0"/>
            <a:ext cx="9144000" cy="702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</a:rPr>
              <a:t>Editing your Moodle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258" name="Google Shape;258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7200" y="4701145"/>
            <a:ext cx="1131301" cy="27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563" y="3382400"/>
            <a:ext cx="4257675" cy="88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600" y="1124825"/>
            <a:ext cx="2486025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77175" y="1940775"/>
            <a:ext cx="1543050" cy="192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46"/>
          <p:cNvSpPr txBox="1"/>
          <p:nvPr/>
        </p:nvSpPr>
        <p:spPr>
          <a:xfrm>
            <a:off x="3141550" y="1088250"/>
            <a:ext cx="2894100" cy="61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Once you’ve done this you will now see editing options!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263" name="Google Shape;263;p46"/>
          <p:cNvCxnSpPr/>
          <p:nvPr/>
        </p:nvCxnSpPr>
        <p:spPr>
          <a:xfrm>
            <a:off x="5973600" y="1703850"/>
            <a:ext cx="1215900" cy="93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4" name="Google Shape;264;p46"/>
          <p:cNvCxnSpPr>
            <a:stCxn id="262" idx="2"/>
          </p:cNvCxnSpPr>
          <p:nvPr/>
        </p:nvCxnSpPr>
        <p:spPr>
          <a:xfrm>
            <a:off x="4588600" y="1703850"/>
            <a:ext cx="169200" cy="1651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5" name="Google Shape;265;p46"/>
          <p:cNvCxnSpPr>
            <a:stCxn id="262" idx="1"/>
          </p:cNvCxnSpPr>
          <p:nvPr/>
        </p:nvCxnSpPr>
        <p:spPr>
          <a:xfrm flipH="1">
            <a:off x="1940350" y="1396050"/>
            <a:ext cx="1201200" cy="436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7"/>
          <p:cNvSpPr txBox="1"/>
          <p:nvPr>
            <p:ph type="title"/>
          </p:nvPr>
        </p:nvSpPr>
        <p:spPr>
          <a:xfrm>
            <a:off x="0" y="0"/>
            <a:ext cx="9144000" cy="702600"/>
          </a:xfrm>
          <a:prstGeom prst="rect">
            <a:avLst/>
          </a:prstGeom>
          <a:solidFill>
            <a:schemeClr val="dk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2"/>
                </a:solidFill>
              </a:rPr>
              <a:t>Adding Copy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271" name="Google Shape;27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7200" y="4701145"/>
            <a:ext cx="1131301" cy="272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855000"/>
            <a:ext cx="6469473" cy="30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7"/>
          <p:cNvSpPr txBox="1"/>
          <p:nvPr/>
        </p:nvSpPr>
        <p:spPr>
          <a:xfrm>
            <a:off x="6934900" y="1639800"/>
            <a:ext cx="1642800" cy="104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When editing copy you can also format, add links and images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274" name="Google Shape;274;p47"/>
          <p:cNvCxnSpPr/>
          <p:nvPr/>
        </p:nvCxnSpPr>
        <p:spPr>
          <a:xfrm rot="10800000">
            <a:off x="4301500" y="1827550"/>
            <a:ext cx="2595600" cy="7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5" name="Google Shape;275;p47"/>
          <p:cNvSpPr txBox="1"/>
          <p:nvPr/>
        </p:nvSpPr>
        <p:spPr>
          <a:xfrm>
            <a:off x="6729700" y="3254475"/>
            <a:ext cx="1848000" cy="1046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It is also possible to restrict who has access to this section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276" name="Google Shape;276;p47"/>
          <p:cNvCxnSpPr>
            <a:stCxn id="275" idx="1"/>
          </p:cNvCxnSpPr>
          <p:nvPr/>
        </p:nvCxnSpPr>
        <p:spPr>
          <a:xfrm rot="10800000">
            <a:off x="2756500" y="3500925"/>
            <a:ext cx="3973200" cy="27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7" name="Google Shape;277;p47"/>
          <p:cNvSpPr txBox="1"/>
          <p:nvPr/>
        </p:nvSpPr>
        <p:spPr>
          <a:xfrm>
            <a:off x="1960038" y="4507000"/>
            <a:ext cx="2854200" cy="40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Don’t forget to save changes!</a:t>
            </a:r>
            <a:endParaRPr b="1">
              <a:solidFill>
                <a:schemeClr val="dk1"/>
              </a:solidFill>
            </a:endParaRPr>
          </a:p>
        </p:txBody>
      </p:sp>
      <p:cxnSp>
        <p:nvCxnSpPr>
          <p:cNvPr id="278" name="Google Shape;278;p47"/>
          <p:cNvCxnSpPr>
            <a:stCxn id="277" idx="0"/>
          </p:cNvCxnSpPr>
          <p:nvPr/>
        </p:nvCxnSpPr>
        <p:spPr>
          <a:xfrm rot="10800000">
            <a:off x="2289438" y="3932200"/>
            <a:ext cx="1097700" cy="57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iversity&amp;Ability">
  <a:themeElements>
    <a:clrScheme name="Simple Light">
      <a:dk1>
        <a:srgbClr val="2B2B73"/>
      </a:dk1>
      <a:lt1>
        <a:srgbClr val="E9EFF6"/>
      </a:lt1>
      <a:dk2>
        <a:srgbClr val="2B2B73"/>
      </a:dk2>
      <a:lt2>
        <a:srgbClr val="FCCCC7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9EFF6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