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7"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ebe7de8c0_0_5: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eebe7de8c0_0_5: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6d13e0a78_0_2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6d13e0a78_0_2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291550"/>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a:t>
              </a:r>
              <a:r>
                <a:rPr lang="en" sz="1800" b="1">
                  <a:solidFill>
                    <a:schemeClr val="dk1"/>
                  </a:solidFill>
                </a:rPr>
                <a:t>Portfolio – International  </a:t>
              </a:r>
              <a:r>
                <a:rPr lang="en" sz="1800" b="1" dirty="0">
                  <a:solidFill>
                    <a:schemeClr val="dk1"/>
                  </a:solidFill>
                </a:rPr>
                <a:t>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2 - Introduction to Needs Assessments</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3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a:t>
            </a:r>
            <a:r>
              <a:rPr lang="en" sz="1400" b="1"/>
              <a:t>You will not receive feedback each week.</a:t>
            </a:r>
            <a:r>
              <a:rPr lang="en" sz="1400"/>
              <a:t>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68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3: Talking about barriers and disability in the Needs Assessment </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3! This week we will start to think about barriers in the needs assessment and discussing these in a sensitive, empathetic and supportive manner. </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All week 3 activities</a:t>
            </a:r>
            <a:endParaRPr sz="1600"/>
          </a:p>
          <a:p>
            <a:pPr marL="457200" lvl="0" indent="-330200" algn="l" rtl="0">
              <a:spcBef>
                <a:spcPts val="0"/>
              </a:spcBef>
              <a:spcAft>
                <a:spcPts val="0"/>
              </a:spcAft>
              <a:buSzPts val="1600"/>
              <a:buChar char="●"/>
            </a:pPr>
            <a:r>
              <a:rPr lang="en" sz="1600"/>
              <a:t>Your Reflective Account on this week's content</a:t>
            </a:r>
            <a:endParaRPr sz="1600"/>
          </a:p>
          <a:p>
            <a:pPr marL="0" lvl="0" indent="0" algn="l" rtl="0">
              <a:spcBef>
                <a:spcPts val="1600"/>
              </a:spcBef>
              <a:spcAft>
                <a:spcPts val="0"/>
              </a:spcAft>
              <a:buNone/>
            </a:pPr>
            <a:r>
              <a:rPr lang="en" sz="1600"/>
              <a:t>You should then </a:t>
            </a:r>
            <a:r>
              <a:rPr lang="en" sz="1600" b="1"/>
              <a:t>upload your portfolio</a:t>
            </a:r>
            <a:r>
              <a:rPr lang="en" sz="1600"/>
              <a:t> to the moodle platform (as a link, PDF or powerpoint document) by the end of the week. </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966175" y="166627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weeks activities are:</a:t>
            </a:r>
            <a:endParaRPr sz="1600"/>
          </a:p>
          <a:p>
            <a:pPr marL="457200" lvl="0" indent="-330200" algn="l" rtl="0">
              <a:spcBef>
                <a:spcPts val="1600"/>
              </a:spcBef>
              <a:spcAft>
                <a:spcPts val="0"/>
              </a:spcAft>
              <a:buSzPts val="1600"/>
              <a:buChar char="●"/>
            </a:pPr>
            <a:r>
              <a:rPr lang="en" sz="1600" b="1"/>
              <a:t>Disabled person or person with a disability? </a:t>
            </a:r>
            <a:endParaRPr sz="1600" b="1"/>
          </a:p>
          <a:p>
            <a:pPr marL="457200" lvl="0" indent="-330200" algn="l" rtl="0">
              <a:spcBef>
                <a:spcPts val="0"/>
              </a:spcBef>
              <a:spcAft>
                <a:spcPts val="0"/>
              </a:spcAft>
              <a:buSzPts val="1600"/>
              <a:buChar char="●"/>
            </a:pPr>
            <a:r>
              <a:rPr lang="en" sz="1600" b="1"/>
              <a:t>Barriers and strategies </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3 -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Disabled person or person with a disability? </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8963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Throughout the course you will hear different language and terminology being used. Language is important to get right as when used well it can be enabling and create a space of safety and belonging. When used poorly it can contribute to stigmatisation and distress.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“Disabled person” and “person with a disability” are often used interchangeably, although there is a term that is preferred by the community. Which term do you think is more enabling and supportive, and why? </a:t>
            </a:r>
            <a:endParaRPr sz="1200">
              <a:solidFill>
                <a:schemeClr val="dk1"/>
              </a:solidFill>
            </a:endParaRPr>
          </a:p>
        </p:txBody>
      </p:sp>
      <p:sp>
        <p:nvSpPr>
          <p:cNvPr id="128" name="Google Shape;128;p23"/>
          <p:cNvSpPr/>
          <p:nvPr/>
        </p:nvSpPr>
        <p:spPr>
          <a:xfrm>
            <a:off x="169325" y="2499200"/>
            <a:ext cx="8819700" cy="11391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Which term do you choose? </a:t>
            </a:r>
            <a:endParaRPr/>
          </a:p>
        </p:txBody>
      </p:sp>
      <p:sp>
        <p:nvSpPr>
          <p:cNvPr id="129" name="Google Shape;129;p23"/>
          <p:cNvSpPr/>
          <p:nvPr/>
        </p:nvSpPr>
        <p:spPr>
          <a:xfrm>
            <a:off x="169325" y="3810085"/>
            <a:ext cx="8819700" cy="11391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Why did you choose this term?</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Barriers and strategies </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5" name="Google Shape;135;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6" name="Google Shape;136;p24"/>
          <p:cNvSpPr txBox="1"/>
          <p:nvPr/>
        </p:nvSpPr>
        <p:spPr>
          <a:xfrm>
            <a:off x="58075" y="1173475"/>
            <a:ext cx="33762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We use the term “barriers” to identify difficulties that an individual is experiencing. When you are needs assessing you will need to help identify barriers for the assessee that you are supporting.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 preparation for this, we would like you to identify 2 different barriers that you may experience in your work or day to day life (e.g. finding reading very tiring or find managing time difficult).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would then like you to choose a piece of assistive technology that may help you to overcome this barrier and justify your choice. </a:t>
            </a:r>
            <a:endParaRPr>
              <a:solidFill>
                <a:schemeClr val="dk1"/>
              </a:solidFill>
            </a:endParaRPr>
          </a:p>
        </p:txBody>
      </p:sp>
      <p:sp>
        <p:nvSpPr>
          <p:cNvPr id="137" name="Google Shape;137;p24"/>
          <p:cNvSpPr/>
          <p:nvPr/>
        </p:nvSpPr>
        <p:spPr>
          <a:xfrm>
            <a:off x="3434275" y="1310625"/>
            <a:ext cx="5547600" cy="16722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The 1st barrier I experience is…</a:t>
            </a:r>
            <a:endParaRPr/>
          </a:p>
          <a:p>
            <a:pPr marL="0" lvl="0" indent="0" algn="l" rtl="0">
              <a:spcBef>
                <a:spcPts val="0"/>
              </a:spcBef>
              <a:spcAft>
                <a:spcPts val="0"/>
              </a:spcAft>
              <a:buNone/>
            </a:pPr>
            <a:endParaRPr/>
          </a:p>
          <a:p>
            <a:pPr marL="0" lvl="0" indent="0" algn="l" rtl="0">
              <a:spcBef>
                <a:spcPts val="0"/>
              </a:spcBef>
              <a:spcAft>
                <a:spcPts val="0"/>
              </a:spcAft>
              <a:buNone/>
            </a:pPr>
            <a:r>
              <a:rPr lang="en"/>
              <a:t>The technology that could support me is…</a:t>
            </a:r>
            <a:endParaRPr/>
          </a:p>
          <a:p>
            <a:pPr marL="0" lvl="0" indent="0" algn="l" rtl="0">
              <a:spcBef>
                <a:spcPts val="0"/>
              </a:spcBef>
              <a:spcAft>
                <a:spcPts val="0"/>
              </a:spcAft>
              <a:buNone/>
            </a:pPr>
            <a:endParaRPr/>
          </a:p>
          <a:p>
            <a:pPr marL="0" lvl="0" indent="0" algn="l" rtl="0">
              <a:spcBef>
                <a:spcPts val="0"/>
              </a:spcBef>
              <a:spcAft>
                <a:spcPts val="0"/>
              </a:spcAft>
              <a:buNone/>
            </a:pPr>
            <a:r>
              <a:rPr lang="en"/>
              <a:t>The justification for this is...</a:t>
            </a:r>
            <a:endParaRPr/>
          </a:p>
        </p:txBody>
      </p:sp>
      <p:sp>
        <p:nvSpPr>
          <p:cNvPr id="138" name="Google Shape;138;p24"/>
          <p:cNvSpPr/>
          <p:nvPr/>
        </p:nvSpPr>
        <p:spPr>
          <a:xfrm>
            <a:off x="3434275" y="3147950"/>
            <a:ext cx="5547600" cy="16722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The 2nd barrier I experience is…</a:t>
            </a:r>
            <a:endParaRPr/>
          </a:p>
          <a:p>
            <a:pPr marL="0" lvl="0" indent="0" algn="l" rtl="0">
              <a:spcBef>
                <a:spcPts val="0"/>
              </a:spcBef>
              <a:spcAft>
                <a:spcPts val="0"/>
              </a:spcAft>
              <a:buNone/>
            </a:pPr>
            <a:endParaRPr/>
          </a:p>
          <a:p>
            <a:pPr marL="0" lvl="0" indent="0" algn="l" rtl="0">
              <a:spcBef>
                <a:spcPts val="0"/>
              </a:spcBef>
              <a:spcAft>
                <a:spcPts val="0"/>
              </a:spcAft>
              <a:buNone/>
            </a:pPr>
            <a:r>
              <a:rPr lang="en"/>
              <a:t>The technology that could support me is…</a:t>
            </a:r>
            <a:endParaRPr/>
          </a:p>
          <a:p>
            <a:pPr marL="0" lvl="0" indent="0" algn="l" rtl="0">
              <a:spcBef>
                <a:spcPts val="0"/>
              </a:spcBef>
              <a:spcAft>
                <a:spcPts val="0"/>
              </a:spcAft>
              <a:buNone/>
            </a:pPr>
            <a:endParaRPr/>
          </a:p>
          <a:p>
            <a:pPr marL="0" lvl="0" indent="0" algn="l" rtl="0">
              <a:spcBef>
                <a:spcPts val="0"/>
              </a:spcBef>
              <a:spcAft>
                <a:spcPts val="0"/>
              </a:spcAft>
              <a:buNone/>
            </a:pPr>
            <a:r>
              <a:rPr lang="en"/>
              <a:t>The justification for this is...</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r>
              <a:rPr lang="en" sz="1600"/>
              <a:t>(You can delete this text)</a:t>
            </a: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44" name="Google Shape;144;p25"/>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3</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5" name="Google Shape;145;p25"/>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51" name="Google Shape;151;p26"/>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52" name="Google Shape;152;p26"/>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53" name="Google Shape;153;p26"/>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On-screen Show (16:9)</PresentationFormat>
  <Paragraphs>93</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D&amp;A Theme 2021</vt:lpstr>
      <vt:lpstr>PowerPoint Presentation</vt:lpstr>
      <vt:lpstr>Introduction - This document is your weekly reflective portfolio.</vt:lpstr>
      <vt:lpstr>Week 3: Talking about barriers and disability in the Needs Assessment </vt:lpstr>
      <vt:lpstr>Week 3 -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Disabled person or person with a disability?        </vt:lpstr>
      <vt:lpstr>Activity 2:  Barriers and strategies      </vt:lpstr>
      <vt:lpstr>Reflective Account Week 3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2021-12-06T18:57:35Z</dcterms:modified>
</cp:coreProperties>
</file>