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9" r:id="rId5"/>
    <p:sldMasterId id="2147483740" r:id="rId6"/>
    <p:sldMasterId id="214748374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Lst>
  <p:sldSz cy="5143500" cx="9144000"/>
  <p:notesSz cx="6858000" cy="9144000"/>
  <p:embeddedFontLst>
    <p:embeddedFont>
      <p:font typeface="Ubuntu"/>
      <p:regular r:id="rId61"/>
      <p:bold r:id="rId62"/>
      <p:italic r:id="rId63"/>
      <p:boldItalic r:id="rId64"/>
    </p:embeddedFont>
    <p:embeddedFont>
      <p:font typeface="Lato"/>
      <p:regular r:id="rId65"/>
      <p:bold r:id="rId66"/>
      <p:italic r:id="rId67"/>
      <p:boldItalic r:id="rId68"/>
    </p:embeddedFont>
    <p:embeddedFont>
      <p:font typeface="Open Sans ExtraBold"/>
      <p:bold r:id="rId69"/>
      <p:boldItalic r:id="rId70"/>
    </p:embeddedFont>
    <p:embeddedFont>
      <p:font typeface="Open Sans"/>
      <p:bold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oxanne Stee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2" Type="http://schemas.openxmlformats.org/officeDocument/2006/relationships/font" Target="fonts/OpenSans-boldItalic.fntdata"/><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71" Type="http://schemas.openxmlformats.org/officeDocument/2006/relationships/font" Target="fonts/OpenSans-bold.fntdata"/><Relationship Id="rId70" Type="http://schemas.openxmlformats.org/officeDocument/2006/relationships/font" Target="fonts/OpenSansExtraBold-bold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Ubuntu-bold.fntdata"/><Relationship Id="rId61" Type="http://schemas.openxmlformats.org/officeDocument/2006/relationships/font" Target="fonts/Ubuntu-regular.fntdata"/><Relationship Id="rId20" Type="http://schemas.openxmlformats.org/officeDocument/2006/relationships/slide" Target="slides/slide12.xml"/><Relationship Id="rId64" Type="http://schemas.openxmlformats.org/officeDocument/2006/relationships/font" Target="fonts/Ubuntu-boldItalic.fntdata"/><Relationship Id="rId63" Type="http://schemas.openxmlformats.org/officeDocument/2006/relationships/font" Target="fonts/Ubuntu-italic.fntdata"/><Relationship Id="rId22" Type="http://schemas.openxmlformats.org/officeDocument/2006/relationships/slide" Target="slides/slide14.xml"/><Relationship Id="rId66" Type="http://schemas.openxmlformats.org/officeDocument/2006/relationships/font" Target="fonts/Lato-bold.fntdata"/><Relationship Id="rId21" Type="http://schemas.openxmlformats.org/officeDocument/2006/relationships/slide" Target="slides/slide13.xml"/><Relationship Id="rId65" Type="http://schemas.openxmlformats.org/officeDocument/2006/relationships/font" Target="fonts/Lato-regular.fntdata"/><Relationship Id="rId24" Type="http://schemas.openxmlformats.org/officeDocument/2006/relationships/slide" Target="slides/slide16.xml"/><Relationship Id="rId68" Type="http://schemas.openxmlformats.org/officeDocument/2006/relationships/font" Target="fonts/Lato-boldItalic.fntdata"/><Relationship Id="rId23" Type="http://schemas.openxmlformats.org/officeDocument/2006/relationships/slide" Target="slides/slide15.xml"/><Relationship Id="rId67" Type="http://schemas.openxmlformats.org/officeDocument/2006/relationships/font" Target="fonts/Lato-italic.fntdata"/><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OpenSansExtraBold-bold.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8-12T13:20:08.121">
    <p:pos x="4119" y="-27"/>
    <p:text>Add me and Ruks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3ed104173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3ed104173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fe3f3cfd08_0_8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fe3f3cfd08_0_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We’ll breakdown the course week by week including assignments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fe3f3cfd08_0_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fe3f3cfd08_0_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We’ll breakdown the course week by week including assignments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fe3f3cfd08_0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fe3f3cfd08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We’ll breakdown the course week by week including assignments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fe3f3cfd08_0_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fe3f3cfd08_0_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We’ll breakdown the course week by week including assignments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13ed104173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13ed104173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3ed104173b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13ed104173b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hopes for the future, following the completion of the course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fe3f3cfd08_0_1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fe3f3cfd08_0_1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3ed104173b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13ed104173b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fe3f3cfd08_0_1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fe3f3cfd08_0_1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t>Physical Access Barriers - </a:t>
            </a:r>
            <a:r>
              <a:rPr lang="en-GB" sz="1200"/>
              <a:t>e.g. lack of staff assistance, steps, no dropped kerbs on the pavement, narrow corridors which don’t fit a wheelchair through, inaccessible toilets (e.g. not on ground floor), high countertops which prevents food preparation, lighting either too dim or too bright, seating (broken and/or limited access to), broken lifts not serviced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GB" sz="1200"/>
              <a:t>Lack of representation</a:t>
            </a:r>
            <a:r>
              <a:rPr lang="en-GB" sz="1200"/>
              <a:t> - lack of representation of difference within workplaces, at all levels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GB" sz="1200"/>
              <a:t>Attitudinal barriers</a:t>
            </a:r>
            <a:r>
              <a:rPr lang="en-GB" sz="1200"/>
              <a:t> - assumptions that attempt to “explain/justify and perpetuate prejudice and discrimination and exclusion” e.g disabled individuals can’t work, can’t travel independently or be independent, they need protecting and/or can’t make decisions. These attitudinal beliefs and expressions are untrue and unjust.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GB" sz="1200"/>
              <a:t>Communication barriers</a:t>
            </a:r>
            <a:r>
              <a:rPr lang="en-GB" sz="1200"/>
              <a:t> - no access to bsl interpreters, hearing induction loops turned off or lack of training in how to use them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GB" sz="1200"/>
              <a:t>Deficit not asset-based culture</a:t>
            </a:r>
            <a:r>
              <a:rPr lang="en-GB" sz="1200"/>
              <a:t> - the focus is on the deficits that individuals could or do bring to the workplace rather than the asset’s that they bring. E.g. focusing solely on what an individual ‘can’t’ do within their role.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GB" sz="1200"/>
              <a:t>Information barriers</a:t>
            </a:r>
            <a:r>
              <a:rPr lang="en-GB" sz="1200"/>
              <a:t> - telephone / internet access only, lack of alternative accessible format info eg. braille, easy read, large print. Not providing people more time to take in and absorb information. </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fe3f3cfd08_0_1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Facilitators may ask the participants - “Has anyone heard of the models of disability before?”</a:t>
            </a:r>
            <a:endParaRPr sz="1200"/>
          </a:p>
          <a:p>
            <a:pPr indent="-304800" lvl="0" marL="457200" rtl="0" algn="l">
              <a:spcBef>
                <a:spcPts val="0"/>
              </a:spcBef>
              <a:spcAft>
                <a:spcPts val="0"/>
              </a:spcAft>
              <a:buSzPts val="1200"/>
              <a:buChar char="●"/>
            </a:pPr>
            <a:r>
              <a:rPr lang="en-GB" sz="1200"/>
              <a:t>The models of disability are the different lenses society defines, explains and understands disability. </a:t>
            </a:r>
            <a:endParaRPr sz="1200"/>
          </a:p>
          <a:p>
            <a:pPr indent="-304800" lvl="0" marL="457200" rtl="0" algn="l">
              <a:spcBef>
                <a:spcPts val="0"/>
              </a:spcBef>
              <a:spcAft>
                <a:spcPts val="0"/>
              </a:spcAft>
              <a:buSzPts val="1200"/>
              <a:buChar char="●"/>
            </a:pPr>
            <a:r>
              <a:rPr lang="en-GB" sz="1200"/>
              <a:t>They are often contextual and an individual can be within multiple models at the same time. </a:t>
            </a:r>
            <a:endParaRPr sz="1200"/>
          </a:p>
          <a:p>
            <a:pPr indent="0" lvl="0" marL="0" rtl="0" algn="l">
              <a:spcBef>
                <a:spcPts val="0"/>
              </a:spcBef>
              <a:spcAft>
                <a:spcPts val="0"/>
              </a:spcAft>
              <a:buNone/>
            </a:pPr>
            <a:r>
              <a:t/>
            </a:r>
            <a:endParaRPr/>
          </a:p>
        </p:txBody>
      </p:sp>
      <p:sp>
        <p:nvSpPr>
          <p:cNvPr id="696" name="Google Shape;696;gfe3f3cfd08_0_13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3ed104173b_1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Inform the participants that the session is due to be recorded and if they feel more comfortable, they can turn off their camera or change their name.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Participants may also leave but we encourage them to message privately before doing so.</a:t>
            </a:r>
            <a:endParaRPr>
              <a:solidFill>
                <a:schemeClr val="dk1"/>
              </a:solidFill>
            </a:endParaRPr>
          </a:p>
          <a:p>
            <a:pPr indent="0" lvl="0" marL="0" rtl="0" algn="l">
              <a:spcBef>
                <a:spcPts val="0"/>
              </a:spcBef>
              <a:spcAft>
                <a:spcPts val="0"/>
              </a:spcAft>
              <a:buNone/>
            </a:pPr>
            <a:r>
              <a:t/>
            </a:r>
            <a:endParaRPr/>
          </a:p>
        </p:txBody>
      </p:sp>
      <p:sp>
        <p:nvSpPr>
          <p:cNvPr id="508" name="Google Shape;508;g13ed104173b_1_2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fe3f3cfd08_0_1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In the medical model, the professional decides, the individual has no say, and often needs consent or confirmation from the professional - for example, a doctor. </a:t>
            </a:r>
            <a:endParaRPr sz="1200"/>
          </a:p>
          <a:p>
            <a:pPr indent="0" lvl="0" marL="0" rtl="0" algn="l">
              <a:spcBef>
                <a:spcPts val="0"/>
              </a:spcBef>
              <a:spcAft>
                <a:spcPts val="0"/>
              </a:spcAft>
              <a:buNone/>
            </a:pPr>
            <a:r>
              <a:rPr lang="en-GB" sz="1200"/>
              <a:t>This view focuses on the diagnosis and the limitations that this diagnosis brings to the individual - </a:t>
            </a:r>
            <a:r>
              <a:rPr lang="en-GB" sz="1200">
                <a:solidFill>
                  <a:schemeClr val="dk1"/>
                </a:solidFill>
              </a:rPr>
              <a:t>perceived weaknesses.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Under the medical model, these impairments or differences should be ‘fixed’ or changed by medical and other treatments, even when the impairment or difference does not necessarily cause pain or illness.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GB" sz="1200">
                <a:solidFill>
                  <a:schemeClr val="dk1"/>
                </a:solidFill>
              </a:rPr>
              <a:t>NHS model - HOWEVER getting that diagnosis is key to getting various supports and benefits and access needs for the individual.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GB" sz="1200">
                <a:solidFill>
                  <a:schemeClr val="dk1"/>
                </a:solidFill>
              </a:rPr>
              <a:t>Key points- The medical model: </a:t>
            </a:r>
            <a:endParaRPr b="1"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Defines disability as the problem being with the individual. </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Would identify the individual as the cause of their disablement, focusing on the “deficits” they are believed to hold.</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Impairments / differences need to be ‘cured’ regardless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p>
        </p:txBody>
      </p:sp>
      <p:sp>
        <p:nvSpPr>
          <p:cNvPr id="705" name="Google Shape;705;gfe3f3cfd08_0_13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fe3f3cfd08_0_1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The Charity Model can</a:t>
            </a:r>
            <a:r>
              <a:rPr lang="en-GB" sz="1200"/>
              <a:t> be seen as an offshoot of the Medical Model and is in many ways the moralistic version of the Medical Model. </a:t>
            </a:r>
            <a:endParaRPr sz="1200"/>
          </a:p>
          <a:p>
            <a:pPr indent="0" lvl="0" marL="0" rtl="0" algn="l">
              <a:spcBef>
                <a:spcPts val="0"/>
              </a:spcBef>
              <a:spcAft>
                <a:spcPts val="0"/>
              </a:spcAft>
              <a:buNone/>
            </a:pPr>
            <a:r>
              <a:rPr lang="en-GB" sz="1200"/>
              <a:t>It has been developed by non-disabled people and it’s both a way of understanding and relating to disability, as well as a capitalist industry around disability. </a:t>
            </a:r>
            <a:endParaRPr sz="1200"/>
          </a:p>
          <a:p>
            <a:pPr indent="0" lvl="0" marL="0" rtl="0" algn="l">
              <a:spcBef>
                <a:spcPts val="0"/>
              </a:spcBef>
              <a:spcAft>
                <a:spcPts val="0"/>
              </a:spcAft>
              <a:buNone/>
            </a:pPr>
            <a:r>
              <a:rPr lang="en-GB" sz="1200"/>
              <a:t>Sees non-disabled people as the ‘saviours’ of disability. Disability is not only something that should be cured, but something that is tragic. It therefore creates a view of disabled people’s lives as tragic and pitiable - the media often uses this model (eg. news articles)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Disabled people’s lives in the Charity Model are rarely seen as positive or full; but as a struggle. It is the duty of non-disabled people to help disabled people, as part of their civic and moral obligations.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Disabled people are seen as needing help from non-disabled people in order to live fulfilling lives, and ultimately to find cures to disability which puts the point of focus and power on the non disabled person.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NOTE: we do not dislike charities! They do lots of important work and provide priceless support for many people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GB" sz="1200"/>
              <a:t>Key points - The Charity Model:</a:t>
            </a:r>
            <a:endParaRPr b="1" sz="1200"/>
          </a:p>
          <a:p>
            <a:pPr indent="-311150" lvl="0" marL="457200" rtl="0" algn="l">
              <a:spcBef>
                <a:spcPts val="0"/>
              </a:spcBef>
              <a:spcAft>
                <a:spcPts val="0"/>
              </a:spcAft>
              <a:buSzPts val="1300"/>
              <a:buChar char="●"/>
            </a:pPr>
            <a:r>
              <a:rPr lang="en-GB" sz="1200">
                <a:solidFill>
                  <a:schemeClr val="dk1"/>
                </a:solidFill>
              </a:rPr>
              <a:t>Similar to the medical model, focuses on the individual’s “deficits” or “problems” but from a sense of pity and tragedy.</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Disability / difference is viewed as a ‘tragedy’ which needs help - hero complex</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Distorts image and perception of disabled people - not empowering</a:t>
            </a:r>
            <a:endParaRPr sz="1200">
              <a:solidFill>
                <a:schemeClr val="dk1"/>
              </a:solidFill>
            </a:endParaRPr>
          </a:p>
          <a:p>
            <a:pPr indent="0" lvl="0" marL="0" rtl="0" algn="l">
              <a:spcBef>
                <a:spcPts val="0"/>
              </a:spcBef>
              <a:spcAft>
                <a:spcPts val="0"/>
              </a:spcAft>
              <a:buNone/>
            </a:pPr>
            <a:r>
              <a:t/>
            </a:r>
            <a:endParaRPr/>
          </a:p>
        </p:txBody>
      </p:sp>
      <p:sp>
        <p:nvSpPr>
          <p:cNvPr id="725" name="Google Shape;725;gfe3f3cfd08_0_13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fe3f3cfd08_0_1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The Social Model of disability says that disability is caused by the way society is organised, rather than by a person’s impairment or difference.</a:t>
            </a:r>
            <a:endParaRPr sz="1200"/>
          </a:p>
          <a:p>
            <a:pPr indent="0" lvl="0" marL="0" rtl="0" algn="l">
              <a:spcBef>
                <a:spcPts val="0"/>
              </a:spcBef>
              <a:spcAft>
                <a:spcPts val="0"/>
              </a:spcAft>
              <a:buNone/>
            </a:pPr>
            <a:r>
              <a:rPr lang="en-GB" sz="1200"/>
              <a:t>When barriers are removed, disabled people can be independent and equal in society, with choice and control over their own lives.</a:t>
            </a:r>
            <a:endParaRPr sz="1200"/>
          </a:p>
          <a:p>
            <a:pPr indent="0" lvl="0" marL="0" rtl="0" algn="l">
              <a:spcBef>
                <a:spcPts val="0"/>
              </a:spcBef>
              <a:spcAft>
                <a:spcPts val="0"/>
              </a:spcAft>
              <a:buNone/>
            </a:pPr>
            <a:r>
              <a:rPr lang="en-GB" sz="1200"/>
              <a:t>By removing the barriers that create disablement for the individual, we can create an inclusive environment where everyone is support and welcome and able to thrive and bring their unique strengths to the team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solidFill>
                  <a:schemeClr val="dk1"/>
                </a:solidFill>
              </a:rPr>
              <a:t>Focuses on the disabling barriers within society which prevent accessibility and inclusion for individuals. It is these barriers which create the disablement and not the individual.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GB" sz="1200"/>
              <a:t>Disabled people developed the social model of disability because the traditional medical model did not explain their personal experience of disability or help to develop more inclusive ways of living.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GB" sz="1200"/>
              <a:t>Key points - The Social Model:</a:t>
            </a:r>
            <a:endParaRPr b="1" sz="1200"/>
          </a:p>
          <a:p>
            <a:pPr indent="-304800" lvl="0" marL="457200" rtl="0" algn="l">
              <a:spcBef>
                <a:spcPts val="0"/>
              </a:spcBef>
              <a:spcAft>
                <a:spcPts val="0"/>
              </a:spcAft>
              <a:buSzPts val="1200"/>
              <a:buChar char="●"/>
            </a:pPr>
            <a:r>
              <a:rPr lang="en-GB" sz="1200"/>
              <a:t>Was developed by disabled people</a:t>
            </a:r>
            <a:endParaRPr sz="1200"/>
          </a:p>
          <a:p>
            <a:pPr indent="-304800" lvl="0" marL="457200" rtl="0" algn="l">
              <a:spcBef>
                <a:spcPts val="0"/>
              </a:spcBef>
              <a:spcAft>
                <a:spcPts val="0"/>
              </a:spcAft>
              <a:buSzPts val="1200"/>
              <a:buChar char="●"/>
            </a:pPr>
            <a:r>
              <a:rPr lang="en-GB" sz="1200"/>
              <a:t>Shows that it’s society that’s disabling (eg. lack of access)</a:t>
            </a:r>
            <a:endParaRPr sz="1200"/>
          </a:p>
          <a:p>
            <a:pPr indent="-304800" lvl="0" marL="457200" rtl="0" algn="l">
              <a:spcBef>
                <a:spcPts val="0"/>
              </a:spcBef>
              <a:spcAft>
                <a:spcPts val="0"/>
              </a:spcAft>
              <a:buSzPts val="1200"/>
              <a:buChar char="●"/>
            </a:pPr>
            <a:r>
              <a:rPr lang="en-GB" sz="1200"/>
              <a:t>Demonstrates importance of removing barriers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a:p>
        </p:txBody>
      </p:sp>
      <p:sp>
        <p:nvSpPr>
          <p:cNvPr id="734" name="Google Shape;734;gfe3f3cfd08_0_13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fe3f3cfd08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With the celebratory model we aren’t viewing disability as an abnormality or impairment but see everyone’s unique differences as a natural and necessary part of human diversity.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GB" sz="1200">
                <a:solidFill>
                  <a:schemeClr val="dk1"/>
                </a:solidFill>
              </a:rPr>
              <a:t>This is a model which intersectionality can really be a part of which is about recognising that we all live at intersections of multiple identities (race, ethnicity, disability, sexuality, gender and so on).</a:t>
            </a:r>
            <a:endParaRPr sz="1200">
              <a:solidFill>
                <a:schemeClr val="dk1"/>
              </a:solidFill>
            </a:endParaRPr>
          </a:p>
          <a:p>
            <a:pPr indent="0" lvl="0" marL="0" rtl="0" algn="l">
              <a:spcBef>
                <a:spcPts val="0"/>
              </a:spcBef>
              <a:spcAft>
                <a:spcPts val="0"/>
              </a:spcAft>
              <a:buClr>
                <a:schemeClr val="dk1"/>
              </a:buClr>
              <a:buSzPts val="1100"/>
              <a:buFont typeface="Arial"/>
              <a:buNone/>
            </a:pPr>
            <a:r>
              <a:rPr lang="en-GB" sz="1200">
                <a:solidFill>
                  <a:schemeClr val="dk1"/>
                </a:solidFill>
              </a:rPr>
              <a:t>This is really a model that reframes and highlights that the term “normal” is constructed and in fact, everyone is different in the sense that in order to support everyone, we need to include everyone.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GB" sz="1200">
                <a:solidFill>
                  <a:schemeClr val="dk1"/>
                </a:solidFill>
              </a:rPr>
              <a:t>We can’t assume that everyone’s barriers are the same and we can’t generalise disabled people. We really need to be asking people, what do they need to thrive? What adjustments can we make for you to reach your full potential in this team?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GB" sz="1200">
                <a:solidFill>
                  <a:schemeClr val="dk1"/>
                </a:solidFill>
              </a:rPr>
              <a:t>The celebratory model encourages everyone to be valued and their strengths and differences celebrated. It enables individuals by making proactive adjustments to allow them to reach their full potential. </a:t>
            </a:r>
            <a:endParaRPr sz="13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GB" sz="1200">
                <a:solidFill>
                  <a:schemeClr val="dk1"/>
                </a:solidFill>
              </a:rPr>
              <a:t>Key points - The Celebratory Model:</a:t>
            </a:r>
            <a:endParaRPr b="1"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Is D&amp;A’s model - it’s anticipatory</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Focuses on intersectionality - includes everyone</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Recognises that every individual is unique, and that’s not a bad thing / deficit - we need to celebrate our differences and enable people to thrive!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753" name="Google Shape;753;gfe3f3cfd08_0_13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3739c2d63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13739c2d63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fe3f3cfd08_0_1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fe3f3cfd08_0_1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13ed104173b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13ed104173b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13ed104173b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13ed104173b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13ed104173b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13ed104173b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13ed104173b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13ed104173b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3ed104173b_1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are just going to touch on some helpful housekeeping to make sure we all get the most out of the session. Please do keep your microphone muted when not speaking, as background noise can be very distracting. If you have any questions, please do feel free to take yourself off of mute at any time and voice them, or you can use the chat box throughout. There will be time at the end for any questions, reflections or thoughts as well. </a:t>
            </a:r>
            <a:endParaRPr/>
          </a:p>
          <a:p>
            <a:pPr indent="0" lvl="0" marL="0" rtl="0" algn="l">
              <a:spcBef>
                <a:spcPts val="0"/>
              </a:spcBef>
              <a:spcAft>
                <a:spcPts val="0"/>
              </a:spcAft>
              <a:buNone/>
            </a:pPr>
            <a:r>
              <a:rPr lang="en-GB"/>
              <a:t>This is a safe and inclusive learning space, so if you have any questions that you might have felt uncomfortable voicing until now, or anything that you would like to clarify, this is a space that welcomes that. </a:t>
            </a:r>
            <a:endParaRPr/>
          </a:p>
        </p:txBody>
      </p:sp>
      <p:sp>
        <p:nvSpPr>
          <p:cNvPr id="517" name="Google Shape;517;g13ed104173b_1_5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13fbeae43e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13fbeae43e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13fba427a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13fba427a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Breaking down the courses that learners will be conducting following this course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Should already be aware/a refresher course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13fba427a9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9" name="Google Shape;839;g13fba427a9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14058ea864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14058ea864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14058ea864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14058ea864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14058ea864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14058ea864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14058ea864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14058ea864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4058ea864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14058ea864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3fba427a9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3fba427a9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14058ea864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14058ea864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3ed104173b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We are Diversity and Ability, a disabled-led social enterprise which supports organisations to create inclusive cultures where diversity is valued and people can really thrive and reach their full potential.</a:t>
            </a:r>
            <a:endParaRPr sz="1400"/>
          </a:p>
          <a:p>
            <a:pPr indent="0" lvl="0" marL="0" rtl="0" algn="l">
              <a:spcBef>
                <a:spcPts val="0"/>
              </a:spcBef>
              <a:spcAft>
                <a:spcPts val="0"/>
              </a:spcAft>
              <a:buNone/>
            </a:pPr>
            <a:r>
              <a:rPr lang="en-GB" sz="1400"/>
              <a:t>We specialise in training and consultancy, supporting both employees and employers to be the best they can be.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85% of our team identify as disabled or neurodiverse. [Facilitator(s) introduces themself/themselves personally]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We are really excited to be here with you today!</a:t>
            </a:r>
            <a:endParaRPr sz="1400"/>
          </a:p>
        </p:txBody>
      </p:sp>
      <p:sp>
        <p:nvSpPr>
          <p:cNvPr id="530" name="Google Shape;530;g13ed104173b_0_3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14058ea864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14058ea864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14058ea864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14058ea864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4058ea864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14058ea864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14058ea864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14058ea864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14058ea864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14058ea864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13ed104173b_2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13ed104173b_2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13ed104173b_2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13ed104173b_2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3739c2d63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13739c2d63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3fbeae43e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13fbeae43e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13fbeae43e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13fbeae43e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3ed104173b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We do lots of different things as an organisation but here are our main focus areas. </a:t>
            </a:r>
            <a:endParaRPr sz="1400"/>
          </a:p>
          <a:p>
            <a:pPr indent="0" lvl="0" marL="0" rtl="0" algn="l">
              <a:spcBef>
                <a:spcPts val="0"/>
              </a:spcBef>
              <a:spcAft>
                <a:spcPts val="0"/>
              </a:spcAft>
              <a:buNone/>
            </a:pPr>
            <a:r>
              <a:rPr lang="en-GB" sz="1400"/>
              <a:t>We supports teams, companies, and individuals so there really is support that fits everyone’s needs.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We help organisations to achieve positive culture shifts, where disability inclusion and accessibility are woven into the fabric of educational and work environments. We provide 1-to-1 Assistive Technology training and mentoring as well as group workshops and leadership coaching. D&amp;A is paving the way for a future where everyone is welcomed and valued. We are setting the benchmark for inclusion, shifting attitudes away from obligation towards celebration.</a:t>
            </a:r>
            <a:endParaRPr sz="1400"/>
          </a:p>
          <a:p>
            <a:pPr indent="0" lvl="0" marL="0" rtl="0" algn="l">
              <a:spcBef>
                <a:spcPts val="0"/>
              </a:spcBef>
              <a:spcAft>
                <a:spcPts val="0"/>
              </a:spcAft>
              <a:buNone/>
            </a:pPr>
            <a:r>
              <a:t/>
            </a:r>
            <a:endParaRPr b="1" sz="1400"/>
          </a:p>
        </p:txBody>
      </p:sp>
      <p:sp>
        <p:nvSpPr>
          <p:cNvPr id="546" name="Google Shape;546;g13ed104173b_0_3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13fba427a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13fba427a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13fba427a9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13fba427a9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13ed104173b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g13ed104173b_2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13ed104173b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800">
              <a:solidFill>
                <a:srgbClr val="2B2B73"/>
              </a:solidFill>
            </a:endParaRPr>
          </a:p>
        </p:txBody>
      </p:sp>
      <p:sp>
        <p:nvSpPr>
          <p:cNvPr id="569" name="Google Shape;569;g13ed104173b_0_4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3ed104173b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13ed104173b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fe3f3cfd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fe3f3cfd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We’ll breakdown the course week by week including assignments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3ed104173b_1_7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13ed104173b_1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We’ll breakdown the course week by week including assignments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2.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2.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hyperlink" Target="http://www.diversityandability.com" TargetMode="External"/><Relationship Id="rId4" Type="http://schemas.openxmlformats.org/officeDocument/2006/relationships/hyperlink" Target="https://www.linkedin.com/company/diversity-and-ability" TargetMode="External"/><Relationship Id="rId11" Type="http://schemas.openxmlformats.org/officeDocument/2006/relationships/image" Target="../media/image16.png"/><Relationship Id="rId10" Type="http://schemas.openxmlformats.org/officeDocument/2006/relationships/image" Target="../media/image19.png"/><Relationship Id="rId12" Type="http://schemas.openxmlformats.org/officeDocument/2006/relationships/image" Target="../media/image20.png"/><Relationship Id="rId9" Type="http://schemas.openxmlformats.org/officeDocument/2006/relationships/image" Target="../media/image15.png"/><Relationship Id="rId5" Type="http://schemas.openxmlformats.org/officeDocument/2006/relationships/hyperlink" Target="https://www.facebook.com/dnamatters" TargetMode="External"/><Relationship Id="rId6" Type="http://schemas.openxmlformats.org/officeDocument/2006/relationships/hyperlink" Target="https://twitter.com/DandA_inclusion" TargetMode="External"/><Relationship Id="rId7" Type="http://schemas.openxmlformats.org/officeDocument/2006/relationships/hyperlink" Target="http://LinkedIn%20diversity-and-ability%20Facebook%20@dnamatters%20Twitter%20@DandA_inclusion%20Instagram%20@diversity_and_ability" TargetMode="External"/><Relationship Id="rId8"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randed" type="title">
  <p:cSld name="TITLE">
    <p:bg>
      <p:bgPr>
        <a:solidFill>
          <a:srgbClr val="FFFFFF"/>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11" name="Google Shape;11;p2"/>
          <p:cNvGrpSpPr/>
          <p:nvPr/>
        </p:nvGrpSpPr>
        <p:grpSpPr>
          <a:xfrm>
            <a:off x="630141" y="717397"/>
            <a:ext cx="2802942" cy="2182791"/>
            <a:chOff x="630150" y="717396"/>
            <a:chExt cx="2367350" cy="1914057"/>
          </a:xfrm>
        </p:grpSpPr>
        <p:pic>
          <p:nvPicPr>
            <p:cNvPr id="12" name="Google Shape;12;p2"/>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13" name="Google Shape;13;p2"/>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14" name="Google Shape;14;p2"/>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15" name="Google Shape;15;p2"/>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6" name="Google Shape;16;p2"/>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p:cSld name="SECTION_TITLE_AND_DESCRIPTION_1_1_1">
    <p:spTree>
      <p:nvGrpSpPr>
        <p:cNvPr id="53" name="Shape 53"/>
        <p:cNvGrpSpPr/>
        <p:nvPr/>
      </p:nvGrpSpPr>
      <p:grpSpPr>
        <a:xfrm>
          <a:off x="0" y="0"/>
          <a:ext cx="0" cy="0"/>
          <a:chOff x="0" y="0"/>
          <a:chExt cx="0" cy="0"/>
        </a:xfrm>
      </p:grpSpPr>
      <p:sp>
        <p:nvSpPr>
          <p:cNvPr id="54" name="Google Shape;54;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11"/>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6" name="Google Shape;56;p1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7" name="Google Shape;57;p11"/>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8" name="Google Shape;58;p11"/>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C">
  <p:cSld name="SECTION_TITLE_AND_DESCRIPTION_1_1_1_1">
    <p:bg>
      <p:bgPr>
        <a:solidFill>
          <a:schemeClr val="lt2"/>
        </a:solidFill>
      </p:bgPr>
    </p:bg>
    <p:spTree>
      <p:nvGrpSpPr>
        <p:cNvPr id="59" name="Shape 59"/>
        <p:cNvGrpSpPr/>
        <p:nvPr/>
      </p:nvGrpSpPr>
      <p:grpSpPr>
        <a:xfrm>
          <a:off x="0" y="0"/>
          <a:ext cx="0" cy="0"/>
          <a:chOff x="0" y="0"/>
          <a:chExt cx="0" cy="0"/>
        </a:xfrm>
      </p:grpSpPr>
      <p:sp>
        <p:nvSpPr>
          <p:cNvPr id="60" name="Google Shape;6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p12"/>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2" name="Google Shape;62;p1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3" name="Google Shape;63;p12"/>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4" name="Google Shape;64;p12"/>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 name="Shape 68"/>
        <p:cNvGrpSpPr/>
        <p:nvPr/>
      </p:nvGrpSpPr>
      <p:grpSpPr>
        <a:xfrm>
          <a:off x="0" y="0"/>
          <a:ext cx="0" cy="0"/>
          <a:chOff x="0" y="0"/>
          <a:chExt cx="0" cy="0"/>
        </a:xfrm>
      </p:grpSpPr>
      <p:sp>
        <p:nvSpPr>
          <p:cNvPr id="69" name="Google Shape;69;p1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600"/>
              <a:buNone/>
              <a:defRPr/>
            </a:lvl1pPr>
          </a:lstStyle>
          <a:p/>
        </p:txBody>
      </p:sp>
      <p:sp>
        <p:nvSpPr>
          <p:cNvPr id="70" name="Google Shape;7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1" name="Shape 71"/>
        <p:cNvGrpSpPr/>
        <p:nvPr/>
      </p:nvGrpSpPr>
      <p:grpSpPr>
        <a:xfrm>
          <a:off x="0" y="0"/>
          <a:ext cx="0" cy="0"/>
          <a:chOff x="0" y="0"/>
          <a:chExt cx="0" cy="0"/>
        </a:xfrm>
      </p:grpSpPr>
      <p:sp>
        <p:nvSpPr>
          <p:cNvPr id="72" name="Google Shape;72;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3" name="Google Shape;73;p1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30200" lvl="1" marL="914400" rtl="0" algn="ctr">
              <a:spcBef>
                <a:spcPts val="1600"/>
              </a:spcBef>
              <a:spcAft>
                <a:spcPts val="0"/>
              </a:spcAft>
              <a:buSzPts val="1600"/>
              <a:buChar char="○"/>
              <a:defRPr/>
            </a:lvl2pPr>
            <a:lvl3pPr indent="-330200" lvl="2" marL="1371600" rtl="0" algn="ctr">
              <a:spcBef>
                <a:spcPts val="1600"/>
              </a:spcBef>
              <a:spcAft>
                <a:spcPts val="0"/>
              </a:spcAft>
              <a:buSzPts val="1600"/>
              <a:buChar char="■"/>
              <a:defRPr/>
            </a:lvl3pPr>
            <a:lvl4pPr indent="-330200" lvl="3" marL="1828800" rtl="0" algn="ctr">
              <a:spcBef>
                <a:spcPts val="1600"/>
              </a:spcBef>
              <a:spcAft>
                <a:spcPts val="0"/>
              </a:spcAft>
              <a:buSzPts val="1600"/>
              <a:buChar char="●"/>
              <a:defRPr/>
            </a:lvl4pPr>
            <a:lvl5pPr indent="-330200" lvl="4" marL="2286000" rtl="0" algn="ctr">
              <a:spcBef>
                <a:spcPts val="1600"/>
              </a:spcBef>
              <a:spcAft>
                <a:spcPts val="0"/>
              </a:spcAft>
              <a:buSzPts val="1600"/>
              <a:buChar char="○"/>
              <a:defRPr/>
            </a:lvl5pPr>
            <a:lvl6pPr indent="-330200" lvl="5" marL="2743200" rtl="0" algn="ctr">
              <a:spcBef>
                <a:spcPts val="1600"/>
              </a:spcBef>
              <a:spcAft>
                <a:spcPts val="0"/>
              </a:spcAft>
              <a:buSzPts val="1600"/>
              <a:buChar char="■"/>
              <a:defRPr/>
            </a:lvl6pPr>
            <a:lvl7pPr indent="-330200" lvl="6" marL="3200400" rtl="0" algn="ctr">
              <a:spcBef>
                <a:spcPts val="1600"/>
              </a:spcBef>
              <a:spcAft>
                <a:spcPts val="0"/>
              </a:spcAft>
              <a:buSzPts val="1600"/>
              <a:buChar char="●"/>
              <a:defRPr/>
            </a:lvl7pPr>
            <a:lvl8pPr indent="-330200" lvl="7" marL="3657600" rtl="0" algn="ctr">
              <a:spcBef>
                <a:spcPts val="1600"/>
              </a:spcBef>
              <a:spcAft>
                <a:spcPts val="0"/>
              </a:spcAft>
              <a:buSzPts val="1600"/>
              <a:buChar char="○"/>
              <a:defRPr/>
            </a:lvl8pPr>
            <a:lvl9pPr indent="-330200" lvl="8" marL="4114800" rtl="0" algn="ctr">
              <a:spcBef>
                <a:spcPts val="1600"/>
              </a:spcBef>
              <a:spcAft>
                <a:spcPts val="1600"/>
              </a:spcAft>
              <a:buSzPts val="1600"/>
              <a:buChar char="■"/>
              <a:defRPr/>
            </a:lvl9pPr>
          </a:lstStyle>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ernative">
  <p:cSld name="CUSTOM">
    <p:bg>
      <p:bgPr>
        <a:solidFill>
          <a:schemeClr val="lt2"/>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9" name="Google Shape;79;p17"/>
          <p:cNvSpPr txBox="1"/>
          <p:nvPr>
            <p:ph idx="1" type="body"/>
          </p:nvPr>
        </p:nvSpPr>
        <p:spPr>
          <a:xfrm>
            <a:off x="478825" y="1297450"/>
            <a:ext cx="7923900" cy="3197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Alternative">
  <p:cSld name="ONE_COLUMN_TEXT_1">
    <p:bg>
      <p:bgPr>
        <a:solidFill>
          <a:schemeClr val="lt2"/>
        </a:solid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 name="Google Shape;82;p1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p:cSld name="TITLE_AND_TWO_COLUMNS_1">
    <p:bg>
      <p:bgPr>
        <a:solidFill>
          <a:schemeClr val="lt2"/>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7" name="Google Shape;87;p1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page">
  <p:cSld name="CUSTOM_1">
    <p:bg>
      <p:bgPr>
        <a:solidFill>
          <a:srgbClr val="FFFFFF"/>
        </a:solidFill>
      </p:bgPr>
    </p:bg>
    <p:spTree>
      <p:nvGrpSpPr>
        <p:cNvPr id="89" name="Shape 89"/>
        <p:cNvGrpSpPr/>
        <p:nvPr/>
      </p:nvGrpSpPr>
      <p:grpSpPr>
        <a:xfrm>
          <a:off x="0" y="0"/>
          <a:ext cx="0" cy="0"/>
          <a:chOff x="0" y="0"/>
          <a:chExt cx="0" cy="0"/>
        </a:xfrm>
      </p:grpSpPr>
      <p:grpSp>
        <p:nvGrpSpPr>
          <p:cNvPr id="90" name="Google Shape;90;p20"/>
          <p:cNvGrpSpPr/>
          <p:nvPr/>
        </p:nvGrpSpPr>
        <p:grpSpPr>
          <a:xfrm>
            <a:off x="630141" y="717397"/>
            <a:ext cx="2802942" cy="2182791"/>
            <a:chOff x="630150" y="717396"/>
            <a:chExt cx="2367350" cy="1914057"/>
          </a:xfrm>
        </p:grpSpPr>
        <p:pic>
          <p:nvPicPr>
            <p:cNvPr id="91" name="Google Shape;91;p20"/>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92" name="Google Shape;92;p20"/>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93" name="Google Shape;93;p20"/>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94" name="Google Shape;94;p20"/>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95" name="Google Shape;95;p20"/>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9">
    <p:spTree>
      <p:nvGrpSpPr>
        <p:cNvPr id="17" name="Shape 17"/>
        <p:cNvGrpSpPr/>
        <p:nvPr/>
      </p:nvGrpSpPr>
      <p:grpSpPr>
        <a:xfrm>
          <a:off x="0" y="0"/>
          <a:ext cx="0" cy="0"/>
          <a:chOff x="0" y="0"/>
          <a:chExt cx="0" cy="0"/>
        </a:xfrm>
      </p:grpSpPr>
      <p:sp>
        <p:nvSpPr>
          <p:cNvPr id="18" name="Google Shape;18;p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 name="Google Shape;19;p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p:cSld name="CUSTOM_2">
    <p:spTree>
      <p:nvGrpSpPr>
        <p:cNvPr id="96" name="Shape 96"/>
        <p:cNvGrpSpPr/>
        <p:nvPr/>
      </p:nvGrpSpPr>
      <p:grpSpPr>
        <a:xfrm>
          <a:off x="0" y="0"/>
          <a:ext cx="0" cy="0"/>
          <a:chOff x="0" y="0"/>
          <a:chExt cx="0" cy="0"/>
        </a:xfrm>
      </p:grpSpPr>
      <p:sp>
        <p:nvSpPr>
          <p:cNvPr id="97" name="Google Shape;97;p21"/>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8" name="Google Shape;98;p2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99" name="Google Shape;99;p21"/>
          <p:cNvPicPr preferRelativeResize="0"/>
          <p:nvPr/>
        </p:nvPicPr>
        <p:blipFill rotWithShape="1">
          <a:blip r:embed="rId2">
            <a:alphaModFix/>
          </a:blip>
          <a:srcRect b="0" l="15818" r="15818" t="4761"/>
          <a:stretch/>
        </p:blipFill>
        <p:spPr>
          <a:xfrm>
            <a:off x="5081525" y="370250"/>
            <a:ext cx="3910077" cy="43566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1">
  <p:cSld name="CUSTOM_2_1">
    <p:spTree>
      <p:nvGrpSpPr>
        <p:cNvPr id="100" name="Shape 100"/>
        <p:cNvGrpSpPr/>
        <p:nvPr/>
      </p:nvGrpSpPr>
      <p:grpSpPr>
        <a:xfrm>
          <a:off x="0" y="0"/>
          <a:ext cx="0" cy="0"/>
          <a:chOff x="0" y="0"/>
          <a:chExt cx="0" cy="0"/>
        </a:xfrm>
      </p:grpSpPr>
      <p:sp>
        <p:nvSpPr>
          <p:cNvPr id="101" name="Google Shape;101;p22"/>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03" name="Google Shape;103;p22"/>
          <p:cNvPicPr preferRelativeResize="0"/>
          <p:nvPr/>
        </p:nvPicPr>
        <p:blipFill>
          <a:blip r:embed="rId2">
            <a:alphaModFix/>
          </a:blip>
          <a:stretch>
            <a:fillRect/>
          </a:stretch>
        </p:blipFill>
        <p:spPr>
          <a:xfrm>
            <a:off x="4540350" y="754075"/>
            <a:ext cx="4298849" cy="343824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p:cSld name="CUSTOM_3">
    <p:bg>
      <p:bgPr>
        <a:solidFill>
          <a:schemeClr val="lt2"/>
        </a:solidFill>
      </p:bgPr>
    </p:bg>
    <p:spTree>
      <p:nvGrpSpPr>
        <p:cNvPr id="104" name="Shape 104"/>
        <p:cNvGrpSpPr/>
        <p:nvPr/>
      </p:nvGrpSpPr>
      <p:grpSpPr>
        <a:xfrm>
          <a:off x="0" y="0"/>
          <a:ext cx="0" cy="0"/>
          <a:chOff x="0" y="0"/>
          <a:chExt cx="0" cy="0"/>
        </a:xfrm>
      </p:grpSpPr>
      <p:pic>
        <p:nvPicPr>
          <p:cNvPr id="105" name="Google Shape;105;p23"/>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106" name="Google Shape;106;p23"/>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23"/>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1">
  <p:cSld name="CUSTOM_3_1">
    <p:bg>
      <p:bgPr>
        <a:solidFill>
          <a:schemeClr val="lt2"/>
        </a:solidFill>
      </p:bgPr>
    </p:bg>
    <p:spTree>
      <p:nvGrpSpPr>
        <p:cNvPr id="108" name="Shape 108"/>
        <p:cNvGrpSpPr/>
        <p:nvPr/>
      </p:nvGrpSpPr>
      <p:grpSpPr>
        <a:xfrm>
          <a:off x="0" y="0"/>
          <a:ext cx="0" cy="0"/>
          <a:chOff x="0" y="0"/>
          <a:chExt cx="0" cy="0"/>
        </a:xfrm>
      </p:grpSpPr>
      <p:sp>
        <p:nvSpPr>
          <p:cNvPr id="109" name="Google Shape;109;p24"/>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4"/>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11" name="Google Shape;111;p24"/>
          <p:cNvPicPr preferRelativeResize="0"/>
          <p:nvPr/>
        </p:nvPicPr>
        <p:blipFill rotWithShape="1">
          <a:blip r:embed="rId2">
            <a:alphaModFix/>
          </a:blip>
          <a:srcRect b="0" l="3384" r="3384" t="0"/>
          <a:stretch/>
        </p:blipFill>
        <p:spPr>
          <a:xfrm>
            <a:off x="4597575" y="754075"/>
            <a:ext cx="4237752" cy="36353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p:cSld name="CUSTOM_7">
    <p:spTree>
      <p:nvGrpSpPr>
        <p:cNvPr id="112" name="Shape 112"/>
        <p:cNvGrpSpPr/>
        <p:nvPr/>
      </p:nvGrpSpPr>
      <p:grpSpPr>
        <a:xfrm>
          <a:off x="0" y="0"/>
          <a:ext cx="0" cy="0"/>
          <a:chOff x="0" y="0"/>
          <a:chExt cx="0" cy="0"/>
        </a:xfrm>
      </p:grpSpPr>
      <p:sp>
        <p:nvSpPr>
          <p:cNvPr id="113" name="Google Shape;113;p25"/>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14" name="Google Shape;114;p25"/>
          <p:cNvPicPr preferRelativeResize="0"/>
          <p:nvPr/>
        </p:nvPicPr>
        <p:blipFill rotWithShape="1">
          <a:blip r:embed="rId2">
            <a:alphaModFix/>
          </a:blip>
          <a:srcRect b="17246" l="16469" r="15867" t="13602"/>
          <a:stretch/>
        </p:blipFill>
        <p:spPr>
          <a:xfrm>
            <a:off x="382725" y="445025"/>
            <a:ext cx="3467462" cy="4430602"/>
          </a:xfrm>
          <a:prstGeom prst="rect">
            <a:avLst/>
          </a:prstGeom>
          <a:noFill/>
          <a:ln>
            <a:noFill/>
          </a:ln>
        </p:spPr>
      </p:pic>
      <p:sp>
        <p:nvSpPr>
          <p:cNvPr id="115" name="Google Shape;115;p25"/>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1">
  <p:cSld name="CUSTOM_7_1">
    <p:spTree>
      <p:nvGrpSpPr>
        <p:cNvPr id="116" name="Shape 116"/>
        <p:cNvGrpSpPr/>
        <p:nvPr/>
      </p:nvGrpSpPr>
      <p:grpSpPr>
        <a:xfrm>
          <a:off x="0" y="0"/>
          <a:ext cx="0" cy="0"/>
          <a:chOff x="0" y="0"/>
          <a:chExt cx="0" cy="0"/>
        </a:xfrm>
      </p:grpSpPr>
      <p:sp>
        <p:nvSpPr>
          <p:cNvPr id="117" name="Google Shape;117;p26"/>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8" name="Google Shape;118;p26"/>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119" name="Google Shape;119;p26"/>
          <p:cNvPicPr preferRelativeResize="0"/>
          <p:nvPr/>
        </p:nvPicPr>
        <p:blipFill rotWithShape="1">
          <a:blip r:embed="rId2">
            <a:alphaModFix/>
          </a:blip>
          <a:srcRect b="0" l="7221" r="7221" t="0"/>
          <a:stretch/>
        </p:blipFill>
        <p:spPr>
          <a:xfrm>
            <a:off x="218525" y="1017725"/>
            <a:ext cx="3809654" cy="296792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in corner ">
  <p:cSld name="CUSTOM_8">
    <p:spTree>
      <p:nvGrpSpPr>
        <p:cNvPr id="120" name="Shape 120"/>
        <p:cNvGrpSpPr/>
        <p:nvPr/>
      </p:nvGrpSpPr>
      <p:grpSpPr>
        <a:xfrm>
          <a:off x="0" y="0"/>
          <a:ext cx="0" cy="0"/>
          <a:chOff x="0" y="0"/>
          <a:chExt cx="0" cy="0"/>
        </a:xfrm>
      </p:grpSpPr>
      <p:sp>
        <p:nvSpPr>
          <p:cNvPr id="121" name="Google Shape;121;p27"/>
          <p:cNvSpPr txBox="1"/>
          <p:nvPr>
            <p:ph type="title"/>
          </p:nvPr>
        </p:nvSpPr>
        <p:spPr>
          <a:xfrm>
            <a:off x="401600" y="445025"/>
            <a:ext cx="5082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22" name="Google Shape;122;p27"/>
          <p:cNvPicPr preferRelativeResize="0"/>
          <p:nvPr/>
        </p:nvPicPr>
        <p:blipFill rotWithShape="1">
          <a:blip r:embed="rId2">
            <a:alphaModFix/>
          </a:blip>
          <a:srcRect b="18816" l="0" r="0" t="18816"/>
          <a:stretch/>
        </p:blipFill>
        <p:spPr>
          <a:xfrm>
            <a:off x="6005950" y="229600"/>
            <a:ext cx="2802949" cy="1398099"/>
          </a:xfrm>
          <a:prstGeom prst="rect">
            <a:avLst/>
          </a:prstGeom>
          <a:noFill/>
          <a:ln>
            <a:noFill/>
          </a:ln>
        </p:spPr>
      </p:pic>
      <p:sp>
        <p:nvSpPr>
          <p:cNvPr id="123" name="Google Shape;123;p27"/>
          <p:cNvSpPr txBox="1"/>
          <p:nvPr>
            <p:ph idx="1" type="body"/>
          </p:nvPr>
        </p:nvSpPr>
        <p:spPr>
          <a:xfrm>
            <a:off x="401550" y="1482800"/>
            <a:ext cx="5082000" cy="3276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
  <p:cSld name="CUSTOM_4">
    <p:spTree>
      <p:nvGrpSpPr>
        <p:cNvPr id="124" name="Shape 124"/>
        <p:cNvGrpSpPr/>
        <p:nvPr/>
      </p:nvGrpSpPr>
      <p:grpSpPr>
        <a:xfrm>
          <a:off x="0" y="0"/>
          <a:ext cx="0" cy="0"/>
          <a:chOff x="0" y="0"/>
          <a:chExt cx="0" cy="0"/>
        </a:xfrm>
      </p:grpSpPr>
      <p:sp>
        <p:nvSpPr>
          <p:cNvPr id="125" name="Google Shape;12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8"/>
          <p:cNvSpPr txBox="1"/>
          <p:nvPr/>
        </p:nvSpPr>
        <p:spPr>
          <a:xfrm>
            <a:off x="596900" y="1205151"/>
            <a:ext cx="612600" cy="16989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1</a:t>
            </a:r>
            <a:endParaRPr b="1" sz="3600">
              <a:solidFill>
                <a:srgbClr val="FFFFFF"/>
              </a:solidFill>
            </a:endParaRPr>
          </a:p>
        </p:txBody>
      </p:sp>
      <p:sp>
        <p:nvSpPr>
          <p:cNvPr id="127" name="Google Shape;127;p28"/>
          <p:cNvSpPr txBox="1"/>
          <p:nvPr/>
        </p:nvSpPr>
        <p:spPr>
          <a:xfrm>
            <a:off x="4527913" y="1180419"/>
            <a:ext cx="612600" cy="16989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3</a:t>
            </a:r>
            <a:endParaRPr b="1" sz="3600">
              <a:solidFill>
                <a:srgbClr val="2B2B73"/>
              </a:solidFill>
            </a:endParaRPr>
          </a:p>
        </p:txBody>
      </p:sp>
      <p:sp>
        <p:nvSpPr>
          <p:cNvPr id="128" name="Google Shape;128;p28"/>
          <p:cNvSpPr txBox="1"/>
          <p:nvPr/>
        </p:nvSpPr>
        <p:spPr>
          <a:xfrm>
            <a:off x="596900" y="2981251"/>
            <a:ext cx="612600" cy="16989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2</a:t>
            </a:r>
            <a:endParaRPr b="1" sz="3600">
              <a:solidFill>
                <a:srgbClr val="2B2B73"/>
              </a:solidFill>
            </a:endParaRPr>
          </a:p>
        </p:txBody>
      </p:sp>
      <p:sp>
        <p:nvSpPr>
          <p:cNvPr id="129" name="Google Shape;129;p28"/>
          <p:cNvSpPr txBox="1"/>
          <p:nvPr/>
        </p:nvSpPr>
        <p:spPr>
          <a:xfrm>
            <a:off x="4527913" y="2982797"/>
            <a:ext cx="612600" cy="16989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4</a:t>
            </a:r>
            <a:endParaRPr b="1" sz="3600">
              <a:solidFill>
                <a:srgbClr val="2B2B73"/>
              </a:solidFill>
            </a:endParaRPr>
          </a:p>
        </p:txBody>
      </p:sp>
      <p:sp>
        <p:nvSpPr>
          <p:cNvPr id="130" name="Google Shape;130;p28"/>
          <p:cNvSpPr txBox="1"/>
          <p:nvPr>
            <p:ph idx="1" type="subTitle"/>
          </p:nvPr>
        </p:nvSpPr>
        <p:spPr>
          <a:xfrm>
            <a:off x="137680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1" name="Google Shape;131;p28"/>
          <p:cNvSpPr txBox="1"/>
          <p:nvPr>
            <p:ph idx="2" type="subTitle"/>
          </p:nvPr>
        </p:nvSpPr>
        <p:spPr>
          <a:xfrm>
            <a:off x="530785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2" name="Google Shape;132;p28"/>
          <p:cNvSpPr txBox="1"/>
          <p:nvPr>
            <p:ph idx="3" type="subTitle"/>
          </p:nvPr>
        </p:nvSpPr>
        <p:spPr>
          <a:xfrm>
            <a:off x="1376800" y="298280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3" name="Google Shape;133;p28"/>
          <p:cNvSpPr txBox="1"/>
          <p:nvPr>
            <p:ph idx="4" type="subTitle"/>
          </p:nvPr>
        </p:nvSpPr>
        <p:spPr>
          <a:xfrm>
            <a:off x="5307825" y="2982800"/>
            <a:ext cx="2983800" cy="39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4" name="Google Shape;134;p28"/>
          <p:cNvSpPr txBox="1"/>
          <p:nvPr>
            <p:ph idx="5" type="body"/>
          </p:nvPr>
        </p:nvSpPr>
        <p:spPr>
          <a:xfrm>
            <a:off x="1376800" y="16099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5" name="Google Shape;135;p28"/>
          <p:cNvSpPr txBox="1"/>
          <p:nvPr>
            <p:ph idx="6" type="body"/>
          </p:nvPr>
        </p:nvSpPr>
        <p:spPr>
          <a:xfrm>
            <a:off x="5307850" y="1583975"/>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6" name="Google Shape;136;p28"/>
          <p:cNvSpPr txBox="1"/>
          <p:nvPr>
            <p:ph idx="7" type="body"/>
          </p:nvPr>
        </p:nvSpPr>
        <p:spPr>
          <a:xfrm>
            <a:off x="1376800" y="33776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137" name="Google Shape;137;p28"/>
          <p:cNvSpPr txBox="1"/>
          <p:nvPr>
            <p:ph idx="8" type="body"/>
          </p:nvPr>
        </p:nvSpPr>
        <p:spPr>
          <a:xfrm>
            <a:off x="5307850" y="3377600"/>
            <a:ext cx="2983800" cy="13041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ctant">
  <p:cSld name="CUSTOM_5">
    <p:spTree>
      <p:nvGrpSpPr>
        <p:cNvPr id="138" name="Shape 138"/>
        <p:cNvGrpSpPr/>
        <p:nvPr/>
      </p:nvGrpSpPr>
      <p:grpSpPr>
        <a:xfrm>
          <a:off x="0" y="0"/>
          <a:ext cx="0" cy="0"/>
          <a:chOff x="0" y="0"/>
          <a:chExt cx="0" cy="0"/>
        </a:xfrm>
      </p:grpSpPr>
      <p:sp>
        <p:nvSpPr>
          <p:cNvPr id="139" name="Google Shape;13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0" name="Google Shape;140;p29"/>
          <p:cNvSpPr txBox="1"/>
          <p:nvPr/>
        </p:nvSpPr>
        <p:spPr>
          <a:xfrm>
            <a:off x="546857" y="1055669"/>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141" name="Google Shape;141;p29"/>
          <p:cNvSpPr txBox="1"/>
          <p:nvPr/>
        </p:nvSpPr>
        <p:spPr>
          <a:xfrm>
            <a:off x="4672925" y="1031049"/>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2" name="Google Shape;142;p29"/>
          <p:cNvSpPr txBox="1"/>
          <p:nvPr/>
        </p:nvSpPr>
        <p:spPr>
          <a:xfrm>
            <a:off x="546857" y="2023591"/>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3" name="Google Shape;143;p29"/>
          <p:cNvSpPr txBox="1"/>
          <p:nvPr/>
        </p:nvSpPr>
        <p:spPr>
          <a:xfrm>
            <a:off x="4672925" y="2023582"/>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4" name="Google Shape;144;p29"/>
          <p:cNvSpPr txBox="1"/>
          <p:nvPr/>
        </p:nvSpPr>
        <p:spPr>
          <a:xfrm>
            <a:off x="554048" y="2974232"/>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5" name="Google Shape;145;p29"/>
          <p:cNvSpPr txBox="1"/>
          <p:nvPr/>
        </p:nvSpPr>
        <p:spPr>
          <a:xfrm>
            <a:off x="554048" y="3966765"/>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6" name="Google Shape;146;p29"/>
          <p:cNvSpPr txBox="1"/>
          <p:nvPr/>
        </p:nvSpPr>
        <p:spPr>
          <a:xfrm>
            <a:off x="4672925" y="3016121"/>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147" name="Google Shape;147;p29"/>
          <p:cNvSpPr txBox="1"/>
          <p:nvPr/>
        </p:nvSpPr>
        <p:spPr>
          <a:xfrm>
            <a:off x="4672925" y="3984043"/>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148" name="Google Shape;148;p29"/>
          <p:cNvSpPr txBox="1"/>
          <p:nvPr>
            <p:ph idx="1" type="subTitle"/>
          </p:nvPr>
        </p:nvSpPr>
        <p:spPr>
          <a:xfrm>
            <a:off x="12502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49" name="Google Shape;149;p29"/>
          <p:cNvSpPr txBox="1"/>
          <p:nvPr>
            <p:ph idx="2" type="subTitle"/>
          </p:nvPr>
        </p:nvSpPr>
        <p:spPr>
          <a:xfrm>
            <a:off x="1250250" y="20235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0" name="Google Shape;150;p29"/>
          <p:cNvSpPr txBox="1"/>
          <p:nvPr>
            <p:ph idx="3" type="subTitle"/>
          </p:nvPr>
        </p:nvSpPr>
        <p:spPr>
          <a:xfrm>
            <a:off x="1250250" y="30933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1" name="Google Shape;151;p29"/>
          <p:cNvSpPr txBox="1"/>
          <p:nvPr>
            <p:ph idx="4" type="subTitle"/>
          </p:nvPr>
        </p:nvSpPr>
        <p:spPr>
          <a:xfrm>
            <a:off x="12502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2" name="Google Shape;152;p29"/>
          <p:cNvSpPr txBox="1"/>
          <p:nvPr>
            <p:ph idx="5" type="subTitle"/>
          </p:nvPr>
        </p:nvSpPr>
        <p:spPr>
          <a:xfrm>
            <a:off x="54131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3" name="Google Shape;153;p29"/>
          <p:cNvSpPr txBox="1"/>
          <p:nvPr>
            <p:ph idx="6" type="subTitle"/>
          </p:nvPr>
        </p:nvSpPr>
        <p:spPr>
          <a:xfrm>
            <a:off x="5413150" y="21008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4" name="Google Shape;154;p29"/>
          <p:cNvSpPr txBox="1"/>
          <p:nvPr>
            <p:ph idx="7" type="subTitle"/>
          </p:nvPr>
        </p:nvSpPr>
        <p:spPr>
          <a:xfrm>
            <a:off x="5413150" y="30724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55" name="Google Shape;155;p29"/>
          <p:cNvSpPr txBox="1"/>
          <p:nvPr>
            <p:ph idx="8" type="subTitle"/>
          </p:nvPr>
        </p:nvSpPr>
        <p:spPr>
          <a:xfrm>
            <a:off x="54131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156" name="Shape 156"/>
        <p:cNvGrpSpPr/>
        <p:nvPr/>
      </p:nvGrpSpPr>
      <p:grpSpPr>
        <a:xfrm>
          <a:off x="0" y="0"/>
          <a:ext cx="0" cy="0"/>
          <a:chOff x="0" y="0"/>
          <a:chExt cx="0" cy="0"/>
        </a:xfrm>
      </p:grpSpPr>
      <p:sp>
        <p:nvSpPr>
          <p:cNvPr id="157" name="Google Shape;15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58" name="Google Shape;158;p30"/>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59" name="Shape 159"/>
        <p:cNvGrpSpPr/>
        <p:nvPr/>
      </p:nvGrpSpPr>
      <p:grpSpPr>
        <a:xfrm>
          <a:off x="0" y="0"/>
          <a:ext cx="0" cy="0"/>
          <a:chOff x="0" y="0"/>
          <a:chExt cx="0" cy="0"/>
        </a:xfrm>
      </p:grpSpPr>
      <p:sp>
        <p:nvSpPr>
          <p:cNvPr id="160" name="Google Shape;160;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1" name="Google Shape;161;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2" name="Google Shape;162;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showMasterSp="0">
  <p:cSld name="Full image">
    <p:spTree>
      <p:nvGrpSpPr>
        <p:cNvPr id="163" name="Shape 163"/>
        <p:cNvGrpSpPr/>
        <p:nvPr/>
      </p:nvGrpSpPr>
      <p:grpSpPr>
        <a:xfrm>
          <a:off x="0" y="0"/>
          <a:ext cx="0" cy="0"/>
          <a:chOff x="0" y="0"/>
          <a:chExt cx="0" cy="0"/>
        </a:xfrm>
      </p:grpSpPr>
      <p:sp>
        <p:nvSpPr>
          <p:cNvPr id="164" name="Google Shape;164;p32"/>
          <p:cNvSpPr/>
          <p:nvPr>
            <p:ph idx="2" type="pic"/>
          </p:nvPr>
        </p:nvSpPr>
        <p:spPr>
          <a:xfrm>
            <a:off x="0" y="0"/>
            <a:ext cx="9144000" cy="51435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165" name="Shape 165"/>
        <p:cNvGrpSpPr/>
        <p:nvPr/>
      </p:nvGrpSpPr>
      <p:grpSpPr>
        <a:xfrm>
          <a:off x="0" y="0"/>
          <a:ext cx="0" cy="0"/>
          <a:chOff x="0" y="0"/>
          <a:chExt cx="0" cy="0"/>
        </a:xfrm>
      </p:grpSpPr>
      <p:sp>
        <p:nvSpPr>
          <p:cNvPr id="166" name="Google Shape;166;p3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7" name="Google Shape;167;p3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8" name="Google Shape;16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2">
    <p:spTree>
      <p:nvGrpSpPr>
        <p:cNvPr id="169" name="Shape 169"/>
        <p:cNvGrpSpPr/>
        <p:nvPr/>
      </p:nvGrpSpPr>
      <p:grpSpPr>
        <a:xfrm>
          <a:off x="0" y="0"/>
          <a:ext cx="0" cy="0"/>
          <a:chOff x="0" y="0"/>
          <a:chExt cx="0" cy="0"/>
        </a:xfrm>
      </p:grpSpPr>
      <p:sp>
        <p:nvSpPr>
          <p:cNvPr id="170" name="Google Shape;170;p3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1" name="Google Shape;17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A">
  <p:cSld name="Content &amp; Image A">
    <p:spTree>
      <p:nvGrpSpPr>
        <p:cNvPr id="172" name="Shape 172"/>
        <p:cNvGrpSpPr/>
        <p:nvPr/>
      </p:nvGrpSpPr>
      <p:grpSpPr>
        <a:xfrm>
          <a:off x="0" y="0"/>
          <a:ext cx="0" cy="0"/>
          <a:chOff x="0" y="0"/>
          <a:chExt cx="0" cy="0"/>
        </a:xfrm>
      </p:grpSpPr>
      <p:sp>
        <p:nvSpPr>
          <p:cNvPr id="173" name="Google Shape;173;p35"/>
          <p:cNvSpPr/>
          <p:nvPr>
            <p:ph idx="2" type="pic"/>
          </p:nvPr>
        </p:nvSpPr>
        <p:spPr>
          <a:xfrm>
            <a:off x="4705643" y="222647"/>
            <a:ext cx="4152600" cy="46170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
        <p:nvSpPr>
          <p:cNvPr id="174" name="Google Shape;174;p35"/>
          <p:cNvSpPr txBox="1"/>
          <p:nvPr>
            <p:ph idx="1" type="body"/>
          </p:nvPr>
        </p:nvSpPr>
        <p:spPr>
          <a:xfrm>
            <a:off x="553182" y="1140619"/>
            <a:ext cx="3874800" cy="3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175" name="Google Shape;175;p35"/>
          <p:cNvSpPr txBox="1"/>
          <p:nvPr>
            <p:ph idx="3" type="body"/>
          </p:nvPr>
        </p:nvSpPr>
        <p:spPr>
          <a:xfrm>
            <a:off x="553182" y="440147"/>
            <a:ext cx="38748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1">
  <p:cSld name="Title and two columns Alternative">
    <p:bg>
      <p:bgPr>
        <a:solidFill>
          <a:schemeClr val="lt2"/>
        </a:solidFill>
      </p:bgPr>
    </p:bg>
    <p:spTree>
      <p:nvGrpSpPr>
        <p:cNvPr id="176" name="Shape 176"/>
        <p:cNvGrpSpPr/>
        <p:nvPr/>
      </p:nvGrpSpPr>
      <p:grpSpPr>
        <a:xfrm>
          <a:off x="0" y="0"/>
          <a:ext cx="0" cy="0"/>
          <a:chOff x="0" y="0"/>
          <a:chExt cx="0" cy="0"/>
        </a:xfrm>
      </p:grpSpPr>
      <p:sp>
        <p:nvSpPr>
          <p:cNvPr id="177" name="Google Shape;177;p36"/>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SzPts val="23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78" name="Google Shape;178;p36"/>
          <p:cNvSpPr txBox="1"/>
          <p:nvPr>
            <p:ph idx="1" type="body"/>
          </p:nvPr>
        </p:nvSpPr>
        <p:spPr>
          <a:xfrm>
            <a:off x="3117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79" name="Google Shape;179;p36"/>
          <p:cNvSpPr txBox="1"/>
          <p:nvPr>
            <p:ph idx="2" type="body"/>
          </p:nvPr>
        </p:nvSpPr>
        <p:spPr>
          <a:xfrm>
            <a:off x="48324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80" name="Google Shape;180;p36"/>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1">
  <p:cSld name="Split page B">
    <p:spTree>
      <p:nvGrpSpPr>
        <p:cNvPr id="181" name="Shape 181"/>
        <p:cNvGrpSpPr/>
        <p:nvPr/>
      </p:nvGrpSpPr>
      <p:grpSpPr>
        <a:xfrm>
          <a:off x="0" y="0"/>
          <a:ext cx="0" cy="0"/>
          <a:chOff x="0" y="0"/>
          <a:chExt cx="0" cy="0"/>
        </a:xfrm>
      </p:grpSpPr>
      <p:sp>
        <p:nvSpPr>
          <p:cNvPr id="182" name="Google Shape;182;p3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3" name="Google Shape;183;p37"/>
          <p:cNvSpPr txBox="1"/>
          <p:nvPr>
            <p:ph type="title"/>
          </p:nvPr>
        </p:nvSpPr>
        <p:spPr>
          <a:xfrm>
            <a:off x="311700" y="555600"/>
            <a:ext cx="3982200" cy="755700"/>
          </a:xfrm>
          <a:prstGeom prst="rect">
            <a:avLst/>
          </a:prstGeom>
          <a:noFill/>
          <a:ln>
            <a:noFill/>
          </a:ln>
        </p:spPr>
        <p:txBody>
          <a:bodyPr anchorCtr="0" anchor="b" bIns="68575" lIns="68575" spcFirstLastPara="1" rIns="68575" wrap="square" tIns="68575">
            <a:noAutofit/>
          </a:bodyPr>
          <a:lstStyle>
            <a:lvl1pPr lvl="0" rtl="0" algn="l">
              <a:lnSpc>
                <a:spcPct val="100000"/>
              </a:lnSpc>
              <a:spcBef>
                <a:spcPts val="0"/>
              </a:spcBef>
              <a:spcAft>
                <a:spcPts val="0"/>
              </a:spcAft>
              <a:buSzPts val="1800"/>
              <a:buNone/>
              <a:defRPr sz="2400"/>
            </a:lvl1pPr>
            <a:lvl2pPr lvl="1" rtl="0" algn="l">
              <a:lnSpc>
                <a:spcPct val="100000"/>
              </a:lnSpc>
              <a:spcBef>
                <a:spcPts val="0"/>
              </a:spcBef>
              <a:spcAft>
                <a:spcPts val="0"/>
              </a:spcAft>
              <a:buSzPts val="1800"/>
              <a:buNone/>
              <a:defRPr sz="2400"/>
            </a:lvl2pPr>
            <a:lvl3pPr lvl="2" rtl="0" algn="l">
              <a:lnSpc>
                <a:spcPct val="100000"/>
              </a:lnSpc>
              <a:spcBef>
                <a:spcPts val="0"/>
              </a:spcBef>
              <a:spcAft>
                <a:spcPts val="0"/>
              </a:spcAft>
              <a:buSzPts val="1800"/>
              <a:buNone/>
              <a:defRPr sz="2400"/>
            </a:lvl3pPr>
            <a:lvl4pPr lvl="3" rtl="0" algn="l">
              <a:lnSpc>
                <a:spcPct val="100000"/>
              </a:lnSpc>
              <a:spcBef>
                <a:spcPts val="0"/>
              </a:spcBef>
              <a:spcAft>
                <a:spcPts val="0"/>
              </a:spcAft>
              <a:buSzPts val="1800"/>
              <a:buNone/>
              <a:defRPr sz="2400"/>
            </a:lvl4pPr>
            <a:lvl5pPr lvl="4" rtl="0" algn="l">
              <a:lnSpc>
                <a:spcPct val="100000"/>
              </a:lnSpc>
              <a:spcBef>
                <a:spcPts val="0"/>
              </a:spcBef>
              <a:spcAft>
                <a:spcPts val="0"/>
              </a:spcAft>
              <a:buSzPts val="1800"/>
              <a:buNone/>
              <a:defRPr sz="2400"/>
            </a:lvl5pPr>
            <a:lvl6pPr lvl="5" rtl="0" algn="l">
              <a:lnSpc>
                <a:spcPct val="100000"/>
              </a:lnSpc>
              <a:spcBef>
                <a:spcPts val="0"/>
              </a:spcBef>
              <a:spcAft>
                <a:spcPts val="0"/>
              </a:spcAft>
              <a:buSzPts val="1800"/>
              <a:buNone/>
              <a:defRPr sz="2400"/>
            </a:lvl6pPr>
            <a:lvl7pPr lvl="6" rtl="0" algn="l">
              <a:lnSpc>
                <a:spcPct val="100000"/>
              </a:lnSpc>
              <a:spcBef>
                <a:spcPts val="0"/>
              </a:spcBef>
              <a:spcAft>
                <a:spcPts val="0"/>
              </a:spcAft>
              <a:buSzPts val="1800"/>
              <a:buNone/>
              <a:defRPr sz="2400"/>
            </a:lvl7pPr>
            <a:lvl8pPr lvl="7" rtl="0" algn="l">
              <a:lnSpc>
                <a:spcPct val="100000"/>
              </a:lnSpc>
              <a:spcBef>
                <a:spcPts val="0"/>
              </a:spcBef>
              <a:spcAft>
                <a:spcPts val="0"/>
              </a:spcAft>
              <a:buSzPts val="1800"/>
              <a:buNone/>
              <a:defRPr sz="2400"/>
            </a:lvl8pPr>
            <a:lvl9pPr lvl="8" rtl="0" algn="l">
              <a:lnSpc>
                <a:spcPct val="100000"/>
              </a:lnSpc>
              <a:spcBef>
                <a:spcPts val="0"/>
              </a:spcBef>
              <a:spcAft>
                <a:spcPts val="0"/>
              </a:spcAft>
              <a:buSzPts val="1800"/>
              <a:buNone/>
              <a:defRPr sz="2400"/>
            </a:lvl9pPr>
          </a:lstStyle>
          <a:p/>
        </p:txBody>
      </p:sp>
      <p:sp>
        <p:nvSpPr>
          <p:cNvPr id="184" name="Google Shape;184;p37"/>
          <p:cNvSpPr txBox="1"/>
          <p:nvPr>
            <p:ph idx="1" type="body"/>
          </p:nvPr>
        </p:nvSpPr>
        <p:spPr>
          <a:xfrm>
            <a:off x="311700" y="1389600"/>
            <a:ext cx="3982200" cy="3179400"/>
          </a:xfrm>
          <a:prstGeom prst="rect">
            <a:avLst/>
          </a:prstGeom>
          <a:noFill/>
          <a:ln>
            <a:noFill/>
          </a:ln>
        </p:spPr>
        <p:txBody>
          <a:bodyPr anchorCtr="0" anchor="t" bIns="68575" lIns="68575" spcFirstLastPara="1" rIns="68575" wrap="square" tIns="68575">
            <a:noAutofit/>
          </a:bodyPr>
          <a:lstStyle>
            <a:lvl1pPr indent="-285750" lvl="0" marL="457200" rtl="0" algn="l">
              <a:lnSpc>
                <a:spcPct val="115000"/>
              </a:lnSpc>
              <a:spcBef>
                <a:spcPts val="0"/>
              </a:spcBef>
              <a:spcAft>
                <a:spcPts val="0"/>
              </a:spcAft>
              <a:buSzPts val="900"/>
              <a:buChar char="●"/>
              <a:defRPr sz="12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185" name="Google Shape;185;p37"/>
          <p:cNvSpPr txBox="1"/>
          <p:nvPr>
            <p:ph idx="2" type="title"/>
          </p:nvPr>
        </p:nvSpPr>
        <p:spPr>
          <a:xfrm>
            <a:off x="4866900" y="564925"/>
            <a:ext cx="3982200" cy="755700"/>
          </a:xfrm>
          <a:prstGeom prst="rect">
            <a:avLst/>
          </a:prstGeom>
          <a:noFill/>
          <a:ln>
            <a:noFill/>
          </a:ln>
        </p:spPr>
        <p:txBody>
          <a:bodyPr anchorCtr="0" anchor="b" bIns="68575" lIns="68575" spcFirstLastPara="1" rIns="68575" wrap="square" tIns="68575">
            <a:noAutofit/>
          </a:bodyPr>
          <a:lstStyle>
            <a:lvl1pPr lvl="0" rtl="0" algn="l">
              <a:lnSpc>
                <a:spcPct val="100000"/>
              </a:lnSpc>
              <a:spcBef>
                <a:spcPts val="0"/>
              </a:spcBef>
              <a:spcAft>
                <a:spcPts val="0"/>
              </a:spcAft>
              <a:buSzPts val="1800"/>
              <a:buNone/>
              <a:defRPr sz="2400"/>
            </a:lvl1pPr>
            <a:lvl2pPr lvl="1" rtl="0" algn="l">
              <a:lnSpc>
                <a:spcPct val="100000"/>
              </a:lnSpc>
              <a:spcBef>
                <a:spcPts val="0"/>
              </a:spcBef>
              <a:spcAft>
                <a:spcPts val="0"/>
              </a:spcAft>
              <a:buSzPts val="1800"/>
              <a:buNone/>
              <a:defRPr sz="2400"/>
            </a:lvl2pPr>
            <a:lvl3pPr lvl="2" rtl="0" algn="l">
              <a:lnSpc>
                <a:spcPct val="100000"/>
              </a:lnSpc>
              <a:spcBef>
                <a:spcPts val="0"/>
              </a:spcBef>
              <a:spcAft>
                <a:spcPts val="0"/>
              </a:spcAft>
              <a:buSzPts val="1800"/>
              <a:buNone/>
              <a:defRPr sz="2400"/>
            </a:lvl3pPr>
            <a:lvl4pPr lvl="3" rtl="0" algn="l">
              <a:lnSpc>
                <a:spcPct val="100000"/>
              </a:lnSpc>
              <a:spcBef>
                <a:spcPts val="0"/>
              </a:spcBef>
              <a:spcAft>
                <a:spcPts val="0"/>
              </a:spcAft>
              <a:buSzPts val="1800"/>
              <a:buNone/>
              <a:defRPr sz="2400"/>
            </a:lvl4pPr>
            <a:lvl5pPr lvl="4" rtl="0" algn="l">
              <a:lnSpc>
                <a:spcPct val="100000"/>
              </a:lnSpc>
              <a:spcBef>
                <a:spcPts val="0"/>
              </a:spcBef>
              <a:spcAft>
                <a:spcPts val="0"/>
              </a:spcAft>
              <a:buSzPts val="1800"/>
              <a:buNone/>
              <a:defRPr sz="2400"/>
            </a:lvl5pPr>
            <a:lvl6pPr lvl="5" rtl="0" algn="l">
              <a:lnSpc>
                <a:spcPct val="100000"/>
              </a:lnSpc>
              <a:spcBef>
                <a:spcPts val="0"/>
              </a:spcBef>
              <a:spcAft>
                <a:spcPts val="0"/>
              </a:spcAft>
              <a:buSzPts val="1800"/>
              <a:buNone/>
              <a:defRPr sz="2400"/>
            </a:lvl6pPr>
            <a:lvl7pPr lvl="6" rtl="0" algn="l">
              <a:lnSpc>
                <a:spcPct val="100000"/>
              </a:lnSpc>
              <a:spcBef>
                <a:spcPts val="0"/>
              </a:spcBef>
              <a:spcAft>
                <a:spcPts val="0"/>
              </a:spcAft>
              <a:buSzPts val="1800"/>
              <a:buNone/>
              <a:defRPr sz="2400"/>
            </a:lvl7pPr>
            <a:lvl8pPr lvl="7" rtl="0" algn="l">
              <a:lnSpc>
                <a:spcPct val="100000"/>
              </a:lnSpc>
              <a:spcBef>
                <a:spcPts val="0"/>
              </a:spcBef>
              <a:spcAft>
                <a:spcPts val="0"/>
              </a:spcAft>
              <a:buSzPts val="1800"/>
              <a:buNone/>
              <a:defRPr sz="2400"/>
            </a:lvl8pPr>
            <a:lvl9pPr lvl="8" rtl="0" algn="l">
              <a:lnSpc>
                <a:spcPct val="100000"/>
              </a:lnSpc>
              <a:spcBef>
                <a:spcPts val="0"/>
              </a:spcBef>
              <a:spcAft>
                <a:spcPts val="0"/>
              </a:spcAft>
              <a:buSzPts val="1800"/>
              <a:buNone/>
              <a:defRPr sz="2400"/>
            </a:lvl9pPr>
          </a:lstStyle>
          <a:p/>
        </p:txBody>
      </p:sp>
      <p:sp>
        <p:nvSpPr>
          <p:cNvPr id="186" name="Google Shape;186;p37"/>
          <p:cNvSpPr txBox="1"/>
          <p:nvPr>
            <p:ph idx="3" type="body"/>
          </p:nvPr>
        </p:nvSpPr>
        <p:spPr>
          <a:xfrm>
            <a:off x="4866900" y="1398925"/>
            <a:ext cx="3982200" cy="3179400"/>
          </a:xfrm>
          <a:prstGeom prst="rect">
            <a:avLst/>
          </a:prstGeom>
          <a:noFill/>
          <a:ln>
            <a:noFill/>
          </a:ln>
        </p:spPr>
        <p:txBody>
          <a:bodyPr anchorCtr="0" anchor="t" bIns="68575" lIns="68575" spcFirstLastPara="1" rIns="68575" wrap="square" tIns="68575">
            <a:noAutofit/>
          </a:bodyPr>
          <a:lstStyle>
            <a:lvl1pPr indent="-285750" lvl="0" marL="457200" rtl="0" algn="l">
              <a:lnSpc>
                <a:spcPct val="115000"/>
              </a:lnSpc>
              <a:spcBef>
                <a:spcPts val="0"/>
              </a:spcBef>
              <a:spcAft>
                <a:spcPts val="0"/>
              </a:spcAft>
              <a:buSzPts val="900"/>
              <a:buChar char="●"/>
              <a:defRPr sz="12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187" name="Shape 187"/>
        <p:cNvGrpSpPr/>
        <p:nvPr/>
      </p:nvGrpSpPr>
      <p:grpSpPr>
        <a:xfrm>
          <a:off x="0" y="0"/>
          <a:ext cx="0" cy="0"/>
          <a:chOff x="0" y="0"/>
          <a:chExt cx="0" cy="0"/>
        </a:xfrm>
      </p:grpSpPr>
      <p:sp>
        <p:nvSpPr>
          <p:cNvPr id="188" name="Google Shape;188;p3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9" name="Google Shape;189;p3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90" name="Google Shape;190;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randed" type="title">
  <p:cSld name="TITLE">
    <p:bg>
      <p:bgPr>
        <a:solidFill>
          <a:srgbClr val="FFFFFF"/>
        </a:solidFill>
      </p:bgPr>
    </p:bg>
    <p:spTree>
      <p:nvGrpSpPr>
        <p:cNvPr id="195" name="Shape 195"/>
        <p:cNvGrpSpPr/>
        <p:nvPr/>
      </p:nvGrpSpPr>
      <p:grpSpPr>
        <a:xfrm>
          <a:off x="0" y="0"/>
          <a:ext cx="0" cy="0"/>
          <a:chOff x="0" y="0"/>
          <a:chExt cx="0" cy="0"/>
        </a:xfrm>
      </p:grpSpPr>
      <p:sp>
        <p:nvSpPr>
          <p:cNvPr id="196" name="Google Shape;19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grpSp>
        <p:nvGrpSpPr>
          <p:cNvPr id="197" name="Google Shape;197;p40"/>
          <p:cNvGrpSpPr/>
          <p:nvPr/>
        </p:nvGrpSpPr>
        <p:grpSpPr>
          <a:xfrm>
            <a:off x="630141" y="717397"/>
            <a:ext cx="2802942" cy="2182791"/>
            <a:chOff x="630150" y="717396"/>
            <a:chExt cx="2367350" cy="1914057"/>
          </a:xfrm>
        </p:grpSpPr>
        <p:pic>
          <p:nvPicPr>
            <p:cNvPr id="198" name="Google Shape;198;p40"/>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199" name="Google Shape;199;p40"/>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200" name="Google Shape;200;p40"/>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201" name="Google Shape;201;p40"/>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02" name="Google Shape;202;p40"/>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9">
    <p:spTree>
      <p:nvGrpSpPr>
        <p:cNvPr id="203" name="Shape 203"/>
        <p:cNvGrpSpPr/>
        <p:nvPr/>
      </p:nvGrpSpPr>
      <p:grpSpPr>
        <a:xfrm>
          <a:off x="0" y="0"/>
          <a:ext cx="0" cy="0"/>
          <a:chOff x="0" y="0"/>
          <a:chExt cx="0" cy="0"/>
        </a:xfrm>
      </p:grpSpPr>
      <p:sp>
        <p:nvSpPr>
          <p:cNvPr id="204" name="Google Shape;204;p4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5" name="Google Shape;205;p4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6" name="Google Shape;206;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4" name="Shape 24"/>
        <p:cNvGrpSpPr/>
        <p:nvPr/>
      </p:nvGrpSpPr>
      <p:grpSpPr>
        <a:xfrm>
          <a:off x="0" y="0"/>
          <a:ext cx="0" cy="0"/>
          <a:chOff x="0" y="0"/>
          <a:chExt cx="0" cy="0"/>
        </a:xfrm>
      </p:grpSpPr>
      <p:sp>
        <p:nvSpPr>
          <p:cNvPr id="25" name="Google Shape;25;p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7" name="Shape 207"/>
        <p:cNvGrpSpPr/>
        <p:nvPr/>
      </p:nvGrpSpPr>
      <p:grpSpPr>
        <a:xfrm>
          <a:off x="0" y="0"/>
          <a:ext cx="0" cy="0"/>
          <a:chOff x="0" y="0"/>
          <a:chExt cx="0" cy="0"/>
        </a:xfrm>
      </p:grpSpPr>
      <p:sp>
        <p:nvSpPr>
          <p:cNvPr id="208" name="Google Shape;208;p4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09" name="Google Shape;209;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210" name="Shape 210"/>
        <p:cNvGrpSpPr/>
        <p:nvPr/>
      </p:nvGrpSpPr>
      <p:grpSpPr>
        <a:xfrm>
          <a:off x="0" y="0"/>
          <a:ext cx="0" cy="0"/>
          <a:chOff x="0" y="0"/>
          <a:chExt cx="0" cy="0"/>
        </a:xfrm>
      </p:grpSpPr>
      <p:sp>
        <p:nvSpPr>
          <p:cNvPr id="211" name="Google Shape;211;p4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12" name="Google Shape;21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213" name="Shape 213"/>
        <p:cNvGrpSpPr/>
        <p:nvPr/>
      </p:nvGrpSpPr>
      <p:grpSpPr>
        <a:xfrm>
          <a:off x="0" y="0"/>
          <a:ext cx="0" cy="0"/>
          <a:chOff x="0" y="0"/>
          <a:chExt cx="0" cy="0"/>
        </a:xfrm>
      </p:grpSpPr>
      <p:sp>
        <p:nvSpPr>
          <p:cNvPr id="214" name="Google Shape;214;p4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6" name="Google Shape;216;p4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7" name="Google Shape;217;p4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218" name="Google Shape;218;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9" name="Shape 219"/>
        <p:cNvGrpSpPr/>
        <p:nvPr/>
      </p:nvGrpSpPr>
      <p:grpSpPr>
        <a:xfrm>
          <a:off x="0" y="0"/>
          <a:ext cx="0" cy="0"/>
          <a:chOff x="0" y="0"/>
          <a:chExt cx="0" cy="0"/>
        </a:xfrm>
      </p:grpSpPr>
      <p:sp>
        <p:nvSpPr>
          <p:cNvPr id="220" name="Google Shape;220;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1" name="Google Shape;221;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222" name="Google Shape;222;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p:cSld name="ONE_COLUMN_TEXT">
    <p:spTree>
      <p:nvGrpSpPr>
        <p:cNvPr id="223" name="Shape 223"/>
        <p:cNvGrpSpPr/>
        <p:nvPr/>
      </p:nvGrpSpPr>
      <p:grpSpPr>
        <a:xfrm>
          <a:off x="0" y="0"/>
          <a:ext cx="0" cy="0"/>
          <a:chOff x="0" y="0"/>
          <a:chExt cx="0" cy="0"/>
        </a:xfrm>
      </p:grpSpPr>
      <p:sp>
        <p:nvSpPr>
          <p:cNvPr id="224" name="Google Shape;224;p46"/>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25" name="Google Shape;225;p46"/>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6" name="Google Shape;226;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7" name="Shape 227"/>
        <p:cNvGrpSpPr/>
        <p:nvPr/>
      </p:nvGrpSpPr>
      <p:grpSpPr>
        <a:xfrm>
          <a:off x="0" y="0"/>
          <a:ext cx="0" cy="0"/>
          <a:chOff x="0" y="0"/>
          <a:chExt cx="0" cy="0"/>
        </a:xfrm>
      </p:grpSpPr>
      <p:sp>
        <p:nvSpPr>
          <p:cNvPr id="228" name="Google Shape;228;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9" name="Google Shape;229;p4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0" name="Google Shape;230;p4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1" name="Google Shape;231;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A">
  <p:cSld name="SECTION_TITLE_AND_DESCRIPTION_1_1">
    <p:spTree>
      <p:nvGrpSpPr>
        <p:cNvPr id="232" name="Shape 232"/>
        <p:cNvGrpSpPr/>
        <p:nvPr/>
      </p:nvGrpSpPr>
      <p:grpSpPr>
        <a:xfrm>
          <a:off x="0" y="0"/>
          <a:ext cx="0" cy="0"/>
          <a:chOff x="0" y="0"/>
          <a:chExt cx="0" cy="0"/>
        </a:xfrm>
      </p:grpSpPr>
      <p:sp>
        <p:nvSpPr>
          <p:cNvPr id="233" name="Google Shape;233;p4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35" name="Google Shape;235;p4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6" name="Google Shape;236;p4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7" name="Google Shape;237;p48"/>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8" name="Google Shape;238;p48"/>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B">
  <p:cSld name="SECTION_TITLE_AND_DESCRIPTION_1_1_1">
    <p:spTree>
      <p:nvGrpSpPr>
        <p:cNvPr id="239" name="Shape 239"/>
        <p:cNvGrpSpPr/>
        <p:nvPr/>
      </p:nvGrpSpPr>
      <p:grpSpPr>
        <a:xfrm>
          <a:off x="0" y="0"/>
          <a:ext cx="0" cy="0"/>
          <a:chOff x="0" y="0"/>
          <a:chExt cx="0" cy="0"/>
        </a:xfrm>
      </p:grpSpPr>
      <p:sp>
        <p:nvSpPr>
          <p:cNvPr id="240" name="Google Shape;240;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1" name="Google Shape;241;p49"/>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2" name="Google Shape;242;p49"/>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3" name="Google Shape;243;p49"/>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4" name="Google Shape;244;p49"/>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C">
  <p:cSld name="SECTION_TITLE_AND_DESCRIPTION_1_1_1_1">
    <p:bg>
      <p:bgPr>
        <a:solidFill>
          <a:schemeClr val="lt2"/>
        </a:solidFill>
      </p:bgPr>
    </p:bg>
    <p:spTree>
      <p:nvGrpSpPr>
        <p:cNvPr id="245" name="Shape 245"/>
        <p:cNvGrpSpPr/>
        <p:nvPr/>
      </p:nvGrpSpPr>
      <p:grpSpPr>
        <a:xfrm>
          <a:off x="0" y="0"/>
          <a:ext cx="0" cy="0"/>
          <a:chOff x="0" y="0"/>
          <a:chExt cx="0" cy="0"/>
        </a:xfrm>
      </p:grpSpPr>
      <p:sp>
        <p:nvSpPr>
          <p:cNvPr id="246" name="Google Shape;246;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247" name="Google Shape;247;p50"/>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48" name="Google Shape;248;p5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9" name="Google Shape;249;p50"/>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0" name="Google Shape;250;p50"/>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1" name="Shape 251"/>
        <p:cNvGrpSpPr/>
        <p:nvPr/>
      </p:nvGrpSpPr>
      <p:grpSpPr>
        <a:xfrm>
          <a:off x="0" y="0"/>
          <a:ext cx="0" cy="0"/>
          <a:chOff x="0" y="0"/>
          <a:chExt cx="0" cy="0"/>
        </a:xfrm>
      </p:grpSpPr>
      <p:sp>
        <p:nvSpPr>
          <p:cNvPr id="252" name="Google Shape;252;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3" name="Google Shape;253;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27" name="Shape 27"/>
        <p:cNvGrpSpPr/>
        <p:nvPr/>
      </p:nvGrpSpPr>
      <p:grpSpPr>
        <a:xfrm>
          <a:off x="0" y="0"/>
          <a:ext cx="0" cy="0"/>
          <a:chOff x="0" y="0"/>
          <a:chExt cx="0" cy="0"/>
        </a:xfrm>
      </p:grpSpPr>
      <p:sp>
        <p:nvSpPr>
          <p:cNvPr id="28" name="Google Shape;28;p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0" name="Google Shape;30;p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1" name="Google Shape;31;p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4" name="Shape 254"/>
        <p:cNvGrpSpPr/>
        <p:nvPr/>
      </p:nvGrpSpPr>
      <p:grpSpPr>
        <a:xfrm>
          <a:off x="0" y="0"/>
          <a:ext cx="0" cy="0"/>
          <a:chOff x="0" y="0"/>
          <a:chExt cx="0" cy="0"/>
        </a:xfrm>
      </p:grpSpPr>
      <p:sp>
        <p:nvSpPr>
          <p:cNvPr id="255" name="Google Shape;255;p5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600"/>
              <a:buNone/>
              <a:defRPr/>
            </a:lvl1pPr>
          </a:lstStyle>
          <a:p/>
        </p:txBody>
      </p:sp>
      <p:sp>
        <p:nvSpPr>
          <p:cNvPr id="256" name="Google Shape;256;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7" name="Shape 257"/>
        <p:cNvGrpSpPr/>
        <p:nvPr/>
      </p:nvGrpSpPr>
      <p:grpSpPr>
        <a:xfrm>
          <a:off x="0" y="0"/>
          <a:ext cx="0" cy="0"/>
          <a:chOff x="0" y="0"/>
          <a:chExt cx="0" cy="0"/>
        </a:xfrm>
      </p:grpSpPr>
      <p:sp>
        <p:nvSpPr>
          <p:cNvPr id="258" name="Google Shape;258;p5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9" name="Google Shape;259;p5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a:lvl1pPr>
            <a:lvl2pPr indent="-330200" lvl="1" marL="914400" rtl="0" algn="ctr">
              <a:spcBef>
                <a:spcPts val="1600"/>
              </a:spcBef>
              <a:spcAft>
                <a:spcPts val="0"/>
              </a:spcAft>
              <a:buSzPts val="1600"/>
              <a:buChar char="○"/>
              <a:defRPr/>
            </a:lvl2pPr>
            <a:lvl3pPr indent="-330200" lvl="2" marL="1371600" rtl="0" algn="ctr">
              <a:spcBef>
                <a:spcPts val="1600"/>
              </a:spcBef>
              <a:spcAft>
                <a:spcPts val="0"/>
              </a:spcAft>
              <a:buSzPts val="1600"/>
              <a:buChar char="■"/>
              <a:defRPr/>
            </a:lvl3pPr>
            <a:lvl4pPr indent="-330200" lvl="3" marL="1828800" rtl="0" algn="ctr">
              <a:spcBef>
                <a:spcPts val="1600"/>
              </a:spcBef>
              <a:spcAft>
                <a:spcPts val="0"/>
              </a:spcAft>
              <a:buSzPts val="1600"/>
              <a:buChar char="●"/>
              <a:defRPr/>
            </a:lvl4pPr>
            <a:lvl5pPr indent="-330200" lvl="4" marL="2286000" rtl="0" algn="ctr">
              <a:spcBef>
                <a:spcPts val="1600"/>
              </a:spcBef>
              <a:spcAft>
                <a:spcPts val="0"/>
              </a:spcAft>
              <a:buSzPts val="1600"/>
              <a:buChar char="○"/>
              <a:defRPr/>
            </a:lvl5pPr>
            <a:lvl6pPr indent="-330200" lvl="5" marL="2743200" rtl="0" algn="ctr">
              <a:spcBef>
                <a:spcPts val="1600"/>
              </a:spcBef>
              <a:spcAft>
                <a:spcPts val="0"/>
              </a:spcAft>
              <a:buSzPts val="1600"/>
              <a:buChar char="■"/>
              <a:defRPr/>
            </a:lvl6pPr>
            <a:lvl7pPr indent="-330200" lvl="6" marL="3200400" rtl="0" algn="ctr">
              <a:spcBef>
                <a:spcPts val="1600"/>
              </a:spcBef>
              <a:spcAft>
                <a:spcPts val="0"/>
              </a:spcAft>
              <a:buSzPts val="1600"/>
              <a:buChar char="●"/>
              <a:defRPr/>
            </a:lvl7pPr>
            <a:lvl8pPr indent="-330200" lvl="7" marL="3657600" rtl="0" algn="ctr">
              <a:spcBef>
                <a:spcPts val="1600"/>
              </a:spcBef>
              <a:spcAft>
                <a:spcPts val="0"/>
              </a:spcAft>
              <a:buSzPts val="1600"/>
              <a:buChar char="○"/>
              <a:defRPr/>
            </a:lvl8pPr>
            <a:lvl9pPr indent="-330200" lvl="8" marL="4114800" rtl="0" algn="ctr">
              <a:spcBef>
                <a:spcPts val="1600"/>
              </a:spcBef>
              <a:spcAft>
                <a:spcPts val="1600"/>
              </a:spcAft>
              <a:buSzPts val="1600"/>
              <a:buChar char="■"/>
              <a:defRPr/>
            </a:lvl9pPr>
          </a:lstStyle>
          <a:p/>
        </p:txBody>
      </p:sp>
      <p:sp>
        <p:nvSpPr>
          <p:cNvPr id="260" name="Google Shape;260;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1" name="Shape 261"/>
        <p:cNvGrpSpPr/>
        <p:nvPr/>
      </p:nvGrpSpPr>
      <p:grpSpPr>
        <a:xfrm>
          <a:off x="0" y="0"/>
          <a:ext cx="0" cy="0"/>
          <a:chOff x="0" y="0"/>
          <a:chExt cx="0" cy="0"/>
        </a:xfrm>
      </p:grpSpPr>
      <p:sp>
        <p:nvSpPr>
          <p:cNvPr id="262" name="Google Shape;262;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ernative">
  <p:cSld name="CUSTOM">
    <p:bg>
      <p:bgPr>
        <a:solidFill>
          <a:schemeClr val="lt2"/>
        </a:solidFill>
      </p:bgPr>
    </p:bg>
    <p:spTree>
      <p:nvGrpSpPr>
        <p:cNvPr id="263" name="Shape 263"/>
        <p:cNvGrpSpPr/>
        <p:nvPr/>
      </p:nvGrpSpPr>
      <p:grpSpPr>
        <a:xfrm>
          <a:off x="0" y="0"/>
          <a:ext cx="0" cy="0"/>
          <a:chOff x="0" y="0"/>
          <a:chExt cx="0" cy="0"/>
        </a:xfrm>
      </p:grpSpPr>
      <p:sp>
        <p:nvSpPr>
          <p:cNvPr id="264" name="Google Shape;264;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65" name="Google Shape;265;p55"/>
          <p:cNvSpPr txBox="1"/>
          <p:nvPr>
            <p:ph idx="1" type="body"/>
          </p:nvPr>
        </p:nvSpPr>
        <p:spPr>
          <a:xfrm>
            <a:off x="478825" y="1297450"/>
            <a:ext cx="7923900" cy="3197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Alternative">
  <p:cSld name="ONE_COLUMN_TEXT_1">
    <p:bg>
      <p:bgPr>
        <a:solidFill>
          <a:schemeClr val="lt2"/>
        </a:solidFill>
      </p:bgPr>
    </p:bg>
    <p:spTree>
      <p:nvGrpSpPr>
        <p:cNvPr id="266" name="Shape 266"/>
        <p:cNvGrpSpPr/>
        <p:nvPr/>
      </p:nvGrpSpPr>
      <p:grpSpPr>
        <a:xfrm>
          <a:off x="0" y="0"/>
          <a:ext cx="0" cy="0"/>
          <a:chOff x="0" y="0"/>
          <a:chExt cx="0" cy="0"/>
        </a:xfrm>
      </p:grpSpPr>
      <p:sp>
        <p:nvSpPr>
          <p:cNvPr id="267" name="Google Shape;267;p56"/>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8" name="Google Shape;268;p56"/>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9" name="Google Shape;269;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p:cSld name="TITLE_AND_TWO_COLUMNS_1">
    <p:bg>
      <p:bgPr>
        <a:solidFill>
          <a:schemeClr val="lt2"/>
        </a:solidFill>
      </p:bgPr>
    </p:bg>
    <p:spTree>
      <p:nvGrpSpPr>
        <p:cNvPr id="270" name="Shape 270"/>
        <p:cNvGrpSpPr/>
        <p:nvPr/>
      </p:nvGrpSpPr>
      <p:grpSpPr>
        <a:xfrm>
          <a:off x="0" y="0"/>
          <a:ext cx="0" cy="0"/>
          <a:chOff x="0" y="0"/>
          <a:chExt cx="0" cy="0"/>
        </a:xfrm>
      </p:grpSpPr>
      <p:sp>
        <p:nvSpPr>
          <p:cNvPr id="271" name="Google Shape;271;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2" name="Google Shape;272;p5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3" name="Google Shape;273;p5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4" name="Google Shape;274;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page">
  <p:cSld name="CUSTOM_1">
    <p:bg>
      <p:bgPr>
        <a:solidFill>
          <a:srgbClr val="FFFFFF"/>
        </a:solidFill>
      </p:bgPr>
    </p:bg>
    <p:spTree>
      <p:nvGrpSpPr>
        <p:cNvPr id="275" name="Shape 275"/>
        <p:cNvGrpSpPr/>
        <p:nvPr/>
      </p:nvGrpSpPr>
      <p:grpSpPr>
        <a:xfrm>
          <a:off x="0" y="0"/>
          <a:ext cx="0" cy="0"/>
          <a:chOff x="0" y="0"/>
          <a:chExt cx="0" cy="0"/>
        </a:xfrm>
      </p:grpSpPr>
      <p:grpSp>
        <p:nvGrpSpPr>
          <p:cNvPr id="276" name="Google Shape;276;p58"/>
          <p:cNvGrpSpPr/>
          <p:nvPr/>
        </p:nvGrpSpPr>
        <p:grpSpPr>
          <a:xfrm>
            <a:off x="630141" y="717397"/>
            <a:ext cx="2802942" cy="2182791"/>
            <a:chOff x="630150" y="717396"/>
            <a:chExt cx="2367350" cy="1914057"/>
          </a:xfrm>
        </p:grpSpPr>
        <p:pic>
          <p:nvPicPr>
            <p:cNvPr id="277" name="Google Shape;277;p58"/>
            <p:cNvPicPr preferRelativeResize="0"/>
            <p:nvPr/>
          </p:nvPicPr>
          <p:blipFill rotWithShape="1">
            <a:blip r:embed="rId2">
              <a:alphaModFix/>
            </a:blip>
            <a:srcRect b="0" l="46890" r="0" t="0"/>
            <a:stretch/>
          </p:blipFill>
          <p:spPr>
            <a:xfrm>
              <a:off x="630150" y="1556253"/>
              <a:ext cx="2367350" cy="1075200"/>
            </a:xfrm>
            <a:prstGeom prst="rect">
              <a:avLst/>
            </a:prstGeom>
            <a:noFill/>
            <a:ln>
              <a:noFill/>
            </a:ln>
          </p:spPr>
        </p:pic>
        <p:pic>
          <p:nvPicPr>
            <p:cNvPr id="278" name="Google Shape;278;p58"/>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279" name="Google Shape;279;p58"/>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280" name="Google Shape;280;p58"/>
          <p:cNvSpPr/>
          <p:nvPr/>
        </p:nvSpPr>
        <p:spPr>
          <a:xfrm>
            <a:off x="0" y="3518525"/>
            <a:ext cx="9144000" cy="1625100"/>
          </a:xfrm>
          <a:prstGeom prst="rect">
            <a:avLst/>
          </a:prstGeom>
          <a:solidFill>
            <a:schemeClr val="accent6"/>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281" name="Google Shape;281;p58"/>
          <p:cNvSpPr txBox="1"/>
          <p:nvPr>
            <p:ph type="title"/>
          </p:nvPr>
        </p:nvSpPr>
        <p:spPr>
          <a:xfrm>
            <a:off x="998000" y="3899425"/>
            <a:ext cx="7084500" cy="77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p:cSld name="CUSTOM_2">
    <p:spTree>
      <p:nvGrpSpPr>
        <p:cNvPr id="282" name="Shape 282"/>
        <p:cNvGrpSpPr/>
        <p:nvPr/>
      </p:nvGrpSpPr>
      <p:grpSpPr>
        <a:xfrm>
          <a:off x="0" y="0"/>
          <a:ext cx="0" cy="0"/>
          <a:chOff x="0" y="0"/>
          <a:chExt cx="0" cy="0"/>
        </a:xfrm>
      </p:grpSpPr>
      <p:sp>
        <p:nvSpPr>
          <p:cNvPr id="283" name="Google Shape;283;p59"/>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84" name="Google Shape;284;p59"/>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85" name="Google Shape;285;p59"/>
          <p:cNvPicPr preferRelativeResize="0"/>
          <p:nvPr/>
        </p:nvPicPr>
        <p:blipFill rotWithShape="1">
          <a:blip r:embed="rId2">
            <a:alphaModFix/>
          </a:blip>
          <a:srcRect b="0" l="15818" r="15818" t="4761"/>
          <a:stretch/>
        </p:blipFill>
        <p:spPr>
          <a:xfrm>
            <a:off x="5081525" y="370250"/>
            <a:ext cx="3910077" cy="435662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1">
  <p:cSld name="CUSTOM_2_1">
    <p:spTree>
      <p:nvGrpSpPr>
        <p:cNvPr id="286" name="Shape 286"/>
        <p:cNvGrpSpPr/>
        <p:nvPr/>
      </p:nvGrpSpPr>
      <p:grpSpPr>
        <a:xfrm>
          <a:off x="0" y="0"/>
          <a:ext cx="0" cy="0"/>
          <a:chOff x="0" y="0"/>
          <a:chExt cx="0" cy="0"/>
        </a:xfrm>
      </p:grpSpPr>
      <p:sp>
        <p:nvSpPr>
          <p:cNvPr id="287" name="Google Shape;287;p60"/>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88" name="Google Shape;288;p6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89" name="Google Shape;289;p60"/>
          <p:cNvPicPr preferRelativeResize="0"/>
          <p:nvPr/>
        </p:nvPicPr>
        <p:blipFill>
          <a:blip r:embed="rId2">
            <a:alphaModFix/>
          </a:blip>
          <a:stretch>
            <a:fillRect/>
          </a:stretch>
        </p:blipFill>
        <p:spPr>
          <a:xfrm>
            <a:off x="4540350" y="754075"/>
            <a:ext cx="4298849" cy="343824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p:cSld name="CUSTOM_3">
    <p:bg>
      <p:bgPr>
        <a:solidFill>
          <a:schemeClr val="lt2"/>
        </a:solidFill>
      </p:bgPr>
    </p:bg>
    <p:spTree>
      <p:nvGrpSpPr>
        <p:cNvPr id="290" name="Shape 290"/>
        <p:cNvGrpSpPr/>
        <p:nvPr/>
      </p:nvGrpSpPr>
      <p:grpSpPr>
        <a:xfrm>
          <a:off x="0" y="0"/>
          <a:ext cx="0" cy="0"/>
          <a:chOff x="0" y="0"/>
          <a:chExt cx="0" cy="0"/>
        </a:xfrm>
      </p:grpSpPr>
      <p:pic>
        <p:nvPicPr>
          <p:cNvPr id="291" name="Google Shape;291;p61"/>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292" name="Google Shape;292;p61"/>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3" name="Google Shape;293;p61"/>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alternative 1">
  <p:cSld name="CUSTOM_3_1">
    <p:bg>
      <p:bgPr>
        <a:solidFill>
          <a:schemeClr val="lt2"/>
        </a:solidFill>
      </p:bgPr>
    </p:bg>
    <p:spTree>
      <p:nvGrpSpPr>
        <p:cNvPr id="294" name="Shape 294"/>
        <p:cNvGrpSpPr/>
        <p:nvPr/>
      </p:nvGrpSpPr>
      <p:grpSpPr>
        <a:xfrm>
          <a:off x="0" y="0"/>
          <a:ext cx="0" cy="0"/>
          <a:chOff x="0" y="0"/>
          <a:chExt cx="0" cy="0"/>
        </a:xfrm>
      </p:grpSpPr>
      <p:sp>
        <p:nvSpPr>
          <p:cNvPr id="295" name="Google Shape;295;p62"/>
          <p:cNvSpPr txBox="1"/>
          <p:nvPr>
            <p:ph type="title"/>
          </p:nvPr>
        </p:nvSpPr>
        <p:spPr>
          <a:xfrm>
            <a:off x="311700" y="370250"/>
            <a:ext cx="3982200" cy="755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6" name="Google Shape;296;p62"/>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297" name="Google Shape;297;p62"/>
          <p:cNvPicPr preferRelativeResize="0"/>
          <p:nvPr/>
        </p:nvPicPr>
        <p:blipFill rotWithShape="1">
          <a:blip r:embed="rId2">
            <a:alphaModFix/>
          </a:blip>
          <a:srcRect b="0" l="3384" r="3384" t="0"/>
          <a:stretch/>
        </p:blipFill>
        <p:spPr>
          <a:xfrm>
            <a:off x="4597575" y="754075"/>
            <a:ext cx="4237752" cy="363534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p:cSld name="CUSTOM_7">
    <p:spTree>
      <p:nvGrpSpPr>
        <p:cNvPr id="298" name="Shape 298"/>
        <p:cNvGrpSpPr/>
        <p:nvPr/>
      </p:nvGrpSpPr>
      <p:grpSpPr>
        <a:xfrm>
          <a:off x="0" y="0"/>
          <a:ext cx="0" cy="0"/>
          <a:chOff x="0" y="0"/>
          <a:chExt cx="0" cy="0"/>
        </a:xfrm>
      </p:grpSpPr>
      <p:sp>
        <p:nvSpPr>
          <p:cNvPr id="299" name="Google Shape;299;p63"/>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00" name="Google Shape;300;p63"/>
          <p:cNvPicPr preferRelativeResize="0"/>
          <p:nvPr/>
        </p:nvPicPr>
        <p:blipFill rotWithShape="1">
          <a:blip r:embed="rId2">
            <a:alphaModFix/>
          </a:blip>
          <a:srcRect b="17246" l="16469" r="15867" t="13602"/>
          <a:stretch/>
        </p:blipFill>
        <p:spPr>
          <a:xfrm>
            <a:off x="382725" y="445025"/>
            <a:ext cx="3467462" cy="4430602"/>
          </a:xfrm>
          <a:prstGeom prst="rect">
            <a:avLst/>
          </a:prstGeom>
          <a:noFill/>
          <a:ln>
            <a:noFill/>
          </a:ln>
        </p:spPr>
      </p:pic>
      <p:sp>
        <p:nvSpPr>
          <p:cNvPr id="301" name="Google Shape;301;p63"/>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page with image left side 1">
  <p:cSld name="CUSTOM_7_1">
    <p:spTree>
      <p:nvGrpSpPr>
        <p:cNvPr id="302" name="Shape 302"/>
        <p:cNvGrpSpPr/>
        <p:nvPr/>
      </p:nvGrpSpPr>
      <p:grpSpPr>
        <a:xfrm>
          <a:off x="0" y="0"/>
          <a:ext cx="0" cy="0"/>
          <a:chOff x="0" y="0"/>
          <a:chExt cx="0" cy="0"/>
        </a:xfrm>
      </p:grpSpPr>
      <p:sp>
        <p:nvSpPr>
          <p:cNvPr id="303" name="Google Shape;303;p64"/>
          <p:cNvSpPr txBox="1"/>
          <p:nvPr>
            <p:ph type="title"/>
          </p:nvPr>
        </p:nvSpPr>
        <p:spPr>
          <a:xfrm>
            <a:off x="4244200" y="445025"/>
            <a:ext cx="45882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4" name="Google Shape;304;p64"/>
          <p:cNvSpPr txBox="1"/>
          <p:nvPr>
            <p:ph idx="1" type="body"/>
          </p:nvPr>
        </p:nvSpPr>
        <p:spPr>
          <a:xfrm>
            <a:off x="4386775" y="1634075"/>
            <a:ext cx="4445700" cy="32415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pic>
        <p:nvPicPr>
          <p:cNvPr id="305" name="Google Shape;305;p64"/>
          <p:cNvPicPr preferRelativeResize="0"/>
          <p:nvPr/>
        </p:nvPicPr>
        <p:blipFill rotWithShape="1">
          <a:blip r:embed="rId2">
            <a:alphaModFix/>
          </a:blip>
          <a:srcRect b="0" l="7221" r="7221" t="0"/>
          <a:stretch/>
        </p:blipFill>
        <p:spPr>
          <a:xfrm>
            <a:off x="218525" y="1017725"/>
            <a:ext cx="3809654" cy="2967926"/>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in corner ">
  <p:cSld name="CUSTOM_8">
    <p:spTree>
      <p:nvGrpSpPr>
        <p:cNvPr id="306" name="Shape 306"/>
        <p:cNvGrpSpPr/>
        <p:nvPr/>
      </p:nvGrpSpPr>
      <p:grpSpPr>
        <a:xfrm>
          <a:off x="0" y="0"/>
          <a:ext cx="0" cy="0"/>
          <a:chOff x="0" y="0"/>
          <a:chExt cx="0" cy="0"/>
        </a:xfrm>
      </p:grpSpPr>
      <p:sp>
        <p:nvSpPr>
          <p:cNvPr id="307" name="Google Shape;307;p65"/>
          <p:cNvSpPr txBox="1"/>
          <p:nvPr>
            <p:ph type="title"/>
          </p:nvPr>
        </p:nvSpPr>
        <p:spPr>
          <a:xfrm>
            <a:off x="401600" y="445025"/>
            <a:ext cx="50820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08" name="Google Shape;308;p65"/>
          <p:cNvPicPr preferRelativeResize="0"/>
          <p:nvPr/>
        </p:nvPicPr>
        <p:blipFill rotWithShape="1">
          <a:blip r:embed="rId2">
            <a:alphaModFix/>
          </a:blip>
          <a:srcRect b="18816" l="0" r="0" t="18816"/>
          <a:stretch/>
        </p:blipFill>
        <p:spPr>
          <a:xfrm>
            <a:off x="6005950" y="229600"/>
            <a:ext cx="2802949" cy="1398099"/>
          </a:xfrm>
          <a:prstGeom prst="rect">
            <a:avLst/>
          </a:prstGeom>
          <a:noFill/>
          <a:ln>
            <a:noFill/>
          </a:ln>
        </p:spPr>
      </p:pic>
      <p:sp>
        <p:nvSpPr>
          <p:cNvPr id="309" name="Google Shape;309;p65"/>
          <p:cNvSpPr txBox="1"/>
          <p:nvPr>
            <p:ph idx="1" type="body"/>
          </p:nvPr>
        </p:nvSpPr>
        <p:spPr>
          <a:xfrm>
            <a:off x="401550" y="1482800"/>
            <a:ext cx="5082000" cy="32766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
  <p:cSld name="CUSTOM_4">
    <p:spTree>
      <p:nvGrpSpPr>
        <p:cNvPr id="310" name="Shape 310"/>
        <p:cNvGrpSpPr/>
        <p:nvPr/>
      </p:nvGrpSpPr>
      <p:grpSpPr>
        <a:xfrm>
          <a:off x="0" y="0"/>
          <a:ext cx="0" cy="0"/>
          <a:chOff x="0" y="0"/>
          <a:chExt cx="0" cy="0"/>
        </a:xfrm>
      </p:grpSpPr>
      <p:sp>
        <p:nvSpPr>
          <p:cNvPr id="311" name="Google Shape;311;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2" name="Google Shape;312;p66"/>
          <p:cNvSpPr txBox="1"/>
          <p:nvPr/>
        </p:nvSpPr>
        <p:spPr>
          <a:xfrm>
            <a:off x="596900" y="1205151"/>
            <a:ext cx="612600" cy="16989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1</a:t>
            </a:r>
            <a:endParaRPr b="1" sz="3600">
              <a:solidFill>
                <a:srgbClr val="FFFFFF"/>
              </a:solidFill>
            </a:endParaRPr>
          </a:p>
        </p:txBody>
      </p:sp>
      <p:sp>
        <p:nvSpPr>
          <p:cNvPr id="313" name="Google Shape;313;p66"/>
          <p:cNvSpPr txBox="1"/>
          <p:nvPr/>
        </p:nvSpPr>
        <p:spPr>
          <a:xfrm>
            <a:off x="4527913" y="1180419"/>
            <a:ext cx="612600" cy="16989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3</a:t>
            </a:r>
            <a:endParaRPr b="1" sz="3600">
              <a:solidFill>
                <a:srgbClr val="2B2B73"/>
              </a:solidFill>
            </a:endParaRPr>
          </a:p>
        </p:txBody>
      </p:sp>
      <p:sp>
        <p:nvSpPr>
          <p:cNvPr id="314" name="Google Shape;314;p66"/>
          <p:cNvSpPr txBox="1"/>
          <p:nvPr/>
        </p:nvSpPr>
        <p:spPr>
          <a:xfrm>
            <a:off x="596900" y="2981251"/>
            <a:ext cx="612600" cy="16989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2</a:t>
            </a:r>
            <a:endParaRPr b="1" sz="3600">
              <a:solidFill>
                <a:srgbClr val="2B2B73"/>
              </a:solidFill>
            </a:endParaRPr>
          </a:p>
        </p:txBody>
      </p:sp>
      <p:sp>
        <p:nvSpPr>
          <p:cNvPr id="315" name="Google Shape;315;p66"/>
          <p:cNvSpPr txBox="1"/>
          <p:nvPr/>
        </p:nvSpPr>
        <p:spPr>
          <a:xfrm>
            <a:off x="4527913" y="2982797"/>
            <a:ext cx="612600" cy="16989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4</a:t>
            </a:r>
            <a:endParaRPr b="1" sz="3600">
              <a:solidFill>
                <a:srgbClr val="2B2B73"/>
              </a:solidFill>
            </a:endParaRPr>
          </a:p>
        </p:txBody>
      </p:sp>
      <p:sp>
        <p:nvSpPr>
          <p:cNvPr id="316" name="Google Shape;316;p66"/>
          <p:cNvSpPr txBox="1"/>
          <p:nvPr>
            <p:ph idx="1" type="subTitle"/>
          </p:nvPr>
        </p:nvSpPr>
        <p:spPr>
          <a:xfrm>
            <a:off x="137680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7" name="Google Shape;317;p66"/>
          <p:cNvSpPr txBox="1"/>
          <p:nvPr>
            <p:ph idx="2" type="subTitle"/>
          </p:nvPr>
        </p:nvSpPr>
        <p:spPr>
          <a:xfrm>
            <a:off x="5307850" y="120515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8" name="Google Shape;318;p66"/>
          <p:cNvSpPr txBox="1"/>
          <p:nvPr>
            <p:ph idx="3" type="subTitle"/>
          </p:nvPr>
        </p:nvSpPr>
        <p:spPr>
          <a:xfrm>
            <a:off x="1376800" y="2982800"/>
            <a:ext cx="2983800" cy="3948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19" name="Google Shape;319;p66"/>
          <p:cNvSpPr txBox="1"/>
          <p:nvPr>
            <p:ph idx="4" type="subTitle"/>
          </p:nvPr>
        </p:nvSpPr>
        <p:spPr>
          <a:xfrm>
            <a:off x="5307825" y="2982800"/>
            <a:ext cx="2983800" cy="39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20" name="Google Shape;320;p66"/>
          <p:cNvSpPr txBox="1"/>
          <p:nvPr>
            <p:ph idx="5" type="body"/>
          </p:nvPr>
        </p:nvSpPr>
        <p:spPr>
          <a:xfrm>
            <a:off x="1376800" y="16099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1" name="Google Shape;321;p66"/>
          <p:cNvSpPr txBox="1"/>
          <p:nvPr>
            <p:ph idx="6" type="body"/>
          </p:nvPr>
        </p:nvSpPr>
        <p:spPr>
          <a:xfrm>
            <a:off x="5307850" y="1583975"/>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2" name="Google Shape;322;p66"/>
          <p:cNvSpPr txBox="1"/>
          <p:nvPr>
            <p:ph idx="7" type="body"/>
          </p:nvPr>
        </p:nvSpPr>
        <p:spPr>
          <a:xfrm>
            <a:off x="1376800" y="3377600"/>
            <a:ext cx="2983800" cy="12792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23" name="Google Shape;323;p66"/>
          <p:cNvSpPr txBox="1"/>
          <p:nvPr>
            <p:ph idx="8" type="body"/>
          </p:nvPr>
        </p:nvSpPr>
        <p:spPr>
          <a:xfrm>
            <a:off x="5307850" y="3377600"/>
            <a:ext cx="2983800" cy="1304100"/>
          </a:xfrm>
          <a:prstGeom prst="rect">
            <a:avLst/>
          </a:prstGeom>
          <a:ln>
            <a:noFill/>
          </a:ln>
        </p:spPr>
        <p:txBody>
          <a:bodyPr anchorCtr="0" anchor="t"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ctant">
  <p:cSld name="CUSTOM_5">
    <p:spTree>
      <p:nvGrpSpPr>
        <p:cNvPr id="324" name="Shape 324"/>
        <p:cNvGrpSpPr/>
        <p:nvPr/>
      </p:nvGrpSpPr>
      <p:grpSpPr>
        <a:xfrm>
          <a:off x="0" y="0"/>
          <a:ext cx="0" cy="0"/>
          <a:chOff x="0" y="0"/>
          <a:chExt cx="0" cy="0"/>
        </a:xfrm>
      </p:grpSpPr>
      <p:sp>
        <p:nvSpPr>
          <p:cNvPr id="325" name="Google Shape;325;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26" name="Google Shape;326;p67"/>
          <p:cNvSpPr txBox="1"/>
          <p:nvPr/>
        </p:nvSpPr>
        <p:spPr>
          <a:xfrm>
            <a:off x="546857" y="1055669"/>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327" name="Google Shape;327;p67"/>
          <p:cNvSpPr txBox="1"/>
          <p:nvPr/>
        </p:nvSpPr>
        <p:spPr>
          <a:xfrm>
            <a:off x="4672925" y="1031049"/>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28" name="Google Shape;328;p67"/>
          <p:cNvSpPr txBox="1"/>
          <p:nvPr/>
        </p:nvSpPr>
        <p:spPr>
          <a:xfrm>
            <a:off x="546857" y="2023591"/>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29" name="Google Shape;329;p67"/>
          <p:cNvSpPr txBox="1"/>
          <p:nvPr/>
        </p:nvSpPr>
        <p:spPr>
          <a:xfrm>
            <a:off x="4672925" y="2023582"/>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0" name="Google Shape;330;p67"/>
          <p:cNvSpPr txBox="1"/>
          <p:nvPr/>
        </p:nvSpPr>
        <p:spPr>
          <a:xfrm>
            <a:off x="554048" y="2974232"/>
            <a:ext cx="643200" cy="845400"/>
          </a:xfrm>
          <a:prstGeom prst="rect">
            <a:avLst/>
          </a:prstGeom>
          <a:solidFill>
            <a:srgbClr val="FF5240"/>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1" name="Google Shape;331;p67"/>
          <p:cNvSpPr txBox="1"/>
          <p:nvPr/>
        </p:nvSpPr>
        <p:spPr>
          <a:xfrm>
            <a:off x="554048" y="3966765"/>
            <a:ext cx="643200" cy="845400"/>
          </a:xfrm>
          <a:prstGeom prst="rect">
            <a:avLst/>
          </a:prstGeom>
          <a:solidFill>
            <a:srgbClr val="FCCCC7"/>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2" name="Google Shape;332;p67"/>
          <p:cNvSpPr txBox="1"/>
          <p:nvPr/>
        </p:nvSpPr>
        <p:spPr>
          <a:xfrm>
            <a:off x="4672925" y="3016121"/>
            <a:ext cx="643200" cy="845400"/>
          </a:xfrm>
          <a:prstGeom prst="rect">
            <a:avLst/>
          </a:prstGeom>
          <a:solidFill>
            <a:srgbClr val="2B2B73"/>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FFFFFF"/>
                </a:solidFill>
              </a:rPr>
              <a:t>#</a:t>
            </a:r>
            <a:endParaRPr b="1" sz="3600">
              <a:solidFill>
                <a:srgbClr val="FFFFFF"/>
              </a:solidFill>
            </a:endParaRPr>
          </a:p>
        </p:txBody>
      </p:sp>
      <p:sp>
        <p:nvSpPr>
          <p:cNvPr id="333" name="Google Shape;333;p67"/>
          <p:cNvSpPr txBox="1"/>
          <p:nvPr/>
        </p:nvSpPr>
        <p:spPr>
          <a:xfrm>
            <a:off x="4672925" y="3984043"/>
            <a:ext cx="643200" cy="845400"/>
          </a:xfrm>
          <a:prstGeom prst="rect">
            <a:avLst/>
          </a:prstGeom>
          <a:solidFill>
            <a:srgbClr val="C7D6E8"/>
          </a:solidFill>
          <a:ln>
            <a:noFill/>
          </a:ln>
        </p:spPr>
        <p:txBody>
          <a:bodyPr anchorCtr="0" anchor="b" bIns="0" lIns="36000" spcFirstLastPara="1" rIns="36000" wrap="square" tIns="0">
            <a:noAutofit/>
          </a:bodyPr>
          <a:lstStyle/>
          <a:p>
            <a:pPr indent="0" lvl="0" marL="0" rtl="0" algn="ctr">
              <a:spcBef>
                <a:spcPts val="0"/>
              </a:spcBef>
              <a:spcAft>
                <a:spcPts val="0"/>
              </a:spcAft>
              <a:buNone/>
            </a:pPr>
            <a:r>
              <a:rPr b="1" lang="en-GB" sz="3600">
                <a:solidFill>
                  <a:srgbClr val="2B2B73"/>
                </a:solidFill>
              </a:rPr>
              <a:t>#</a:t>
            </a:r>
            <a:endParaRPr b="1" sz="3600">
              <a:solidFill>
                <a:srgbClr val="2B2B73"/>
              </a:solidFill>
            </a:endParaRPr>
          </a:p>
        </p:txBody>
      </p:sp>
      <p:sp>
        <p:nvSpPr>
          <p:cNvPr id="334" name="Google Shape;334;p67"/>
          <p:cNvSpPr txBox="1"/>
          <p:nvPr>
            <p:ph idx="1" type="subTitle"/>
          </p:nvPr>
        </p:nvSpPr>
        <p:spPr>
          <a:xfrm>
            <a:off x="12502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5" name="Google Shape;335;p67"/>
          <p:cNvSpPr txBox="1"/>
          <p:nvPr>
            <p:ph idx="2" type="subTitle"/>
          </p:nvPr>
        </p:nvSpPr>
        <p:spPr>
          <a:xfrm>
            <a:off x="1250250" y="20235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6" name="Google Shape;336;p67"/>
          <p:cNvSpPr txBox="1"/>
          <p:nvPr>
            <p:ph idx="3" type="subTitle"/>
          </p:nvPr>
        </p:nvSpPr>
        <p:spPr>
          <a:xfrm>
            <a:off x="1250250" y="30933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7" name="Google Shape;337;p67"/>
          <p:cNvSpPr txBox="1"/>
          <p:nvPr>
            <p:ph idx="4" type="subTitle"/>
          </p:nvPr>
        </p:nvSpPr>
        <p:spPr>
          <a:xfrm>
            <a:off x="12502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8" name="Google Shape;338;p67"/>
          <p:cNvSpPr txBox="1"/>
          <p:nvPr>
            <p:ph idx="5" type="subTitle"/>
          </p:nvPr>
        </p:nvSpPr>
        <p:spPr>
          <a:xfrm>
            <a:off x="5413150" y="105567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39" name="Google Shape;339;p67"/>
          <p:cNvSpPr txBox="1"/>
          <p:nvPr>
            <p:ph idx="6" type="subTitle"/>
          </p:nvPr>
        </p:nvSpPr>
        <p:spPr>
          <a:xfrm>
            <a:off x="5413150" y="21008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40" name="Google Shape;340;p67"/>
          <p:cNvSpPr txBox="1"/>
          <p:nvPr>
            <p:ph idx="7" type="subTitle"/>
          </p:nvPr>
        </p:nvSpPr>
        <p:spPr>
          <a:xfrm>
            <a:off x="5413150" y="30724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341" name="Google Shape;341;p67"/>
          <p:cNvSpPr txBox="1"/>
          <p:nvPr>
            <p:ph idx="8" type="subTitle"/>
          </p:nvPr>
        </p:nvSpPr>
        <p:spPr>
          <a:xfrm>
            <a:off x="5413150" y="4044025"/>
            <a:ext cx="3002700" cy="6909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342" name="Shape 342"/>
        <p:cNvGrpSpPr/>
        <p:nvPr/>
      </p:nvGrpSpPr>
      <p:grpSpPr>
        <a:xfrm>
          <a:off x="0" y="0"/>
          <a:ext cx="0" cy="0"/>
          <a:chOff x="0" y="0"/>
          <a:chExt cx="0" cy="0"/>
        </a:xfrm>
      </p:grpSpPr>
      <p:sp>
        <p:nvSpPr>
          <p:cNvPr id="343" name="Google Shape;343;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344" name="Google Shape;344;p68"/>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mp; Image A">
  <p:cSld name="Content &amp; Image A">
    <p:spTree>
      <p:nvGrpSpPr>
        <p:cNvPr id="345" name="Shape 345"/>
        <p:cNvGrpSpPr/>
        <p:nvPr/>
      </p:nvGrpSpPr>
      <p:grpSpPr>
        <a:xfrm>
          <a:off x="0" y="0"/>
          <a:ext cx="0" cy="0"/>
          <a:chOff x="0" y="0"/>
          <a:chExt cx="0" cy="0"/>
        </a:xfrm>
      </p:grpSpPr>
      <p:sp>
        <p:nvSpPr>
          <p:cNvPr id="346" name="Google Shape;346;p69"/>
          <p:cNvSpPr/>
          <p:nvPr>
            <p:ph idx="2" type="pic"/>
          </p:nvPr>
        </p:nvSpPr>
        <p:spPr>
          <a:xfrm>
            <a:off x="4705643" y="222647"/>
            <a:ext cx="4152600" cy="46170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
        <p:nvSpPr>
          <p:cNvPr id="347" name="Google Shape;347;p69"/>
          <p:cNvSpPr txBox="1"/>
          <p:nvPr>
            <p:ph idx="1" type="body"/>
          </p:nvPr>
        </p:nvSpPr>
        <p:spPr>
          <a:xfrm>
            <a:off x="553182" y="1140619"/>
            <a:ext cx="3874800" cy="34836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348" name="Google Shape;348;p69"/>
          <p:cNvSpPr txBox="1"/>
          <p:nvPr>
            <p:ph idx="3" type="body"/>
          </p:nvPr>
        </p:nvSpPr>
        <p:spPr>
          <a:xfrm>
            <a:off x="553182" y="440147"/>
            <a:ext cx="38748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2">
    <p:spTree>
      <p:nvGrpSpPr>
        <p:cNvPr id="349" name="Shape 349"/>
        <p:cNvGrpSpPr/>
        <p:nvPr/>
      </p:nvGrpSpPr>
      <p:grpSpPr>
        <a:xfrm>
          <a:off x="0" y="0"/>
          <a:ext cx="0" cy="0"/>
          <a:chOff x="0" y="0"/>
          <a:chExt cx="0" cy="0"/>
        </a:xfrm>
      </p:grpSpPr>
      <p:sp>
        <p:nvSpPr>
          <p:cNvPr id="350" name="Google Shape;350;p7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7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52" name="Google Shape;352;p7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53" name="Google Shape;353;p7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30200" lvl="0" marL="457200" rtl="0">
              <a:spcBef>
                <a:spcPts val="0"/>
              </a:spcBef>
              <a:spcAft>
                <a:spcPts val="0"/>
              </a:spcAft>
              <a:buSzPts val="1600"/>
              <a:buChar char="●"/>
              <a:defRPr/>
            </a:lvl1pPr>
            <a:lvl2pPr indent="-330200" lvl="1" marL="914400" rtl="0">
              <a:spcBef>
                <a:spcPts val="1600"/>
              </a:spcBef>
              <a:spcAft>
                <a:spcPts val="0"/>
              </a:spcAft>
              <a:buSzPts val="1600"/>
              <a:buChar char="○"/>
              <a:defRPr/>
            </a:lvl2pPr>
            <a:lvl3pPr indent="-330200" lvl="2" marL="1371600" rtl="0">
              <a:spcBef>
                <a:spcPts val="1600"/>
              </a:spcBef>
              <a:spcAft>
                <a:spcPts val="0"/>
              </a:spcAft>
              <a:buSzPts val="1600"/>
              <a:buChar char="■"/>
              <a:defRPr/>
            </a:lvl3pPr>
            <a:lvl4pPr indent="-330200" lvl="3" marL="1828800" rtl="0">
              <a:spcBef>
                <a:spcPts val="1600"/>
              </a:spcBef>
              <a:spcAft>
                <a:spcPts val="0"/>
              </a:spcAft>
              <a:buSzPts val="1600"/>
              <a:buChar char="●"/>
              <a:defRPr/>
            </a:lvl4pPr>
            <a:lvl5pPr indent="-330200" lvl="4" marL="2286000" rtl="0">
              <a:spcBef>
                <a:spcPts val="1600"/>
              </a:spcBef>
              <a:spcAft>
                <a:spcPts val="0"/>
              </a:spcAft>
              <a:buSzPts val="1600"/>
              <a:buChar char="○"/>
              <a:defRPr/>
            </a:lvl5pPr>
            <a:lvl6pPr indent="-330200" lvl="5" marL="2743200" rtl="0">
              <a:spcBef>
                <a:spcPts val="1600"/>
              </a:spcBef>
              <a:spcAft>
                <a:spcPts val="0"/>
              </a:spcAft>
              <a:buSzPts val="1600"/>
              <a:buChar char="■"/>
              <a:defRPr/>
            </a:lvl6pPr>
            <a:lvl7pPr indent="-330200" lvl="6" marL="3200400" rtl="0">
              <a:spcBef>
                <a:spcPts val="1600"/>
              </a:spcBef>
              <a:spcAft>
                <a:spcPts val="0"/>
              </a:spcAft>
              <a:buSzPts val="1600"/>
              <a:buChar char="●"/>
              <a:defRPr/>
            </a:lvl7pPr>
            <a:lvl8pPr indent="-330200" lvl="7" marL="3657600" rtl="0">
              <a:spcBef>
                <a:spcPts val="1600"/>
              </a:spcBef>
              <a:spcAft>
                <a:spcPts val="0"/>
              </a:spcAft>
              <a:buSzPts val="1600"/>
              <a:buChar char="○"/>
              <a:defRPr/>
            </a:lvl8pPr>
            <a:lvl9pPr indent="-330200" lvl="8" marL="4114800" rtl="0">
              <a:spcBef>
                <a:spcPts val="1600"/>
              </a:spcBef>
              <a:spcAft>
                <a:spcPts val="1600"/>
              </a:spcAft>
              <a:buSzPts val="1600"/>
              <a:buChar char="■"/>
              <a:defRPr/>
            </a:lvl9pPr>
          </a:lstStyle>
          <a:p/>
        </p:txBody>
      </p:sp>
      <p:sp>
        <p:nvSpPr>
          <p:cNvPr id="354" name="Google Shape;354;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_POINT_2">
    <p:spTree>
      <p:nvGrpSpPr>
        <p:cNvPr id="355" name="Shape 355"/>
        <p:cNvGrpSpPr/>
        <p:nvPr/>
      </p:nvGrpSpPr>
      <p:grpSpPr>
        <a:xfrm>
          <a:off x="0" y="0"/>
          <a:ext cx="0" cy="0"/>
          <a:chOff x="0" y="0"/>
          <a:chExt cx="0" cy="0"/>
        </a:xfrm>
      </p:grpSpPr>
      <p:sp>
        <p:nvSpPr>
          <p:cNvPr id="356" name="Google Shape;356;p7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57" name="Google Shape;357;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p:cSld name="ONE_COLUMN_TEXT">
    <p:spTree>
      <p:nvGrpSpPr>
        <p:cNvPr id="37" name="Shape 37"/>
        <p:cNvGrpSpPr/>
        <p:nvPr/>
      </p:nvGrpSpPr>
      <p:grpSpPr>
        <a:xfrm>
          <a:off x="0" y="0"/>
          <a:ext cx="0" cy="0"/>
          <a:chOff x="0" y="0"/>
          <a:chExt cx="0" cy="0"/>
        </a:xfrm>
      </p:grpSpPr>
      <p:sp>
        <p:nvSpPr>
          <p:cNvPr id="38" name="Google Shape;38;p8"/>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9" name="Google Shape;39;p8"/>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599191"/>
        </a:solidFill>
      </p:bgPr>
    </p:bg>
    <p:spTree>
      <p:nvGrpSpPr>
        <p:cNvPr id="358" name="Shape 358"/>
        <p:cNvGrpSpPr/>
        <p:nvPr/>
      </p:nvGrpSpPr>
      <p:grpSpPr>
        <a:xfrm>
          <a:off x="0" y="0"/>
          <a:ext cx="0" cy="0"/>
          <a:chOff x="0" y="0"/>
          <a:chExt cx="0" cy="0"/>
        </a:xfrm>
      </p:grpSpPr>
      <p:grpSp>
        <p:nvGrpSpPr>
          <p:cNvPr id="359" name="Google Shape;359;p72"/>
          <p:cNvGrpSpPr/>
          <p:nvPr/>
        </p:nvGrpSpPr>
        <p:grpSpPr>
          <a:xfrm>
            <a:off x="7343003" y="3409675"/>
            <a:ext cx="1691422" cy="1732548"/>
            <a:chOff x="7343003" y="3409675"/>
            <a:chExt cx="1691422" cy="1732548"/>
          </a:xfrm>
        </p:grpSpPr>
        <p:grpSp>
          <p:nvGrpSpPr>
            <p:cNvPr id="360" name="Google Shape;360;p72"/>
            <p:cNvGrpSpPr/>
            <p:nvPr/>
          </p:nvGrpSpPr>
          <p:grpSpPr>
            <a:xfrm>
              <a:off x="7343003" y="4453711"/>
              <a:ext cx="316800" cy="688513"/>
              <a:chOff x="7343003" y="4453711"/>
              <a:chExt cx="316800" cy="688513"/>
            </a:xfrm>
          </p:grpSpPr>
          <p:sp>
            <p:nvSpPr>
              <p:cNvPr id="361" name="Google Shape;361;p7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 name="Google Shape;363;p72"/>
            <p:cNvGrpSpPr/>
            <p:nvPr/>
          </p:nvGrpSpPr>
          <p:grpSpPr>
            <a:xfrm>
              <a:off x="7801210" y="4105700"/>
              <a:ext cx="316800" cy="1036523"/>
              <a:chOff x="7801210" y="4105700"/>
              <a:chExt cx="316800" cy="1036523"/>
            </a:xfrm>
          </p:grpSpPr>
          <p:sp>
            <p:nvSpPr>
              <p:cNvPr id="364" name="Google Shape;364;p7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7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7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72"/>
            <p:cNvGrpSpPr/>
            <p:nvPr/>
          </p:nvGrpSpPr>
          <p:grpSpPr>
            <a:xfrm>
              <a:off x="8259418" y="3757688"/>
              <a:ext cx="316800" cy="1384535"/>
              <a:chOff x="8259418" y="3757688"/>
              <a:chExt cx="316800" cy="1384535"/>
            </a:xfrm>
          </p:grpSpPr>
          <p:sp>
            <p:nvSpPr>
              <p:cNvPr id="368" name="Google Shape;368;p7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 name="Google Shape;372;p72"/>
            <p:cNvGrpSpPr/>
            <p:nvPr/>
          </p:nvGrpSpPr>
          <p:grpSpPr>
            <a:xfrm>
              <a:off x="8717625" y="3409675"/>
              <a:ext cx="316800" cy="1732548"/>
              <a:chOff x="8717625" y="3409675"/>
              <a:chExt cx="316800" cy="1732548"/>
            </a:xfrm>
          </p:grpSpPr>
          <p:sp>
            <p:nvSpPr>
              <p:cNvPr id="373" name="Google Shape;373;p7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7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7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8" name="Google Shape;378;p72"/>
          <p:cNvGrpSpPr/>
          <p:nvPr/>
        </p:nvGrpSpPr>
        <p:grpSpPr>
          <a:xfrm>
            <a:off x="5043503" y="0"/>
            <a:ext cx="3814072" cy="3839102"/>
            <a:chOff x="5043503" y="0"/>
            <a:chExt cx="3814072" cy="3839102"/>
          </a:xfrm>
        </p:grpSpPr>
        <p:sp>
          <p:nvSpPr>
            <p:cNvPr id="379" name="Google Shape;379;p7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7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72"/>
            <p:cNvGrpSpPr/>
            <p:nvPr/>
          </p:nvGrpSpPr>
          <p:grpSpPr>
            <a:xfrm>
              <a:off x="7647812" y="2704283"/>
              <a:ext cx="635219" cy="635219"/>
              <a:chOff x="6725724" y="2701260"/>
              <a:chExt cx="1208101" cy="1208100"/>
            </a:xfrm>
          </p:grpSpPr>
          <p:sp>
            <p:nvSpPr>
              <p:cNvPr id="382" name="Google Shape;382;p7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7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7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 name="Google Shape;385;p7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6" name="Google Shape;386;p72"/>
            <p:cNvGrpSpPr/>
            <p:nvPr/>
          </p:nvGrpSpPr>
          <p:grpSpPr>
            <a:xfrm>
              <a:off x="7952720" y="179238"/>
              <a:ext cx="873165" cy="873003"/>
              <a:chOff x="7754428" y="208725"/>
              <a:chExt cx="541800" cy="541800"/>
            </a:xfrm>
          </p:grpSpPr>
          <p:sp>
            <p:nvSpPr>
              <p:cNvPr id="387" name="Google Shape;387;p7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7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7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7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7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7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7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7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5" name="Google Shape;395;p7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396" name="Google Shape;396;p7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397" name="Google Shape;397;p7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398" name="Shape 398"/>
        <p:cNvGrpSpPr/>
        <p:nvPr/>
      </p:nvGrpSpPr>
      <p:grpSpPr>
        <a:xfrm>
          <a:off x="0" y="0"/>
          <a:ext cx="0" cy="0"/>
          <a:chOff x="0" y="0"/>
          <a:chExt cx="0" cy="0"/>
        </a:xfrm>
      </p:grpSpPr>
      <p:grpSp>
        <p:nvGrpSpPr>
          <p:cNvPr id="399" name="Google Shape;399;p73"/>
          <p:cNvGrpSpPr/>
          <p:nvPr/>
        </p:nvGrpSpPr>
        <p:grpSpPr>
          <a:xfrm>
            <a:off x="816669" y="683101"/>
            <a:ext cx="745764" cy="45826"/>
            <a:chOff x="4580561" y="2589004"/>
            <a:chExt cx="1064464" cy="25200"/>
          </a:xfrm>
        </p:grpSpPr>
        <p:sp>
          <p:nvSpPr>
            <p:cNvPr id="400" name="Google Shape;400;p7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7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2" name="Google Shape;402;p73"/>
          <p:cNvSpPr txBox="1"/>
          <p:nvPr>
            <p:ph type="ctrTitle"/>
          </p:nvPr>
        </p:nvSpPr>
        <p:spPr>
          <a:xfrm>
            <a:off x="729625" y="0"/>
            <a:ext cx="8414400" cy="1095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4200"/>
              <a:buNone/>
              <a:defRPr sz="4200">
                <a:solidFill>
                  <a:schemeClr val="dk2"/>
                </a:solidFill>
              </a:defRPr>
            </a:lvl1pPr>
            <a:lvl2pPr lvl="1" rtl="0" algn="l">
              <a:lnSpc>
                <a:spcPct val="100000"/>
              </a:lnSpc>
              <a:spcBef>
                <a:spcPts val="0"/>
              </a:spcBef>
              <a:spcAft>
                <a:spcPts val="0"/>
              </a:spcAft>
              <a:buClr>
                <a:schemeClr val="dk2"/>
              </a:buClr>
              <a:buSzPts val="4200"/>
              <a:buNone/>
              <a:defRPr sz="4200">
                <a:solidFill>
                  <a:schemeClr val="dk2"/>
                </a:solidFill>
              </a:defRPr>
            </a:lvl2pPr>
            <a:lvl3pPr lvl="2" rtl="0" algn="l">
              <a:lnSpc>
                <a:spcPct val="100000"/>
              </a:lnSpc>
              <a:spcBef>
                <a:spcPts val="0"/>
              </a:spcBef>
              <a:spcAft>
                <a:spcPts val="0"/>
              </a:spcAft>
              <a:buClr>
                <a:schemeClr val="dk2"/>
              </a:buClr>
              <a:buSzPts val="4200"/>
              <a:buNone/>
              <a:defRPr sz="4200">
                <a:solidFill>
                  <a:schemeClr val="dk2"/>
                </a:solidFill>
              </a:defRPr>
            </a:lvl3pPr>
            <a:lvl4pPr lvl="3" rtl="0" algn="l">
              <a:lnSpc>
                <a:spcPct val="100000"/>
              </a:lnSpc>
              <a:spcBef>
                <a:spcPts val="0"/>
              </a:spcBef>
              <a:spcAft>
                <a:spcPts val="0"/>
              </a:spcAft>
              <a:buClr>
                <a:schemeClr val="dk2"/>
              </a:buClr>
              <a:buSzPts val="4200"/>
              <a:buNone/>
              <a:defRPr sz="4200">
                <a:solidFill>
                  <a:schemeClr val="dk2"/>
                </a:solidFill>
              </a:defRPr>
            </a:lvl4pPr>
            <a:lvl5pPr lvl="4" rtl="0" algn="l">
              <a:lnSpc>
                <a:spcPct val="100000"/>
              </a:lnSpc>
              <a:spcBef>
                <a:spcPts val="0"/>
              </a:spcBef>
              <a:spcAft>
                <a:spcPts val="0"/>
              </a:spcAft>
              <a:buClr>
                <a:schemeClr val="dk2"/>
              </a:buClr>
              <a:buSzPts val="4200"/>
              <a:buNone/>
              <a:defRPr sz="4200">
                <a:solidFill>
                  <a:schemeClr val="dk2"/>
                </a:solidFill>
              </a:defRPr>
            </a:lvl5pPr>
            <a:lvl6pPr lvl="5" rtl="0" algn="l">
              <a:lnSpc>
                <a:spcPct val="100000"/>
              </a:lnSpc>
              <a:spcBef>
                <a:spcPts val="0"/>
              </a:spcBef>
              <a:spcAft>
                <a:spcPts val="0"/>
              </a:spcAft>
              <a:buClr>
                <a:schemeClr val="dk2"/>
              </a:buClr>
              <a:buSzPts val="4200"/>
              <a:buNone/>
              <a:defRPr sz="4200">
                <a:solidFill>
                  <a:schemeClr val="dk2"/>
                </a:solidFill>
              </a:defRPr>
            </a:lvl6pPr>
            <a:lvl7pPr lvl="6" rtl="0" algn="l">
              <a:lnSpc>
                <a:spcPct val="100000"/>
              </a:lnSpc>
              <a:spcBef>
                <a:spcPts val="0"/>
              </a:spcBef>
              <a:spcAft>
                <a:spcPts val="0"/>
              </a:spcAft>
              <a:buClr>
                <a:schemeClr val="dk2"/>
              </a:buClr>
              <a:buSzPts val="4200"/>
              <a:buNone/>
              <a:defRPr sz="4200">
                <a:solidFill>
                  <a:schemeClr val="dk2"/>
                </a:solidFill>
              </a:defRPr>
            </a:lvl7pPr>
            <a:lvl8pPr lvl="7" rtl="0" algn="l">
              <a:lnSpc>
                <a:spcPct val="100000"/>
              </a:lnSpc>
              <a:spcBef>
                <a:spcPts val="0"/>
              </a:spcBef>
              <a:spcAft>
                <a:spcPts val="0"/>
              </a:spcAft>
              <a:buClr>
                <a:schemeClr val="dk2"/>
              </a:buClr>
              <a:buSzPts val="4200"/>
              <a:buNone/>
              <a:defRPr sz="4200">
                <a:solidFill>
                  <a:schemeClr val="dk2"/>
                </a:solidFill>
              </a:defRPr>
            </a:lvl8pPr>
            <a:lvl9pPr lvl="8" rtl="0" algn="l">
              <a:lnSpc>
                <a:spcPct val="100000"/>
              </a:lnSpc>
              <a:spcBef>
                <a:spcPts val="0"/>
              </a:spcBef>
              <a:spcAft>
                <a:spcPts val="0"/>
              </a:spcAft>
              <a:buClr>
                <a:schemeClr val="dk2"/>
              </a:buClr>
              <a:buSzPts val="4200"/>
              <a:buNone/>
              <a:defRPr sz="4200">
                <a:solidFill>
                  <a:schemeClr val="dk2"/>
                </a:solidFill>
              </a:defRPr>
            </a:lvl9pPr>
          </a:lstStyle>
          <a:p/>
        </p:txBody>
      </p:sp>
      <p:sp>
        <p:nvSpPr>
          <p:cNvPr id="403" name="Google Shape;403;p73"/>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404" name="Google Shape;404;p7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Numbered Sections">
  <p:cSld name="Four Numbered Sections">
    <p:spTree>
      <p:nvGrpSpPr>
        <p:cNvPr id="405" name="Shape 405"/>
        <p:cNvGrpSpPr/>
        <p:nvPr/>
      </p:nvGrpSpPr>
      <p:grpSpPr>
        <a:xfrm>
          <a:off x="0" y="0"/>
          <a:ext cx="0" cy="0"/>
          <a:chOff x="0" y="0"/>
          <a:chExt cx="0" cy="0"/>
        </a:xfrm>
      </p:grpSpPr>
      <p:sp>
        <p:nvSpPr>
          <p:cNvPr id="406" name="Google Shape;406;p74"/>
          <p:cNvSpPr txBox="1"/>
          <p:nvPr>
            <p:ph idx="1" type="body"/>
          </p:nvPr>
        </p:nvSpPr>
        <p:spPr>
          <a:xfrm>
            <a:off x="550985" y="1140732"/>
            <a:ext cx="648000" cy="1691100"/>
          </a:xfrm>
          <a:prstGeom prst="rect">
            <a:avLst/>
          </a:prstGeom>
          <a:solidFill>
            <a:schemeClr val="lt2"/>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rgbClr val="FFFFFF"/>
              </a:buClr>
              <a:buSzPts val="3100"/>
              <a:buNone/>
              <a:defRPr b="1" sz="3100">
                <a:solidFill>
                  <a:srgbClr val="FFFFFF"/>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7" name="Google Shape;407;p74"/>
          <p:cNvSpPr txBox="1"/>
          <p:nvPr>
            <p:ph idx="2" type="body"/>
          </p:nvPr>
        </p:nvSpPr>
        <p:spPr>
          <a:xfrm>
            <a:off x="4708204" y="1140732"/>
            <a:ext cx="648000" cy="1691100"/>
          </a:xfrm>
          <a:prstGeom prst="rect">
            <a:avLst/>
          </a:prstGeom>
          <a:solidFill>
            <a:schemeClr val="accent4"/>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chemeClr val="lt1"/>
              </a:buClr>
              <a:buSzPts val="3100"/>
              <a:buNone/>
              <a:defRPr b="1" sz="3100">
                <a:solidFill>
                  <a:schemeClr val="lt1"/>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8" name="Google Shape;408;p74"/>
          <p:cNvSpPr txBox="1"/>
          <p:nvPr>
            <p:ph idx="3" type="body"/>
          </p:nvPr>
        </p:nvSpPr>
        <p:spPr>
          <a:xfrm>
            <a:off x="550985" y="2933337"/>
            <a:ext cx="648000" cy="1691100"/>
          </a:xfrm>
          <a:prstGeom prst="rect">
            <a:avLst/>
          </a:prstGeom>
          <a:solidFill>
            <a:schemeClr val="accent4"/>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chemeClr val="lt1"/>
              </a:buClr>
              <a:buSzPts val="3100"/>
              <a:buNone/>
              <a:defRPr b="1" sz="3100">
                <a:solidFill>
                  <a:schemeClr val="lt1"/>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09" name="Google Shape;409;p74"/>
          <p:cNvSpPr txBox="1"/>
          <p:nvPr>
            <p:ph idx="4" type="body"/>
          </p:nvPr>
        </p:nvSpPr>
        <p:spPr>
          <a:xfrm>
            <a:off x="4708204" y="2934876"/>
            <a:ext cx="648000" cy="1691100"/>
          </a:xfrm>
          <a:prstGeom prst="rect">
            <a:avLst/>
          </a:prstGeom>
          <a:solidFill>
            <a:schemeClr val="lt2"/>
          </a:solidFill>
          <a:ln>
            <a:noFill/>
          </a:ln>
        </p:spPr>
        <p:txBody>
          <a:bodyPr anchorCtr="0" anchor="b" bIns="0" lIns="31150" spcFirstLastPara="1" rIns="31150" wrap="square" tIns="0">
            <a:noAutofit/>
          </a:bodyPr>
          <a:lstStyle>
            <a:lvl1pPr indent="-228600" lvl="0" marL="457200" rtl="0" algn="ctr">
              <a:lnSpc>
                <a:spcPct val="100000"/>
              </a:lnSpc>
              <a:spcBef>
                <a:spcPts val="0"/>
              </a:spcBef>
              <a:spcAft>
                <a:spcPts val="0"/>
              </a:spcAft>
              <a:buClr>
                <a:srgbClr val="FFFFFF"/>
              </a:buClr>
              <a:buSzPts val="3100"/>
              <a:buNone/>
              <a:defRPr b="1" sz="3100">
                <a:solidFill>
                  <a:srgbClr val="FFFFFF"/>
                </a:solidFill>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330200" lvl="4" marL="2286000" rtl="0" algn="l">
              <a:lnSpc>
                <a:spcPct val="100000"/>
              </a:lnSpc>
              <a:spcBef>
                <a:spcPts val="700"/>
              </a:spcBef>
              <a:spcAft>
                <a:spcPts val="0"/>
              </a:spcAft>
              <a:buSzPts val="1600"/>
              <a:buChar char="-"/>
              <a:defRPr/>
            </a:lvl5pPr>
            <a:lvl6pPr indent="-304800" lvl="5" marL="2743200" rtl="0" algn="l">
              <a:lnSpc>
                <a:spcPct val="100000"/>
              </a:lnSpc>
              <a:spcBef>
                <a:spcPts val="700"/>
              </a:spcBef>
              <a:spcAft>
                <a:spcPts val="0"/>
              </a:spcAft>
              <a:buSzPts val="12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0" name="Google Shape;410;p74"/>
          <p:cNvSpPr txBox="1"/>
          <p:nvPr>
            <p:ph idx="5" type="body"/>
          </p:nvPr>
        </p:nvSpPr>
        <p:spPr>
          <a:xfrm>
            <a:off x="1371600" y="1140732"/>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1" name="Google Shape;411;p74"/>
          <p:cNvSpPr txBox="1"/>
          <p:nvPr>
            <p:ph idx="6" type="body"/>
          </p:nvPr>
        </p:nvSpPr>
        <p:spPr>
          <a:xfrm>
            <a:off x="1371600" y="2933337"/>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2" name="Google Shape;412;p74"/>
          <p:cNvSpPr txBox="1"/>
          <p:nvPr>
            <p:ph idx="7" type="body"/>
          </p:nvPr>
        </p:nvSpPr>
        <p:spPr>
          <a:xfrm>
            <a:off x="5564382" y="1140732"/>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3" name="Google Shape;413;p74"/>
          <p:cNvSpPr txBox="1"/>
          <p:nvPr>
            <p:ph idx="8" type="body"/>
          </p:nvPr>
        </p:nvSpPr>
        <p:spPr>
          <a:xfrm>
            <a:off x="5564382" y="2933337"/>
            <a:ext cx="3027300" cy="1691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1"/>
              </a:buClr>
              <a:buSzPts val="1600"/>
              <a:buNone/>
              <a:defRPr/>
            </a:lvl1pPr>
            <a:lvl2pPr indent="-228600" lvl="1" marL="914400" rtl="0" algn="l">
              <a:lnSpc>
                <a:spcPct val="100000"/>
              </a:lnSpc>
              <a:spcBef>
                <a:spcPts val="700"/>
              </a:spcBef>
              <a:spcAft>
                <a:spcPts val="0"/>
              </a:spcAft>
              <a:buClr>
                <a:schemeClr val="dk1"/>
              </a:buClr>
              <a:buSzPts val="1600"/>
              <a:buNone/>
              <a:defRPr/>
            </a:lvl2pPr>
            <a:lvl3pPr indent="-228600" lvl="2" marL="1371600" rtl="0" algn="l">
              <a:lnSpc>
                <a:spcPct val="100000"/>
              </a:lnSpc>
              <a:spcBef>
                <a:spcPts val="700"/>
              </a:spcBef>
              <a:spcAft>
                <a:spcPts val="0"/>
              </a:spcAft>
              <a:buClr>
                <a:schemeClr val="dk1"/>
              </a:buClr>
              <a:buSzPts val="1600"/>
              <a:buNone/>
              <a:defRPr/>
            </a:lvl3pPr>
            <a:lvl4pPr indent="-330200" lvl="3" marL="1828800" rtl="0" algn="l">
              <a:lnSpc>
                <a:spcPct val="100000"/>
              </a:lnSpc>
              <a:spcBef>
                <a:spcPts val="700"/>
              </a:spcBef>
              <a:spcAft>
                <a:spcPts val="0"/>
              </a:spcAft>
              <a:buSzPts val="1600"/>
              <a:buChar char="•"/>
              <a:defRPr/>
            </a:lvl4pPr>
            <a:lvl5pPr indent="-292100" lvl="4" marL="2286000" rtl="0" algn="l">
              <a:lnSpc>
                <a:spcPct val="100000"/>
              </a:lnSpc>
              <a:spcBef>
                <a:spcPts val="700"/>
              </a:spcBef>
              <a:spcAft>
                <a:spcPts val="0"/>
              </a:spcAft>
              <a:buSzPts val="1000"/>
              <a:buChar char="-"/>
              <a:defRPr/>
            </a:lvl5pPr>
            <a:lvl6pPr indent="-279400" lvl="5" marL="2743200" rtl="0" algn="l">
              <a:lnSpc>
                <a:spcPct val="100000"/>
              </a:lnSpc>
              <a:spcBef>
                <a:spcPts val="700"/>
              </a:spcBef>
              <a:spcAft>
                <a:spcPts val="0"/>
              </a:spcAft>
              <a:buSzPts val="800"/>
              <a:buChar char="▪"/>
              <a:defRPr/>
            </a:lvl6pPr>
            <a:lvl7pPr indent="-330200" lvl="6" marL="3200400" rtl="0" algn="l">
              <a:lnSpc>
                <a:spcPct val="100000"/>
              </a:lnSpc>
              <a:spcBef>
                <a:spcPts val="700"/>
              </a:spcBef>
              <a:spcAft>
                <a:spcPts val="0"/>
              </a:spcAft>
              <a:buSzPts val="1600"/>
              <a:buChar char="•"/>
              <a:defRPr/>
            </a:lvl7pPr>
            <a:lvl8pPr indent="-330200" lvl="7" marL="3657600" rtl="0" algn="l">
              <a:lnSpc>
                <a:spcPct val="100000"/>
              </a:lnSpc>
              <a:spcBef>
                <a:spcPts val="700"/>
              </a:spcBef>
              <a:spcAft>
                <a:spcPts val="0"/>
              </a:spcAft>
              <a:buSzPts val="1600"/>
              <a:buChar char="-"/>
              <a:defRPr/>
            </a:lvl8pPr>
            <a:lvl9pPr indent="-228600" lvl="8" marL="4114800" rtl="0" algn="l">
              <a:lnSpc>
                <a:spcPct val="100000"/>
              </a:lnSpc>
              <a:spcBef>
                <a:spcPts val="700"/>
              </a:spcBef>
              <a:spcAft>
                <a:spcPts val="700"/>
              </a:spcAft>
              <a:buSzPts val="1200"/>
              <a:buNone/>
              <a:defRPr/>
            </a:lvl9pPr>
          </a:lstStyle>
          <a:p/>
        </p:txBody>
      </p:sp>
      <p:sp>
        <p:nvSpPr>
          <p:cNvPr id="414" name="Google Shape;414;p74"/>
          <p:cNvSpPr txBox="1"/>
          <p:nvPr>
            <p:ph idx="9" type="body"/>
          </p:nvPr>
        </p:nvSpPr>
        <p:spPr>
          <a:xfrm>
            <a:off x="553182" y="440147"/>
            <a:ext cx="80385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latin typeface="Arial"/>
                <a:ea typeface="Arial"/>
                <a:cs typeface="Arial"/>
                <a:sym typeface="Aria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15" name="Shape 415"/>
        <p:cNvGrpSpPr/>
        <p:nvPr/>
      </p:nvGrpSpPr>
      <p:grpSpPr>
        <a:xfrm>
          <a:off x="0" y="0"/>
          <a:ext cx="0" cy="0"/>
          <a:chOff x="0" y="0"/>
          <a:chExt cx="0" cy="0"/>
        </a:xfrm>
      </p:grpSpPr>
      <p:sp>
        <p:nvSpPr>
          <p:cNvPr id="416" name="Google Shape;416;p75"/>
          <p:cNvSpPr txBox="1"/>
          <p:nvPr>
            <p:ph idx="1" type="body"/>
          </p:nvPr>
        </p:nvSpPr>
        <p:spPr>
          <a:xfrm>
            <a:off x="553182" y="440147"/>
            <a:ext cx="8038500" cy="538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2"/>
              </a:buClr>
              <a:buSzPts val="1900"/>
              <a:buNone/>
              <a:defRPr b="1" sz="1900" cap="none">
                <a:solidFill>
                  <a:schemeClr val="lt2"/>
                </a:solidFill>
              </a:defRPr>
            </a:lvl1pPr>
            <a:lvl2pPr indent="-228600" lvl="1" marL="914400" rtl="0" algn="l">
              <a:lnSpc>
                <a:spcPct val="100000"/>
              </a:lnSpc>
              <a:spcBef>
                <a:spcPts val="0"/>
              </a:spcBef>
              <a:spcAft>
                <a:spcPts val="0"/>
              </a:spcAft>
              <a:buClr>
                <a:schemeClr val="dk1"/>
              </a:buClr>
              <a:buSzPts val="1500"/>
              <a:buNone/>
              <a:defRPr b="0" sz="1500" cap="none">
                <a:solidFill>
                  <a:schemeClr val="dk1"/>
                </a:solidFill>
              </a:defRPr>
            </a:lvl2pPr>
            <a:lvl3pPr indent="-228600" lvl="2" marL="1371600" rtl="0" algn="l">
              <a:lnSpc>
                <a:spcPct val="100000"/>
              </a:lnSpc>
              <a:spcBef>
                <a:spcPts val="0"/>
              </a:spcBef>
              <a:spcAft>
                <a:spcPts val="0"/>
              </a:spcAft>
              <a:buClr>
                <a:srgbClr val="7A91A6"/>
              </a:buClr>
              <a:buSzPts val="1500"/>
              <a:buNone/>
              <a:defRPr sz="1500">
                <a:solidFill>
                  <a:srgbClr val="7A91A6"/>
                </a:solidFill>
              </a:defRPr>
            </a:lvl3pPr>
            <a:lvl4pPr indent="-228600" lvl="3" marL="1828800" rtl="0" algn="l">
              <a:lnSpc>
                <a:spcPct val="100000"/>
              </a:lnSpc>
              <a:spcBef>
                <a:spcPts val="0"/>
              </a:spcBef>
              <a:spcAft>
                <a:spcPts val="0"/>
              </a:spcAft>
              <a:buSzPts val="1500"/>
              <a:buNone/>
              <a:defRPr sz="1500">
                <a:solidFill>
                  <a:srgbClr val="7A91A6"/>
                </a:solidFill>
              </a:defRPr>
            </a:lvl4pPr>
            <a:lvl5pPr indent="-228600" lvl="4" marL="2286000" rtl="0" algn="l">
              <a:lnSpc>
                <a:spcPct val="100000"/>
              </a:lnSpc>
              <a:spcBef>
                <a:spcPts val="0"/>
              </a:spcBef>
              <a:spcAft>
                <a:spcPts val="0"/>
              </a:spcAft>
              <a:buSzPts val="1500"/>
              <a:buNone/>
              <a:defRPr sz="1500">
                <a:solidFill>
                  <a:srgbClr val="7A91A6"/>
                </a:solidFill>
              </a:defRPr>
            </a:lvl5pPr>
            <a:lvl6pPr indent="-228600" lvl="5" marL="2743200" rtl="0" algn="l">
              <a:lnSpc>
                <a:spcPct val="100000"/>
              </a:lnSpc>
              <a:spcBef>
                <a:spcPts val="0"/>
              </a:spcBef>
              <a:spcAft>
                <a:spcPts val="0"/>
              </a:spcAft>
              <a:buSzPts val="1200"/>
              <a:buNone/>
              <a:defRPr sz="1500">
                <a:solidFill>
                  <a:srgbClr val="7A91A6"/>
                </a:solidFill>
              </a:defRPr>
            </a:lvl6pPr>
            <a:lvl7pPr indent="-228600" lvl="6" marL="3200400" rtl="0" algn="l">
              <a:lnSpc>
                <a:spcPct val="100000"/>
              </a:lnSpc>
              <a:spcBef>
                <a:spcPts val="0"/>
              </a:spcBef>
              <a:spcAft>
                <a:spcPts val="0"/>
              </a:spcAft>
              <a:buSzPts val="1500"/>
              <a:buNone/>
              <a:defRPr sz="1500">
                <a:solidFill>
                  <a:srgbClr val="7A91A6"/>
                </a:solidFill>
              </a:defRPr>
            </a:lvl7pPr>
            <a:lvl8pPr indent="-228600" lvl="7" marL="3657600" rtl="0" algn="l">
              <a:lnSpc>
                <a:spcPct val="100000"/>
              </a:lnSpc>
              <a:spcBef>
                <a:spcPts val="0"/>
              </a:spcBef>
              <a:spcAft>
                <a:spcPts val="0"/>
              </a:spcAft>
              <a:buSzPts val="1500"/>
              <a:buNone/>
              <a:defRPr sz="1500">
                <a:solidFill>
                  <a:srgbClr val="7A91A6"/>
                </a:solidFill>
              </a:defRPr>
            </a:lvl8pPr>
            <a:lvl9pPr indent="-228600" lvl="8" marL="4114800" rtl="0" algn="l">
              <a:lnSpc>
                <a:spcPct val="100000"/>
              </a:lnSpc>
              <a:spcBef>
                <a:spcPts val="0"/>
              </a:spcBef>
              <a:spcAft>
                <a:spcPts val="0"/>
              </a:spcAft>
              <a:buSzPts val="1200"/>
              <a:buNone/>
              <a:defRPr sz="1500">
                <a:solidFill>
                  <a:srgbClr val="7A91A6"/>
                </a:solidFill>
              </a:defRPr>
            </a:lvl9pPr>
          </a:lstStyle>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showMasterSp="0">
  <p:cSld name="Full image">
    <p:spTree>
      <p:nvGrpSpPr>
        <p:cNvPr id="417" name="Shape 417"/>
        <p:cNvGrpSpPr/>
        <p:nvPr/>
      </p:nvGrpSpPr>
      <p:grpSpPr>
        <a:xfrm>
          <a:off x="0" y="0"/>
          <a:ext cx="0" cy="0"/>
          <a:chOff x="0" y="0"/>
          <a:chExt cx="0" cy="0"/>
        </a:xfrm>
      </p:grpSpPr>
      <p:sp>
        <p:nvSpPr>
          <p:cNvPr id="418" name="Google Shape;418;p76"/>
          <p:cNvSpPr/>
          <p:nvPr>
            <p:ph idx="2" type="pic"/>
          </p:nvPr>
        </p:nvSpPr>
        <p:spPr>
          <a:xfrm>
            <a:off x="0" y="0"/>
            <a:ext cx="9144000" cy="5143500"/>
          </a:xfrm>
          <a:prstGeom prst="rect">
            <a:avLst/>
          </a:prstGeom>
          <a:solidFill>
            <a:schemeClr val="accent5"/>
          </a:solidFill>
          <a:ln>
            <a:noFill/>
          </a:ln>
        </p:spPr>
        <p:txBody>
          <a:bodyPr anchorCtr="0" anchor="ctr" bIns="31150" lIns="31150" spcFirstLastPara="1" rIns="31150" wrap="square" tIns="31150">
            <a:noAutofit/>
          </a:bodyPr>
          <a:lstStyle>
            <a:lvl1pPr lvl="0" marR="0" rtl="0" algn="ctr">
              <a:lnSpc>
                <a:spcPct val="10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lvl="2" marR="0" rtl="0" algn="l">
              <a:lnSpc>
                <a:spcPct val="100000"/>
              </a:lnSpc>
              <a:spcBef>
                <a:spcPts val="7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lvl="3"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4pPr>
            <a:lvl5pPr lvl="4"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5pPr>
            <a:lvl6pPr lvl="5" marR="0" rtl="0" algn="l">
              <a:lnSpc>
                <a:spcPct val="100000"/>
              </a:lnSpc>
              <a:spcBef>
                <a:spcPts val="700"/>
              </a:spcBef>
              <a:spcAft>
                <a:spcPts val="0"/>
              </a:spcAft>
              <a:buClr>
                <a:schemeClr val="lt2"/>
              </a:buClr>
              <a:buSzPts val="800"/>
              <a:buFont typeface="Noto Sans Symbols"/>
              <a:buChar char="▪"/>
              <a:defRPr b="0" i="0" sz="1000" u="none" cap="none" strike="noStrike">
                <a:solidFill>
                  <a:schemeClr val="dk1"/>
                </a:solidFill>
                <a:latin typeface="Arial"/>
                <a:ea typeface="Arial"/>
                <a:cs typeface="Arial"/>
                <a:sym typeface="Arial"/>
              </a:defRPr>
            </a:lvl6pPr>
            <a:lvl7pPr lvl="6"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7pPr>
            <a:lvl8pPr lvl="7" marR="0" rtl="0" algn="l">
              <a:lnSpc>
                <a:spcPct val="100000"/>
              </a:lnSpc>
              <a:spcBef>
                <a:spcPts val="700"/>
              </a:spcBef>
              <a:spcAft>
                <a:spcPts val="0"/>
              </a:spcAft>
              <a:buClr>
                <a:schemeClr val="lt2"/>
              </a:buClr>
              <a:buSzPts val="1000"/>
              <a:buFont typeface="Arial"/>
              <a:buChar char="-"/>
              <a:defRPr b="0" i="0" sz="1000" u="none" cap="none" strike="noStrike">
                <a:solidFill>
                  <a:schemeClr val="dk1"/>
                </a:solidFill>
                <a:latin typeface="Arial"/>
                <a:ea typeface="Arial"/>
                <a:cs typeface="Arial"/>
                <a:sym typeface="Arial"/>
              </a:defRPr>
            </a:lvl8pPr>
            <a:lvl9pPr lvl="8" marR="0" rtl="0" algn="l">
              <a:lnSpc>
                <a:spcPct val="100000"/>
              </a:lnSpc>
              <a:spcBef>
                <a:spcPts val="700"/>
              </a:spcBef>
              <a:spcAft>
                <a:spcPts val="700"/>
              </a:spcAft>
              <a:buClr>
                <a:schemeClr val="lt2"/>
              </a:buClr>
              <a:buSzPts val="800"/>
              <a:buFont typeface="Noto Sans Symbols"/>
              <a:buNone/>
              <a:defRPr b="0" i="0" sz="1000" u="none" cap="none" strike="noStrike">
                <a:solidFill>
                  <a:schemeClr val="dk1"/>
                </a:solidFill>
                <a:latin typeface="Arial"/>
                <a:ea typeface="Arial"/>
                <a:cs typeface="Arial"/>
                <a:sym typeface="Arial"/>
              </a:defRPr>
            </a:lvl9pPr>
          </a:lstStyle>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Alternative 1">
  <p:cSld name="Title and two columns Alternative">
    <p:bg>
      <p:bgPr>
        <a:solidFill>
          <a:schemeClr val="lt2"/>
        </a:solidFill>
      </p:bgPr>
    </p:bg>
    <p:spTree>
      <p:nvGrpSpPr>
        <p:cNvPr id="419" name="Shape 419"/>
        <p:cNvGrpSpPr/>
        <p:nvPr/>
      </p:nvGrpSpPr>
      <p:grpSpPr>
        <a:xfrm>
          <a:off x="0" y="0"/>
          <a:ext cx="0" cy="0"/>
          <a:chOff x="0" y="0"/>
          <a:chExt cx="0" cy="0"/>
        </a:xfrm>
      </p:grpSpPr>
      <p:sp>
        <p:nvSpPr>
          <p:cNvPr id="420" name="Google Shape;420;p77"/>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Autofit/>
          </a:bodyPr>
          <a:lstStyle>
            <a:lvl1pPr lvl="0" rtl="0" algn="l">
              <a:lnSpc>
                <a:spcPct val="100000"/>
              </a:lnSpc>
              <a:spcBef>
                <a:spcPts val="0"/>
              </a:spcBef>
              <a:spcAft>
                <a:spcPts val="0"/>
              </a:spcAft>
              <a:buSzPts val="23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421" name="Google Shape;421;p77"/>
          <p:cNvSpPr txBox="1"/>
          <p:nvPr>
            <p:ph idx="1" type="body"/>
          </p:nvPr>
        </p:nvSpPr>
        <p:spPr>
          <a:xfrm>
            <a:off x="3117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422" name="Google Shape;422;p77"/>
          <p:cNvSpPr txBox="1"/>
          <p:nvPr>
            <p:ph idx="2" type="body"/>
          </p:nvPr>
        </p:nvSpPr>
        <p:spPr>
          <a:xfrm>
            <a:off x="4832400" y="1152475"/>
            <a:ext cx="3999900" cy="3416400"/>
          </a:xfrm>
          <a:prstGeom prst="rect">
            <a:avLst/>
          </a:prstGeom>
          <a:noFill/>
          <a:ln>
            <a:noFill/>
          </a:ln>
        </p:spPr>
        <p:txBody>
          <a:bodyPr anchorCtr="0" anchor="t" bIns="68575" lIns="68575" spcFirstLastPara="1" rIns="68575" wrap="square" tIns="68575">
            <a:no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1600"/>
              </a:spcBef>
              <a:spcAft>
                <a:spcPts val="0"/>
              </a:spcAft>
              <a:buSzPts val="900"/>
              <a:buChar char="○"/>
              <a:defRPr sz="1200"/>
            </a:lvl2pPr>
            <a:lvl3pPr indent="-285750" lvl="2" marL="1371600" rtl="0" algn="l">
              <a:lnSpc>
                <a:spcPct val="115000"/>
              </a:lnSpc>
              <a:spcBef>
                <a:spcPts val="1600"/>
              </a:spcBef>
              <a:spcAft>
                <a:spcPts val="0"/>
              </a:spcAft>
              <a:buSzPts val="900"/>
              <a:buChar char="■"/>
              <a:defRPr sz="1200"/>
            </a:lvl3pPr>
            <a:lvl4pPr indent="-285750" lvl="3" marL="1828800" rtl="0" algn="l">
              <a:lnSpc>
                <a:spcPct val="115000"/>
              </a:lnSpc>
              <a:spcBef>
                <a:spcPts val="1600"/>
              </a:spcBef>
              <a:spcAft>
                <a:spcPts val="0"/>
              </a:spcAft>
              <a:buSzPts val="900"/>
              <a:buChar char="●"/>
              <a:defRPr sz="1200"/>
            </a:lvl4pPr>
            <a:lvl5pPr indent="-285750" lvl="4" marL="2286000" rtl="0" algn="l">
              <a:lnSpc>
                <a:spcPct val="115000"/>
              </a:lnSpc>
              <a:spcBef>
                <a:spcPts val="1600"/>
              </a:spcBef>
              <a:spcAft>
                <a:spcPts val="0"/>
              </a:spcAft>
              <a:buSzPts val="900"/>
              <a:buChar char="○"/>
              <a:defRPr sz="1200"/>
            </a:lvl5pPr>
            <a:lvl6pPr indent="-285750" lvl="5" marL="2743200" rtl="0" algn="l">
              <a:lnSpc>
                <a:spcPct val="115000"/>
              </a:lnSpc>
              <a:spcBef>
                <a:spcPts val="1600"/>
              </a:spcBef>
              <a:spcAft>
                <a:spcPts val="0"/>
              </a:spcAft>
              <a:buSzPts val="900"/>
              <a:buChar char="■"/>
              <a:defRPr sz="1200"/>
            </a:lvl6pPr>
            <a:lvl7pPr indent="-285750" lvl="6" marL="3200400" rtl="0" algn="l">
              <a:lnSpc>
                <a:spcPct val="115000"/>
              </a:lnSpc>
              <a:spcBef>
                <a:spcPts val="1600"/>
              </a:spcBef>
              <a:spcAft>
                <a:spcPts val="0"/>
              </a:spcAft>
              <a:buSzPts val="900"/>
              <a:buChar char="●"/>
              <a:defRPr sz="1200"/>
            </a:lvl7pPr>
            <a:lvl8pPr indent="-285750" lvl="7" marL="3657600" rtl="0" algn="l">
              <a:lnSpc>
                <a:spcPct val="115000"/>
              </a:lnSpc>
              <a:spcBef>
                <a:spcPts val="1600"/>
              </a:spcBef>
              <a:spcAft>
                <a:spcPts val="0"/>
              </a:spcAft>
              <a:buSzPts val="900"/>
              <a:buChar char="○"/>
              <a:defRPr sz="1200"/>
            </a:lvl8pPr>
            <a:lvl9pPr indent="-285750" lvl="8" marL="4114800" rtl="0" algn="l">
              <a:lnSpc>
                <a:spcPct val="115000"/>
              </a:lnSpc>
              <a:spcBef>
                <a:spcPts val="1600"/>
              </a:spcBef>
              <a:spcAft>
                <a:spcPts val="1600"/>
              </a:spcAft>
              <a:buSzPts val="900"/>
              <a:buChar char="■"/>
              <a:defRPr sz="1200"/>
            </a:lvl9pPr>
          </a:lstStyle>
          <a:p/>
        </p:txBody>
      </p:sp>
      <p:sp>
        <p:nvSpPr>
          <p:cNvPr id="423" name="Google Shape;423;p7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424" name="Shape 424"/>
        <p:cNvGrpSpPr/>
        <p:nvPr/>
      </p:nvGrpSpPr>
      <p:grpSpPr>
        <a:xfrm>
          <a:off x="0" y="0"/>
          <a:ext cx="0" cy="0"/>
          <a:chOff x="0" y="0"/>
          <a:chExt cx="0" cy="0"/>
        </a:xfrm>
      </p:grpSpPr>
      <p:sp>
        <p:nvSpPr>
          <p:cNvPr id="425" name="Google Shape;425;p7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26" name="Google Shape;426;p7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7" name="Google Shape;427;p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428" name="Shape 428"/>
        <p:cNvGrpSpPr/>
        <p:nvPr/>
      </p:nvGrpSpPr>
      <p:grpSpPr>
        <a:xfrm>
          <a:off x="0" y="0"/>
          <a:ext cx="0" cy="0"/>
          <a:chOff x="0" y="0"/>
          <a:chExt cx="0" cy="0"/>
        </a:xfrm>
      </p:grpSpPr>
      <p:sp>
        <p:nvSpPr>
          <p:cNvPr id="429" name="Google Shape;429;p79"/>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Autofit/>
          </a:bodyPr>
          <a:lstStyle>
            <a:lvl1pPr lvl="0" rtl="0" algn="l">
              <a:spcBef>
                <a:spcPts val="0"/>
              </a:spcBef>
              <a:spcAft>
                <a:spcPts val="0"/>
              </a:spcAft>
              <a:buClr>
                <a:schemeClr val="dk1"/>
              </a:buClr>
              <a:buSzPts val="2000"/>
              <a:buFont typeface="Calibri"/>
              <a:buNone/>
              <a:defRPr b="1" sz="20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0" name="Google Shape;430;p79"/>
          <p:cNvSpPr txBox="1"/>
          <p:nvPr>
            <p:ph idx="1" type="body"/>
          </p:nvPr>
        </p:nvSpPr>
        <p:spPr>
          <a:xfrm>
            <a:off x="361156" y="1453357"/>
            <a:ext cx="3886200" cy="750000"/>
          </a:xfrm>
          <a:prstGeom prst="rect">
            <a:avLst/>
          </a:prstGeom>
          <a:noFill/>
          <a:ln>
            <a:noFill/>
          </a:ln>
        </p:spPr>
        <p:txBody>
          <a:bodyPr anchorCtr="0" anchor="b" bIns="22850" lIns="45725" spcFirstLastPara="1" rIns="45725" wrap="square" tIns="22850">
            <a:noAutofit/>
          </a:bodyPr>
          <a:lstStyle>
            <a:lvl1pPr indent="-228600" lvl="0" marL="457200" rtl="0" algn="l">
              <a:spcBef>
                <a:spcPts val="200"/>
              </a:spcBef>
              <a:spcAft>
                <a:spcPts val="0"/>
              </a:spcAft>
              <a:buClr>
                <a:srgbClr val="888888"/>
              </a:buClr>
              <a:buSzPts val="1000"/>
              <a:buNone/>
              <a:defRPr sz="1000">
                <a:solidFill>
                  <a:srgbClr val="888888"/>
                </a:solidFill>
              </a:defRPr>
            </a:lvl1pPr>
            <a:lvl2pPr indent="-228600" lvl="1" marL="914400" rtl="0" algn="l">
              <a:spcBef>
                <a:spcPts val="1600"/>
              </a:spcBef>
              <a:spcAft>
                <a:spcPts val="0"/>
              </a:spcAft>
              <a:buClr>
                <a:srgbClr val="888888"/>
              </a:buClr>
              <a:buSzPts val="900"/>
              <a:buNone/>
              <a:defRPr sz="900">
                <a:solidFill>
                  <a:srgbClr val="888888"/>
                </a:solidFill>
              </a:defRPr>
            </a:lvl2pPr>
            <a:lvl3pPr indent="-228600" lvl="2" marL="1371600" rtl="0" algn="l">
              <a:spcBef>
                <a:spcPts val="1600"/>
              </a:spcBef>
              <a:spcAft>
                <a:spcPts val="0"/>
              </a:spcAft>
              <a:buClr>
                <a:srgbClr val="888888"/>
              </a:buClr>
              <a:buSzPts val="800"/>
              <a:buNone/>
              <a:defRPr sz="800">
                <a:solidFill>
                  <a:srgbClr val="888888"/>
                </a:solidFill>
              </a:defRPr>
            </a:lvl3pPr>
            <a:lvl4pPr indent="-228600" lvl="3" marL="1828800" rtl="0" algn="l">
              <a:spcBef>
                <a:spcPts val="1600"/>
              </a:spcBef>
              <a:spcAft>
                <a:spcPts val="0"/>
              </a:spcAft>
              <a:buClr>
                <a:srgbClr val="888888"/>
              </a:buClr>
              <a:buSzPts val="700"/>
              <a:buNone/>
              <a:defRPr sz="700">
                <a:solidFill>
                  <a:srgbClr val="888888"/>
                </a:solidFill>
              </a:defRPr>
            </a:lvl4pPr>
            <a:lvl5pPr indent="-228600" lvl="4" marL="2286000" rtl="0" algn="l">
              <a:spcBef>
                <a:spcPts val="1600"/>
              </a:spcBef>
              <a:spcAft>
                <a:spcPts val="0"/>
              </a:spcAft>
              <a:buClr>
                <a:srgbClr val="888888"/>
              </a:buClr>
              <a:buSzPts val="700"/>
              <a:buNone/>
              <a:defRPr sz="700">
                <a:solidFill>
                  <a:srgbClr val="888888"/>
                </a:solidFill>
              </a:defRPr>
            </a:lvl5pPr>
            <a:lvl6pPr indent="-228600" lvl="5" marL="2743200" rtl="0" algn="l">
              <a:spcBef>
                <a:spcPts val="1600"/>
              </a:spcBef>
              <a:spcAft>
                <a:spcPts val="0"/>
              </a:spcAft>
              <a:buClr>
                <a:srgbClr val="888888"/>
              </a:buClr>
              <a:buSzPts val="700"/>
              <a:buNone/>
              <a:defRPr sz="700">
                <a:solidFill>
                  <a:srgbClr val="888888"/>
                </a:solidFill>
              </a:defRPr>
            </a:lvl6pPr>
            <a:lvl7pPr indent="-228600" lvl="6" marL="3200400" rtl="0" algn="l">
              <a:spcBef>
                <a:spcPts val="1600"/>
              </a:spcBef>
              <a:spcAft>
                <a:spcPts val="0"/>
              </a:spcAft>
              <a:buClr>
                <a:srgbClr val="888888"/>
              </a:buClr>
              <a:buSzPts val="700"/>
              <a:buNone/>
              <a:defRPr sz="700">
                <a:solidFill>
                  <a:srgbClr val="888888"/>
                </a:solidFill>
              </a:defRPr>
            </a:lvl7pPr>
            <a:lvl8pPr indent="-228600" lvl="7" marL="3657600" rtl="0" algn="l">
              <a:spcBef>
                <a:spcPts val="1600"/>
              </a:spcBef>
              <a:spcAft>
                <a:spcPts val="0"/>
              </a:spcAft>
              <a:buClr>
                <a:srgbClr val="888888"/>
              </a:buClr>
              <a:buSzPts val="700"/>
              <a:buNone/>
              <a:defRPr sz="700">
                <a:solidFill>
                  <a:srgbClr val="888888"/>
                </a:solidFill>
              </a:defRPr>
            </a:lvl8pPr>
            <a:lvl9pPr indent="-228600" lvl="8" marL="4114800" rtl="0" algn="l">
              <a:spcBef>
                <a:spcPts val="1600"/>
              </a:spcBef>
              <a:spcAft>
                <a:spcPts val="1600"/>
              </a:spcAft>
              <a:buClr>
                <a:srgbClr val="888888"/>
              </a:buClr>
              <a:buSzPts val="700"/>
              <a:buNone/>
              <a:defRPr sz="700">
                <a:solidFill>
                  <a:srgbClr val="888888"/>
                </a:solidFill>
              </a:defRPr>
            </a:lvl9pPr>
          </a:lstStyle>
          <a:p/>
        </p:txBody>
      </p:sp>
      <p:sp>
        <p:nvSpPr>
          <p:cNvPr id="431" name="Google Shape;431;p7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2" name="Google Shape;432;p7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3" name="Google Shape;433;p7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434" name="Shape 434"/>
        <p:cNvGrpSpPr/>
        <p:nvPr/>
      </p:nvGrpSpPr>
      <p:grpSpPr>
        <a:xfrm>
          <a:off x="0" y="0"/>
          <a:ext cx="0" cy="0"/>
          <a:chOff x="0" y="0"/>
          <a:chExt cx="0" cy="0"/>
        </a:xfrm>
      </p:grpSpPr>
      <p:sp>
        <p:nvSpPr>
          <p:cNvPr id="435" name="Google Shape;435;p80"/>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Autofit/>
          </a:bodyPr>
          <a:lstStyle>
            <a:lvl1pPr lvl="0" rtl="0" algn="l">
              <a:spcBef>
                <a:spcPts val="0"/>
              </a:spcBef>
              <a:spcAft>
                <a:spcPts val="0"/>
              </a:spcAft>
              <a:buClr>
                <a:schemeClr val="dk1"/>
              </a:buClr>
              <a:buSzPts val="2000"/>
              <a:buFont typeface="Calibri"/>
              <a:buNone/>
              <a:defRPr b="1" sz="20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6" name="Google Shape;436;p80"/>
          <p:cNvSpPr txBox="1"/>
          <p:nvPr>
            <p:ph idx="1" type="body"/>
          </p:nvPr>
        </p:nvSpPr>
        <p:spPr>
          <a:xfrm>
            <a:off x="361156" y="1453357"/>
            <a:ext cx="3886200" cy="750000"/>
          </a:xfrm>
          <a:prstGeom prst="rect">
            <a:avLst/>
          </a:prstGeom>
          <a:noFill/>
          <a:ln>
            <a:noFill/>
          </a:ln>
        </p:spPr>
        <p:txBody>
          <a:bodyPr anchorCtr="0" anchor="b" bIns="22850" lIns="45725" spcFirstLastPara="1" rIns="45725" wrap="square" tIns="22850">
            <a:noAutofit/>
          </a:bodyPr>
          <a:lstStyle>
            <a:lvl1pPr indent="-228600" lvl="0" marL="457200" rtl="0" algn="l">
              <a:spcBef>
                <a:spcPts val="200"/>
              </a:spcBef>
              <a:spcAft>
                <a:spcPts val="0"/>
              </a:spcAft>
              <a:buClr>
                <a:srgbClr val="888888"/>
              </a:buClr>
              <a:buSzPts val="1000"/>
              <a:buNone/>
              <a:defRPr sz="1000">
                <a:solidFill>
                  <a:srgbClr val="888888"/>
                </a:solidFill>
              </a:defRPr>
            </a:lvl1pPr>
            <a:lvl2pPr indent="-228600" lvl="1" marL="914400" rtl="0" algn="l">
              <a:spcBef>
                <a:spcPts val="1600"/>
              </a:spcBef>
              <a:spcAft>
                <a:spcPts val="0"/>
              </a:spcAft>
              <a:buClr>
                <a:srgbClr val="888888"/>
              </a:buClr>
              <a:buSzPts val="900"/>
              <a:buNone/>
              <a:defRPr sz="900">
                <a:solidFill>
                  <a:srgbClr val="888888"/>
                </a:solidFill>
              </a:defRPr>
            </a:lvl2pPr>
            <a:lvl3pPr indent="-228600" lvl="2" marL="1371600" rtl="0" algn="l">
              <a:spcBef>
                <a:spcPts val="1600"/>
              </a:spcBef>
              <a:spcAft>
                <a:spcPts val="0"/>
              </a:spcAft>
              <a:buClr>
                <a:srgbClr val="888888"/>
              </a:buClr>
              <a:buSzPts val="800"/>
              <a:buNone/>
              <a:defRPr sz="800">
                <a:solidFill>
                  <a:srgbClr val="888888"/>
                </a:solidFill>
              </a:defRPr>
            </a:lvl3pPr>
            <a:lvl4pPr indent="-228600" lvl="3" marL="1828800" rtl="0" algn="l">
              <a:spcBef>
                <a:spcPts val="1600"/>
              </a:spcBef>
              <a:spcAft>
                <a:spcPts val="0"/>
              </a:spcAft>
              <a:buClr>
                <a:srgbClr val="888888"/>
              </a:buClr>
              <a:buSzPts val="700"/>
              <a:buNone/>
              <a:defRPr sz="700">
                <a:solidFill>
                  <a:srgbClr val="888888"/>
                </a:solidFill>
              </a:defRPr>
            </a:lvl4pPr>
            <a:lvl5pPr indent="-228600" lvl="4" marL="2286000" rtl="0" algn="l">
              <a:spcBef>
                <a:spcPts val="1600"/>
              </a:spcBef>
              <a:spcAft>
                <a:spcPts val="0"/>
              </a:spcAft>
              <a:buClr>
                <a:srgbClr val="888888"/>
              </a:buClr>
              <a:buSzPts val="700"/>
              <a:buNone/>
              <a:defRPr sz="700">
                <a:solidFill>
                  <a:srgbClr val="888888"/>
                </a:solidFill>
              </a:defRPr>
            </a:lvl5pPr>
            <a:lvl6pPr indent="-228600" lvl="5" marL="2743200" rtl="0" algn="l">
              <a:spcBef>
                <a:spcPts val="1600"/>
              </a:spcBef>
              <a:spcAft>
                <a:spcPts val="0"/>
              </a:spcAft>
              <a:buClr>
                <a:srgbClr val="888888"/>
              </a:buClr>
              <a:buSzPts val="700"/>
              <a:buNone/>
              <a:defRPr sz="700">
                <a:solidFill>
                  <a:srgbClr val="888888"/>
                </a:solidFill>
              </a:defRPr>
            </a:lvl6pPr>
            <a:lvl7pPr indent="-228600" lvl="6" marL="3200400" rtl="0" algn="l">
              <a:spcBef>
                <a:spcPts val="1600"/>
              </a:spcBef>
              <a:spcAft>
                <a:spcPts val="0"/>
              </a:spcAft>
              <a:buClr>
                <a:srgbClr val="888888"/>
              </a:buClr>
              <a:buSzPts val="700"/>
              <a:buNone/>
              <a:defRPr sz="700">
                <a:solidFill>
                  <a:srgbClr val="888888"/>
                </a:solidFill>
              </a:defRPr>
            </a:lvl7pPr>
            <a:lvl8pPr indent="-228600" lvl="7" marL="3657600" rtl="0" algn="l">
              <a:spcBef>
                <a:spcPts val="1600"/>
              </a:spcBef>
              <a:spcAft>
                <a:spcPts val="0"/>
              </a:spcAft>
              <a:buClr>
                <a:srgbClr val="888888"/>
              </a:buClr>
              <a:buSzPts val="700"/>
              <a:buNone/>
              <a:defRPr sz="700">
                <a:solidFill>
                  <a:srgbClr val="888888"/>
                </a:solidFill>
              </a:defRPr>
            </a:lvl8pPr>
            <a:lvl9pPr indent="-228600" lvl="8" marL="4114800" rtl="0" algn="l">
              <a:spcBef>
                <a:spcPts val="1600"/>
              </a:spcBef>
              <a:spcAft>
                <a:spcPts val="1600"/>
              </a:spcAft>
              <a:buClr>
                <a:srgbClr val="888888"/>
              </a:buClr>
              <a:buSzPts val="700"/>
              <a:buNone/>
              <a:defRPr sz="700">
                <a:solidFill>
                  <a:srgbClr val="888888"/>
                </a:solidFill>
              </a:defRPr>
            </a:lvl9pPr>
          </a:lstStyle>
          <a:p/>
        </p:txBody>
      </p:sp>
      <p:sp>
        <p:nvSpPr>
          <p:cNvPr id="437" name="Google Shape;437;p8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8" name="Google Shape;438;p8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439" name="Google Shape;439;p8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4" name="Shape 444"/>
        <p:cNvGrpSpPr/>
        <p:nvPr/>
      </p:nvGrpSpPr>
      <p:grpSpPr>
        <a:xfrm>
          <a:off x="0" y="0"/>
          <a:ext cx="0" cy="0"/>
          <a:chOff x="0" y="0"/>
          <a:chExt cx="0" cy="0"/>
        </a:xfrm>
      </p:grpSpPr>
      <p:sp>
        <p:nvSpPr>
          <p:cNvPr id="445" name="Google Shape;445;p8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46" name="Google Shape;446;p8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7" name="Google Shape;447;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4" name="Google Shape;44;p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8" name="Shape 448"/>
        <p:cNvGrpSpPr/>
        <p:nvPr/>
      </p:nvGrpSpPr>
      <p:grpSpPr>
        <a:xfrm>
          <a:off x="0" y="0"/>
          <a:ext cx="0" cy="0"/>
          <a:chOff x="0" y="0"/>
          <a:chExt cx="0" cy="0"/>
        </a:xfrm>
      </p:grpSpPr>
      <p:sp>
        <p:nvSpPr>
          <p:cNvPr id="449" name="Google Shape;449;p8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50" name="Google Shape;450;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51" name="Shape 451"/>
        <p:cNvGrpSpPr/>
        <p:nvPr/>
      </p:nvGrpSpPr>
      <p:grpSpPr>
        <a:xfrm>
          <a:off x="0" y="0"/>
          <a:ext cx="0" cy="0"/>
          <a:chOff x="0" y="0"/>
          <a:chExt cx="0" cy="0"/>
        </a:xfrm>
      </p:grpSpPr>
      <p:sp>
        <p:nvSpPr>
          <p:cNvPr id="452" name="Google Shape;452;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3" name="Google Shape;453;p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54" name="Google Shape;454;p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5" name="Shape 455"/>
        <p:cNvGrpSpPr/>
        <p:nvPr/>
      </p:nvGrpSpPr>
      <p:grpSpPr>
        <a:xfrm>
          <a:off x="0" y="0"/>
          <a:ext cx="0" cy="0"/>
          <a:chOff x="0" y="0"/>
          <a:chExt cx="0" cy="0"/>
        </a:xfrm>
      </p:grpSpPr>
      <p:sp>
        <p:nvSpPr>
          <p:cNvPr id="456" name="Google Shape;456;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7" name="Google Shape;457;p8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8" name="Google Shape;458;p8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9" name="Google Shape;459;p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0" name="Shape 460"/>
        <p:cNvGrpSpPr/>
        <p:nvPr/>
      </p:nvGrpSpPr>
      <p:grpSpPr>
        <a:xfrm>
          <a:off x="0" y="0"/>
          <a:ext cx="0" cy="0"/>
          <a:chOff x="0" y="0"/>
          <a:chExt cx="0" cy="0"/>
        </a:xfrm>
      </p:grpSpPr>
      <p:sp>
        <p:nvSpPr>
          <p:cNvPr id="461" name="Google Shape;461;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2" name="Google Shape;462;p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3" name="Shape 463"/>
        <p:cNvGrpSpPr/>
        <p:nvPr/>
      </p:nvGrpSpPr>
      <p:grpSpPr>
        <a:xfrm>
          <a:off x="0" y="0"/>
          <a:ext cx="0" cy="0"/>
          <a:chOff x="0" y="0"/>
          <a:chExt cx="0" cy="0"/>
        </a:xfrm>
      </p:grpSpPr>
      <p:sp>
        <p:nvSpPr>
          <p:cNvPr id="464" name="Google Shape;464;p8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65" name="Google Shape;465;p8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66" name="Google Shape;466;p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7" name="Shape 467"/>
        <p:cNvGrpSpPr/>
        <p:nvPr/>
      </p:nvGrpSpPr>
      <p:grpSpPr>
        <a:xfrm>
          <a:off x="0" y="0"/>
          <a:ext cx="0" cy="0"/>
          <a:chOff x="0" y="0"/>
          <a:chExt cx="0" cy="0"/>
        </a:xfrm>
      </p:grpSpPr>
      <p:sp>
        <p:nvSpPr>
          <p:cNvPr id="468" name="Google Shape;468;p8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69" name="Google Shape;469;p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0" name="Shape 470"/>
        <p:cNvGrpSpPr/>
        <p:nvPr/>
      </p:nvGrpSpPr>
      <p:grpSpPr>
        <a:xfrm>
          <a:off x="0" y="0"/>
          <a:ext cx="0" cy="0"/>
          <a:chOff x="0" y="0"/>
          <a:chExt cx="0" cy="0"/>
        </a:xfrm>
      </p:grpSpPr>
      <p:sp>
        <p:nvSpPr>
          <p:cNvPr id="471" name="Google Shape;471;p89"/>
          <p:cNvSpPr/>
          <p:nvPr/>
        </p:nvSpPr>
        <p:spPr>
          <a:xfrm>
            <a:off x="4572000" y="-12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472" name="Google Shape;472;p8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73" name="Google Shape;473;p8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74" name="Google Shape;474;p8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75" name="Google Shape;475;p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6" name="Shape 476"/>
        <p:cNvGrpSpPr/>
        <p:nvPr/>
      </p:nvGrpSpPr>
      <p:grpSpPr>
        <a:xfrm>
          <a:off x="0" y="0"/>
          <a:ext cx="0" cy="0"/>
          <a:chOff x="0" y="0"/>
          <a:chExt cx="0" cy="0"/>
        </a:xfrm>
      </p:grpSpPr>
      <p:sp>
        <p:nvSpPr>
          <p:cNvPr id="477" name="Google Shape;477;p9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8" name="Google Shape;478;p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9" name="Shape 479"/>
        <p:cNvGrpSpPr/>
        <p:nvPr/>
      </p:nvGrpSpPr>
      <p:grpSpPr>
        <a:xfrm>
          <a:off x="0" y="0"/>
          <a:ext cx="0" cy="0"/>
          <a:chOff x="0" y="0"/>
          <a:chExt cx="0" cy="0"/>
        </a:xfrm>
      </p:grpSpPr>
      <p:sp>
        <p:nvSpPr>
          <p:cNvPr id="480" name="Google Shape;480;p9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1" name="Google Shape;481;p9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82" name="Google Shape;482;p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3" name="Shape 483"/>
        <p:cNvGrpSpPr/>
        <p:nvPr/>
      </p:nvGrpSpPr>
      <p:grpSpPr>
        <a:xfrm>
          <a:off x="0" y="0"/>
          <a:ext cx="0" cy="0"/>
          <a:chOff x="0" y="0"/>
          <a:chExt cx="0" cy="0"/>
        </a:xfrm>
      </p:grpSpPr>
      <p:sp>
        <p:nvSpPr>
          <p:cNvPr id="484" name="Google Shape;484;p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A">
  <p:cSld name="SECTION_TITLE_AND_DESCRIPTION_1_1">
    <p:spTree>
      <p:nvGrpSpPr>
        <p:cNvPr id="46" name="Shape 46"/>
        <p:cNvGrpSpPr/>
        <p:nvPr/>
      </p:nvGrpSpPr>
      <p:grpSpPr>
        <a:xfrm>
          <a:off x="0" y="0"/>
          <a:ext cx="0" cy="0"/>
          <a:chOff x="0" y="0"/>
          <a:chExt cx="0" cy="0"/>
        </a:xfrm>
      </p:grpSpPr>
      <p:sp>
        <p:nvSpPr>
          <p:cNvPr id="47" name="Google Shape;47;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9" name="Google Shape;49;p10"/>
          <p:cNvSpPr txBox="1"/>
          <p:nvPr>
            <p:ph type="title"/>
          </p:nvPr>
        </p:nvSpPr>
        <p:spPr>
          <a:xfrm>
            <a:off x="311700" y="555600"/>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0"/>
          <p:cNvSpPr txBox="1"/>
          <p:nvPr>
            <p:ph idx="1" type="body"/>
          </p:nvPr>
        </p:nvSpPr>
        <p:spPr>
          <a:xfrm>
            <a:off x="311700" y="1389600"/>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1" name="Google Shape;51;p10"/>
          <p:cNvSpPr txBox="1"/>
          <p:nvPr>
            <p:ph idx="2" type="title"/>
          </p:nvPr>
        </p:nvSpPr>
        <p:spPr>
          <a:xfrm>
            <a:off x="4866900" y="564925"/>
            <a:ext cx="39822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2" name="Google Shape;52;p10"/>
          <p:cNvSpPr txBox="1"/>
          <p:nvPr>
            <p:ph idx="3" type="body"/>
          </p:nvPr>
        </p:nvSpPr>
        <p:spPr>
          <a:xfrm>
            <a:off x="4866900" y="1398925"/>
            <a:ext cx="39822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CUSTOM_3">
    <p:bg>
      <p:bgPr>
        <a:solidFill>
          <a:schemeClr val="lt2"/>
        </a:solidFill>
      </p:bgPr>
    </p:bg>
    <p:spTree>
      <p:nvGrpSpPr>
        <p:cNvPr id="485" name="Shape 485"/>
        <p:cNvGrpSpPr/>
        <p:nvPr/>
      </p:nvGrpSpPr>
      <p:grpSpPr>
        <a:xfrm>
          <a:off x="0" y="0"/>
          <a:ext cx="0" cy="0"/>
          <a:chOff x="0" y="0"/>
          <a:chExt cx="0" cy="0"/>
        </a:xfrm>
      </p:grpSpPr>
      <p:pic>
        <p:nvPicPr>
          <p:cNvPr id="486" name="Google Shape;486;p93"/>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487" name="Google Shape;487;p93"/>
          <p:cNvSpPr txBox="1"/>
          <p:nvPr/>
        </p:nvSpPr>
        <p:spPr>
          <a:xfrm>
            <a:off x="145350" y="904725"/>
            <a:ext cx="4932600" cy="40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2B2B73"/>
              </a:solidFill>
            </a:endParaRPr>
          </a:p>
          <a:p>
            <a:pPr indent="-190500" lvl="0" marL="393700" rtl="0" algn="l">
              <a:spcBef>
                <a:spcPts val="0"/>
              </a:spcBef>
              <a:spcAft>
                <a:spcPts val="0"/>
              </a:spcAft>
              <a:buNone/>
            </a:pPr>
            <a:r>
              <a:t/>
            </a:r>
            <a:endParaRPr>
              <a:solidFill>
                <a:srgbClr val="2B2B73"/>
              </a:solidFill>
            </a:endParaRPr>
          </a:p>
          <a:p>
            <a:pPr indent="0" lvl="0" marL="787400" rtl="0" algn="ctr">
              <a:spcBef>
                <a:spcPts val="0"/>
              </a:spcBef>
              <a:spcAft>
                <a:spcPts val="0"/>
              </a:spcAft>
              <a:buNone/>
            </a:pPr>
            <a:r>
              <a:t/>
            </a:r>
            <a:endParaRPr sz="1600">
              <a:solidFill>
                <a:srgbClr val="2B2B73"/>
              </a:solidFill>
            </a:endParaRPr>
          </a:p>
          <a:p>
            <a:pPr indent="0" lvl="0" marL="0" rtl="0" algn="ctr">
              <a:spcBef>
                <a:spcPts val="0"/>
              </a:spcBef>
              <a:spcAft>
                <a:spcPts val="0"/>
              </a:spcAft>
              <a:buNone/>
            </a:pPr>
            <a:r>
              <a:t/>
            </a:r>
            <a:endParaRPr b="1" sz="1800">
              <a:solidFill>
                <a:srgbClr val="2B2B73"/>
              </a:solidFill>
            </a:endParaRPr>
          </a:p>
          <a:p>
            <a:pPr indent="0" lvl="0" marL="0" rtl="0" algn="l">
              <a:spcBef>
                <a:spcPts val="0"/>
              </a:spcBef>
              <a:spcAft>
                <a:spcPts val="0"/>
              </a:spcAft>
              <a:buNone/>
            </a:pPr>
            <a:r>
              <a:t/>
            </a:r>
            <a:endParaRPr b="1" sz="1800">
              <a:solidFill>
                <a:srgbClr val="2B2B73"/>
              </a:solidFill>
            </a:endParaRPr>
          </a:p>
          <a:p>
            <a:pPr indent="0" lvl="0" marL="0" rtl="0" algn="ctr">
              <a:spcBef>
                <a:spcPts val="0"/>
              </a:spcBef>
              <a:spcAft>
                <a:spcPts val="0"/>
              </a:spcAft>
              <a:buNone/>
            </a:pPr>
            <a:r>
              <a:rPr b="1" lang="en-GB" sz="1600" u="sng">
                <a:solidFill>
                  <a:srgbClr val="0097A7"/>
                </a:solidFill>
                <a:hlinkClick r:id="rId3">
                  <a:extLst>
                    <a:ext uri="{A12FA001-AC4F-418D-AE19-62706E023703}">
                      <ahyp:hlinkClr val="tx"/>
                    </a:ext>
                  </a:extLst>
                </a:hlinkClick>
              </a:rPr>
              <a:t>www.diversityandability.com</a:t>
            </a:r>
            <a:r>
              <a:rPr b="1" lang="en-GB" sz="1600">
                <a:solidFill>
                  <a:srgbClr val="78909C"/>
                </a:solidFill>
              </a:rPr>
              <a:t> </a:t>
            </a:r>
            <a:endParaRPr b="1" sz="1800">
              <a:solidFill>
                <a:srgbClr val="2B2B73"/>
              </a:solidFill>
            </a:endParaRPr>
          </a:p>
          <a:p>
            <a:pPr indent="0" lvl="0" marL="0" rtl="0" algn="ctr">
              <a:spcBef>
                <a:spcPts val="0"/>
              </a:spcBef>
              <a:spcAft>
                <a:spcPts val="0"/>
              </a:spcAft>
              <a:buNone/>
            </a:pPr>
            <a:r>
              <a:t/>
            </a:r>
            <a:endParaRPr sz="1600">
              <a:solidFill>
                <a:srgbClr val="2B2B73"/>
              </a:solidFill>
            </a:endParaRPr>
          </a:p>
          <a:p>
            <a:pPr indent="0" lvl="0" marL="0" rtl="0" algn="ctr">
              <a:spcBef>
                <a:spcPts val="0"/>
              </a:spcBef>
              <a:spcAft>
                <a:spcPts val="0"/>
              </a:spcAft>
              <a:buNone/>
            </a:pPr>
            <a:r>
              <a:rPr b="1" lang="en-GB" sz="1600">
                <a:solidFill>
                  <a:srgbClr val="2B2B73"/>
                </a:solidFill>
              </a:rPr>
              <a:t>Social Media: </a:t>
            </a:r>
            <a:r>
              <a:rPr lang="en-GB">
                <a:solidFill>
                  <a:srgbClr val="2B2B73"/>
                </a:solidFill>
              </a:rPr>
              <a:t>	</a:t>
            </a:r>
            <a:endParaRPr>
              <a:solidFill>
                <a:srgbClr val="2B2B73"/>
              </a:solidFill>
            </a:endParaRPr>
          </a:p>
          <a:p>
            <a:pPr indent="-190500" lvl="0" marL="393700" rtl="0" algn="ctr">
              <a:spcBef>
                <a:spcPts val="0"/>
              </a:spcBef>
              <a:spcAft>
                <a:spcPts val="0"/>
              </a:spcAft>
              <a:buNone/>
            </a:pPr>
            <a:r>
              <a:t/>
            </a:r>
            <a:endParaRPr>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4">
                  <a:extLst>
                    <a:ext uri="{A12FA001-AC4F-418D-AE19-62706E023703}">
                      <ahyp:hlinkClr val="tx"/>
                    </a:ext>
                  </a:extLst>
                </a:hlinkClick>
              </a:rPr>
              <a:t>LinkedIn </a:t>
            </a:r>
            <a:r>
              <a:rPr lang="en-GB" sz="1800">
                <a:solidFill>
                  <a:srgbClr val="2B2B73"/>
                </a:solidFill>
              </a:rPr>
              <a:t>diversity-and-ability</a:t>
            </a:r>
            <a:endParaRPr sz="1800">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5">
                  <a:extLst>
                    <a:ext uri="{A12FA001-AC4F-418D-AE19-62706E023703}">
                      <ahyp:hlinkClr val="tx"/>
                    </a:ext>
                  </a:extLst>
                </a:hlinkClick>
              </a:rPr>
              <a:t>Facebook</a:t>
            </a:r>
            <a:r>
              <a:rPr lang="en-GB" sz="1800">
                <a:solidFill>
                  <a:srgbClr val="2B2B73"/>
                </a:solidFill>
              </a:rPr>
              <a:t> @dnamatters</a:t>
            </a:r>
            <a:endParaRPr sz="1800">
              <a:solidFill>
                <a:srgbClr val="2B2B73"/>
              </a:solidFill>
            </a:endParaRPr>
          </a:p>
          <a:p>
            <a:pPr indent="0" lvl="0" marL="914400" rtl="0" algn="l">
              <a:lnSpc>
                <a:spcPct val="115000"/>
              </a:lnSpc>
              <a:spcBef>
                <a:spcPts val="0"/>
              </a:spcBef>
              <a:spcAft>
                <a:spcPts val="0"/>
              </a:spcAft>
              <a:buNone/>
            </a:pPr>
            <a:r>
              <a:rPr lang="en-GB" sz="1800" u="sng">
                <a:solidFill>
                  <a:srgbClr val="0097A7"/>
                </a:solidFill>
                <a:hlinkClick r:id="rId6">
                  <a:extLst>
                    <a:ext uri="{A12FA001-AC4F-418D-AE19-62706E023703}">
                      <ahyp:hlinkClr val="tx"/>
                    </a:ext>
                  </a:extLst>
                </a:hlinkClick>
              </a:rPr>
              <a:t>Twitter</a:t>
            </a:r>
            <a:r>
              <a:rPr lang="en-GB" sz="1800">
                <a:solidFill>
                  <a:srgbClr val="2B2B73"/>
                </a:solidFill>
              </a:rPr>
              <a:t> @DandA_inclusion</a:t>
            </a:r>
            <a:br>
              <a:rPr lang="en-GB" sz="1800">
                <a:solidFill>
                  <a:srgbClr val="2B2B73"/>
                </a:solidFill>
              </a:rPr>
            </a:br>
            <a:r>
              <a:rPr lang="en-GB" sz="1800" u="sng">
                <a:solidFill>
                  <a:schemeClr val="hlink"/>
                </a:solidFill>
                <a:hlinkClick r:id="rId7"/>
              </a:rPr>
              <a:t>Instagram</a:t>
            </a:r>
            <a:r>
              <a:rPr lang="en-GB" sz="1800">
                <a:solidFill>
                  <a:srgbClr val="2B2B73"/>
                </a:solidFill>
              </a:rPr>
              <a:t> @diversity_and_ability</a:t>
            </a:r>
            <a:endParaRPr sz="1800">
              <a:solidFill>
                <a:srgbClr val="2B2B73"/>
              </a:solidFill>
            </a:endParaRPr>
          </a:p>
          <a:p>
            <a:pPr indent="0" lvl="0" marL="1371600" rtl="0" algn="l">
              <a:spcBef>
                <a:spcPts val="0"/>
              </a:spcBef>
              <a:spcAft>
                <a:spcPts val="0"/>
              </a:spcAft>
              <a:buNone/>
            </a:pPr>
            <a:r>
              <a:t/>
            </a:r>
            <a:endParaRPr sz="1700">
              <a:solidFill>
                <a:srgbClr val="2B2B73"/>
              </a:solidFill>
            </a:endParaRPr>
          </a:p>
          <a:p>
            <a:pPr indent="0" lvl="0" marL="0" rtl="0" algn="l">
              <a:lnSpc>
                <a:spcPct val="115000"/>
              </a:lnSpc>
              <a:spcBef>
                <a:spcPts val="0"/>
              </a:spcBef>
              <a:spcAft>
                <a:spcPts val="1600"/>
              </a:spcAft>
              <a:buNone/>
            </a:pPr>
            <a:r>
              <a:t/>
            </a:r>
            <a:endParaRPr sz="1900">
              <a:solidFill>
                <a:srgbClr val="2B2B73"/>
              </a:solidFill>
            </a:endParaRPr>
          </a:p>
        </p:txBody>
      </p:sp>
      <p:pic>
        <p:nvPicPr>
          <p:cNvPr id="488" name="Google Shape;488;p93"/>
          <p:cNvPicPr preferRelativeResize="0"/>
          <p:nvPr/>
        </p:nvPicPr>
        <p:blipFill>
          <a:blip r:embed="rId8">
            <a:alphaModFix/>
          </a:blip>
          <a:stretch>
            <a:fillRect/>
          </a:stretch>
        </p:blipFill>
        <p:spPr>
          <a:xfrm>
            <a:off x="450775" y="816475"/>
            <a:ext cx="4321751" cy="1042450"/>
          </a:xfrm>
          <a:prstGeom prst="rect">
            <a:avLst/>
          </a:prstGeom>
          <a:noFill/>
          <a:ln>
            <a:noFill/>
          </a:ln>
        </p:spPr>
      </p:pic>
      <p:grpSp>
        <p:nvGrpSpPr>
          <p:cNvPr id="489" name="Google Shape;489;p93"/>
          <p:cNvGrpSpPr/>
          <p:nvPr/>
        </p:nvGrpSpPr>
        <p:grpSpPr>
          <a:xfrm>
            <a:off x="772400" y="3256600"/>
            <a:ext cx="272250" cy="1217675"/>
            <a:chOff x="772400" y="3256600"/>
            <a:chExt cx="272250" cy="1217675"/>
          </a:xfrm>
        </p:grpSpPr>
        <p:pic>
          <p:nvPicPr>
            <p:cNvPr id="490" name="Google Shape;490;p93"/>
            <p:cNvPicPr preferRelativeResize="0"/>
            <p:nvPr/>
          </p:nvPicPr>
          <p:blipFill>
            <a:blip r:embed="rId9">
              <a:alphaModFix/>
            </a:blip>
            <a:stretch>
              <a:fillRect/>
            </a:stretch>
          </p:blipFill>
          <p:spPr>
            <a:xfrm>
              <a:off x="772401" y="3901704"/>
              <a:ext cx="272249" cy="268705"/>
            </a:xfrm>
            <a:prstGeom prst="rect">
              <a:avLst/>
            </a:prstGeom>
            <a:noFill/>
            <a:ln>
              <a:noFill/>
            </a:ln>
          </p:spPr>
        </p:pic>
        <p:pic>
          <p:nvPicPr>
            <p:cNvPr id="491" name="Google Shape;491;p93"/>
            <p:cNvPicPr preferRelativeResize="0"/>
            <p:nvPr/>
          </p:nvPicPr>
          <p:blipFill>
            <a:blip r:embed="rId10">
              <a:alphaModFix/>
            </a:blip>
            <a:stretch>
              <a:fillRect/>
            </a:stretch>
          </p:blipFill>
          <p:spPr>
            <a:xfrm>
              <a:off x="772401" y="3585833"/>
              <a:ext cx="272248" cy="269156"/>
            </a:xfrm>
            <a:prstGeom prst="rect">
              <a:avLst/>
            </a:prstGeom>
            <a:noFill/>
            <a:ln>
              <a:noFill/>
            </a:ln>
          </p:spPr>
        </p:pic>
        <p:pic>
          <p:nvPicPr>
            <p:cNvPr id="492" name="Google Shape;492;p93"/>
            <p:cNvPicPr preferRelativeResize="0"/>
            <p:nvPr/>
          </p:nvPicPr>
          <p:blipFill>
            <a:blip r:embed="rId11">
              <a:alphaModFix/>
            </a:blip>
            <a:stretch>
              <a:fillRect/>
            </a:stretch>
          </p:blipFill>
          <p:spPr>
            <a:xfrm>
              <a:off x="772401" y="3256600"/>
              <a:ext cx="272248" cy="269142"/>
            </a:xfrm>
            <a:prstGeom prst="rect">
              <a:avLst/>
            </a:prstGeom>
            <a:noFill/>
            <a:ln>
              <a:noFill/>
            </a:ln>
          </p:spPr>
        </p:pic>
        <p:pic>
          <p:nvPicPr>
            <p:cNvPr id="493" name="Google Shape;493;p93"/>
            <p:cNvPicPr preferRelativeResize="0"/>
            <p:nvPr/>
          </p:nvPicPr>
          <p:blipFill>
            <a:blip r:embed="rId12">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olades">
  <p:cSld name="CUSTOM_6">
    <p:spTree>
      <p:nvGrpSpPr>
        <p:cNvPr id="494" name="Shape 494"/>
        <p:cNvGrpSpPr/>
        <p:nvPr/>
      </p:nvGrpSpPr>
      <p:grpSpPr>
        <a:xfrm>
          <a:off x="0" y="0"/>
          <a:ext cx="0" cy="0"/>
          <a:chOff x="0" y="0"/>
          <a:chExt cx="0" cy="0"/>
        </a:xfrm>
      </p:grpSpPr>
      <p:sp>
        <p:nvSpPr>
          <p:cNvPr id="495" name="Google Shape;495;p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496" name="Google Shape;496;p94"/>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9"/>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2.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77.xml"/><Relationship Id="rId20" Type="http://schemas.openxmlformats.org/officeDocument/2006/relationships/slideLayout" Target="../slideLayouts/slideLayout57.xml"/><Relationship Id="rId42" Type="http://schemas.openxmlformats.org/officeDocument/2006/relationships/theme" Target="../theme/theme1.xml"/><Relationship Id="rId41" Type="http://schemas.openxmlformats.org/officeDocument/2006/relationships/slideLayout" Target="../slideLayouts/slideLayout78.xml"/><Relationship Id="rId22" Type="http://schemas.openxmlformats.org/officeDocument/2006/relationships/slideLayout" Target="../slideLayouts/slideLayout59.xml"/><Relationship Id="rId21" Type="http://schemas.openxmlformats.org/officeDocument/2006/relationships/slideLayout" Target="../slideLayouts/slideLayout58.xml"/><Relationship Id="rId24" Type="http://schemas.openxmlformats.org/officeDocument/2006/relationships/slideLayout" Target="../slideLayouts/slideLayout61.xml"/><Relationship Id="rId23" Type="http://schemas.openxmlformats.org/officeDocument/2006/relationships/slideLayout" Target="../slideLayouts/slideLayout60.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26" Type="http://schemas.openxmlformats.org/officeDocument/2006/relationships/slideLayout" Target="../slideLayouts/slideLayout63.xml"/><Relationship Id="rId25" Type="http://schemas.openxmlformats.org/officeDocument/2006/relationships/slideLayout" Target="../slideLayouts/slideLayout62.xml"/><Relationship Id="rId28" Type="http://schemas.openxmlformats.org/officeDocument/2006/relationships/slideLayout" Target="../slideLayouts/slideLayout65.xml"/><Relationship Id="rId27" Type="http://schemas.openxmlformats.org/officeDocument/2006/relationships/slideLayout" Target="../slideLayouts/slideLayout6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29" Type="http://schemas.openxmlformats.org/officeDocument/2006/relationships/slideLayout" Target="../slideLayouts/slideLayout66.xml"/><Relationship Id="rId7" Type="http://schemas.openxmlformats.org/officeDocument/2006/relationships/slideLayout" Target="../slideLayouts/slideLayout44.xml"/><Relationship Id="rId8" Type="http://schemas.openxmlformats.org/officeDocument/2006/relationships/slideLayout" Target="../slideLayouts/slideLayout45.xml"/><Relationship Id="rId31" Type="http://schemas.openxmlformats.org/officeDocument/2006/relationships/slideLayout" Target="../slideLayouts/slideLayout68.xml"/><Relationship Id="rId30" Type="http://schemas.openxmlformats.org/officeDocument/2006/relationships/slideLayout" Target="../slideLayouts/slideLayout67.xml"/><Relationship Id="rId11" Type="http://schemas.openxmlformats.org/officeDocument/2006/relationships/slideLayout" Target="../slideLayouts/slideLayout48.xml"/><Relationship Id="rId33" Type="http://schemas.openxmlformats.org/officeDocument/2006/relationships/slideLayout" Target="../slideLayouts/slideLayout70.xml"/><Relationship Id="rId10" Type="http://schemas.openxmlformats.org/officeDocument/2006/relationships/slideLayout" Target="../slideLayouts/slideLayout47.xml"/><Relationship Id="rId32" Type="http://schemas.openxmlformats.org/officeDocument/2006/relationships/slideLayout" Target="../slideLayouts/slideLayout69.xml"/><Relationship Id="rId13" Type="http://schemas.openxmlformats.org/officeDocument/2006/relationships/slideLayout" Target="../slideLayouts/slideLayout50.xml"/><Relationship Id="rId35" Type="http://schemas.openxmlformats.org/officeDocument/2006/relationships/slideLayout" Target="../slideLayouts/slideLayout72.xml"/><Relationship Id="rId12" Type="http://schemas.openxmlformats.org/officeDocument/2006/relationships/slideLayout" Target="../slideLayouts/slideLayout49.xml"/><Relationship Id="rId34" Type="http://schemas.openxmlformats.org/officeDocument/2006/relationships/slideLayout" Target="../slideLayouts/slideLayout71.xml"/><Relationship Id="rId15" Type="http://schemas.openxmlformats.org/officeDocument/2006/relationships/slideLayout" Target="../slideLayouts/slideLayout52.xml"/><Relationship Id="rId37" Type="http://schemas.openxmlformats.org/officeDocument/2006/relationships/slideLayout" Target="../slideLayouts/slideLayout74.xml"/><Relationship Id="rId14" Type="http://schemas.openxmlformats.org/officeDocument/2006/relationships/slideLayout" Target="../slideLayouts/slideLayout51.xml"/><Relationship Id="rId36" Type="http://schemas.openxmlformats.org/officeDocument/2006/relationships/slideLayout" Target="../slideLayouts/slideLayout73.xml"/><Relationship Id="rId17" Type="http://schemas.openxmlformats.org/officeDocument/2006/relationships/slideLayout" Target="../slideLayouts/slideLayout54.xml"/><Relationship Id="rId39" Type="http://schemas.openxmlformats.org/officeDocument/2006/relationships/slideLayout" Target="../slideLayouts/slideLayout76.xml"/><Relationship Id="rId16" Type="http://schemas.openxmlformats.org/officeDocument/2006/relationships/slideLayout" Target="../slideLayouts/slideLayout53.xml"/><Relationship Id="rId38" Type="http://schemas.openxmlformats.org/officeDocument/2006/relationships/slideLayout" Target="../slideLayouts/slideLayout75.xml"/><Relationship Id="rId19" Type="http://schemas.openxmlformats.org/officeDocument/2006/relationships/slideLayout" Target="../slideLayouts/slideLayout56.xml"/><Relationship Id="rId18"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11" Type="http://schemas.openxmlformats.org/officeDocument/2006/relationships/slideLayout" Target="../slideLayouts/slideLayout89.xml"/><Relationship Id="rId10" Type="http://schemas.openxmlformats.org/officeDocument/2006/relationships/slideLayout" Target="../slideLayouts/slideLayout88.xml"/><Relationship Id="rId13" Type="http://schemas.openxmlformats.org/officeDocument/2006/relationships/slideLayout" Target="../slideLayouts/slideLayout91.xml"/><Relationship Id="rId12" Type="http://schemas.openxmlformats.org/officeDocument/2006/relationships/slideLayout" Target="../slideLayouts/slideLayout9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b="1" sz="30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chemeClr val="dk1"/>
              </a:buClr>
              <a:buSzPts val="1600"/>
              <a:buChar char="●"/>
              <a:defRPr sz="1600">
                <a:solidFill>
                  <a:schemeClr val="dk1"/>
                </a:solidFill>
              </a:defRPr>
            </a:lvl1pPr>
            <a:lvl2pPr indent="-330200" lvl="1" marL="914400" rtl="0">
              <a:lnSpc>
                <a:spcPct val="115000"/>
              </a:lnSpc>
              <a:spcBef>
                <a:spcPts val="1600"/>
              </a:spcBef>
              <a:spcAft>
                <a:spcPts val="0"/>
              </a:spcAft>
              <a:buClr>
                <a:schemeClr val="dk1"/>
              </a:buClr>
              <a:buSzPts val="1600"/>
              <a:buChar char="○"/>
              <a:defRPr sz="1600">
                <a:solidFill>
                  <a:schemeClr val="dk1"/>
                </a:solidFill>
              </a:defRPr>
            </a:lvl2pPr>
            <a:lvl3pPr indent="-330200" lvl="2" marL="1371600" rtl="0">
              <a:lnSpc>
                <a:spcPct val="115000"/>
              </a:lnSpc>
              <a:spcBef>
                <a:spcPts val="1600"/>
              </a:spcBef>
              <a:spcAft>
                <a:spcPts val="0"/>
              </a:spcAft>
              <a:buClr>
                <a:schemeClr val="dk1"/>
              </a:buClr>
              <a:buSzPts val="1600"/>
              <a:buChar char="■"/>
              <a:defRPr sz="1600">
                <a:solidFill>
                  <a:schemeClr val="dk1"/>
                </a:solidFill>
              </a:defRPr>
            </a:lvl3pPr>
            <a:lvl4pPr indent="-330200" lvl="3" marL="1828800" rtl="0">
              <a:lnSpc>
                <a:spcPct val="115000"/>
              </a:lnSpc>
              <a:spcBef>
                <a:spcPts val="1600"/>
              </a:spcBef>
              <a:spcAft>
                <a:spcPts val="0"/>
              </a:spcAft>
              <a:buClr>
                <a:schemeClr val="dk1"/>
              </a:buClr>
              <a:buSzPts val="1600"/>
              <a:buChar char="●"/>
              <a:defRPr sz="1600">
                <a:solidFill>
                  <a:schemeClr val="dk1"/>
                </a:solidFill>
              </a:defRPr>
            </a:lvl4pPr>
            <a:lvl5pPr indent="-330200" lvl="4" marL="2286000" rtl="0">
              <a:lnSpc>
                <a:spcPct val="115000"/>
              </a:lnSpc>
              <a:spcBef>
                <a:spcPts val="1600"/>
              </a:spcBef>
              <a:spcAft>
                <a:spcPts val="0"/>
              </a:spcAft>
              <a:buClr>
                <a:schemeClr val="dk1"/>
              </a:buClr>
              <a:buSzPts val="1600"/>
              <a:buChar char="○"/>
              <a:defRPr sz="1600">
                <a:solidFill>
                  <a:schemeClr val="dk1"/>
                </a:solidFill>
              </a:defRPr>
            </a:lvl5pPr>
            <a:lvl6pPr indent="-330200" lvl="5" marL="2743200" rtl="0">
              <a:lnSpc>
                <a:spcPct val="115000"/>
              </a:lnSpc>
              <a:spcBef>
                <a:spcPts val="1600"/>
              </a:spcBef>
              <a:spcAft>
                <a:spcPts val="0"/>
              </a:spcAft>
              <a:buClr>
                <a:schemeClr val="dk1"/>
              </a:buClr>
              <a:buSzPts val="1600"/>
              <a:buChar char="■"/>
              <a:defRPr sz="1600">
                <a:solidFill>
                  <a:schemeClr val="dk1"/>
                </a:solidFill>
              </a:defRPr>
            </a:lvl6pPr>
            <a:lvl7pPr indent="-330200" lvl="6" marL="3200400" rtl="0">
              <a:lnSpc>
                <a:spcPct val="115000"/>
              </a:lnSpc>
              <a:spcBef>
                <a:spcPts val="1600"/>
              </a:spcBef>
              <a:spcAft>
                <a:spcPts val="0"/>
              </a:spcAft>
              <a:buClr>
                <a:schemeClr val="dk1"/>
              </a:buClr>
              <a:buSzPts val="1600"/>
              <a:buChar char="●"/>
              <a:defRPr sz="1600">
                <a:solidFill>
                  <a:schemeClr val="dk1"/>
                </a:solidFill>
              </a:defRPr>
            </a:lvl7pPr>
            <a:lvl8pPr indent="-330200" lvl="7" marL="3657600" rtl="0">
              <a:lnSpc>
                <a:spcPct val="115000"/>
              </a:lnSpc>
              <a:spcBef>
                <a:spcPts val="1600"/>
              </a:spcBef>
              <a:spcAft>
                <a:spcPts val="0"/>
              </a:spcAft>
              <a:buClr>
                <a:schemeClr val="dk1"/>
              </a:buClr>
              <a:buSzPts val="1600"/>
              <a:buChar char="○"/>
              <a:defRPr sz="1600">
                <a:solidFill>
                  <a:schemeClr val="dk1"/>
                </a:solidFill>
              </a:defRPr>
            </a:lvl8pPr>
            <a:lvl9pPr indent="-330200" lvl="8" marL="4114800" rtl="0">
              <a:lnSpc>
                <a:spcPct val="115000"/>
              </a:lnSpc>
              <a:spcBef>
                <a:spcPts val="1600"/>
              </a:spcBef>
              <a:spcAft>
                <a:spcPts val="1600"/>
              </a:spcAft>
              <a:buClr>
                <a:schemeClr val="dk1"/>
              </a:buClr>
              <a:buSzPts val="1600"/>
              <a:buChar char="■"/>
              <a:defRPr sz="1600">
                <a:solidFill>
                  <a:schemeClr val="dk1"/>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1" name="Shape 191"/>
        <p:cNvGrpSpPr/>
        <p:nvPr/>
      </p:nvGrpSpPr>
      <p:grpSpPr>
        <a:xfrm>
          <a:off x="0" y="0"/>
          <a:ext cx="0" cy="0"/>
          <a:chOff x="0" y="0"/>
          <a:chExt cx="0" cy="0"/>
        </a:xfrm>
      </p:grpSpPr>
      <p:sp>
        <p:nvSpPr>
          <p:cNvPr id="192" name="Google Shape;192;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None/>
              <a:defRPr b="1" sz="30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93" name="Google Shape;193;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chemeClr val="dk1"/>
              </a:buClr>
              <a:buSzPts val="1600"/>
              <a:buChar char="●"/>
              <a:defRPr sz="1600">
                <a:solidFill>
                  <a:schemeClr val="dk1"/>
                </a:solidFill>
              </a:defRPr>
            </a:lvl1pPr>
            <a:lvl2pPr indent="-330200" lvl="1" marL="914400" rtl="0">
              <a:lnSpc>
                <a:spcPct val="115000"/>
              </a:lnSpc>
              <a:spcBef>
                <a:spcPts val="1600"/>
              </a:spcBef>
              <a:spcAft>
                <a:spcPts val="0"/>
              </a:spcAft>
              <a:buClr>
                <a:schemeClr val="dk1"/>
              </a:buClr>
              <a:buSzPts val="1600"/>
              <a:buChar char="○"/>
              <a:defRPr sz="1600">
                <a:solidFill>
                  <a:schemeClr val="dk1"/>
                </a:solidFill>
              </a:defRPr>
            </a:lvl2pPr>
            <a:lvl3pPr indent="-330200" lvl="2" marL="1371600" rtl="0">
              <a:lnSpc>
                <a:spcPct val="115000"/>
              </a:lnSpc>
              <a:spcBef>
                <a:spcPts val="1600"/>
              </a:spcBef>
              <a:spcAft>
                <a:spcPts val="0"/>
              </a:spcAft>
              <a:buClr>
                <a:schemeClr val="dk1"/>
              </a:buClr>
              <a:buSzPts val="1600"/>
              <a:buChar char="■"/>
              <a:defRPr sz="1600">
                <a:solidFill>
                  <a:schemeClr val="dk1"/>
                </a:solidFill>
              </a:defRPr>
            </a:lvl3pPr>
            <a:lvl4pPr indent="-330200" lvl="3" marL="1828800" rtl="0">
              <a:lnSpc>
                <a:spcPct val="115000"/>
              </a:lnSpc>
              <a:spcBef>
                <a:spcPts val="1600"/>
              </a:spcBef>
              <a:spcAft>
                <a:spcPts val="0"/>
              </a:spcAft>
              <a:buClr>
                <a:schemeClr val="dk1"/>
              </a:buClr>
              <a:buSzPts val="1600"/>
              <a:buChar char="●"/>
              <a:defRPr sz="1600">
                <a:solidFill>
                  <a:schemeClr val="dk1"/>
                </a:solidFill>
              </a:defRPr>
            </a:lvl4pPr>
            <a:lvl5pPr indent="-330200" lvl="4" marL="2286000" rtl="0">
              <a:lnSpc>
                <a:spcPct val="115000"/>
              </a:lnSpc>
              <a:spcBef>
                <a:spcPts val="1600"/>
              </a:spcBef>
              <a:spcAft>
                <a:spcPts val="0"/>
              </a:spcAft>
              <a:buClr>
                <a:schemeClr val="dk1"/>
              </a:buClr>
              <a:buSzPts val="1600"/>
              <a:buChar char="○"/>
              <a:defRPr sz="1600">
                <a:solidFill>
                  <a:schemeClr val="dk1"/>
                </a:solidFill>
              </a:defRPr>
            </a:lvl5pPr>
            <a:lvl6pPr indent="-330200" lvl="5" marL="2743200" rtl="0">
              <a:lnSpc>
                <a:spcPct val="115000"/>
              </a:lnSpc>
              <a:spcBef>
                <a:spcPts val="1600"/>
              </a:spcBef>
              <a:spcAft>
                <a:spcPts val="0"/>
              </a:spcAft>
              <a:buClr>
                <a:schemeClr val="dk1"/>
              </a:buClr>
              <a:buSzPts val="1600"/>
              <a:buChar char="■"/>
              <a:defRPr sz="1600">
                <a:solidFill>
                  <a:schemeClr val="dk1"/>
                </a:solidFill>
              </a:defRPr>
            </a:lvl6pPr>
            <a:lvl7pPr indent="-330200" lvl="6" marL="3200400" rtl="0">
              <a:lnSpc>
                <a:spcPct val="115000"/>
              </a:lnSpc>
              <a:spcBef>
                <a:spcPts val="1600"/>
              </a:spcBef>
              <a:spcAft>
                <a:spcPts val="0"/>
              </a:spcAft>
              <a:buClr>
                <a:schemeClr val="dk1"/>
              </a:buClr>
              <a:buSzPts val="1600"/>
              <a:buChar char="●"/>
              <a:defRPr sz="1600">
                <a:solidFill>
                  <a:schemeClr val="dk1"/>
                </a:solidFill>
              </a:defRPr>
            </a:lvl7pPr>
            <a:lvl8pPr indent="-330200" lvl="7" marL="3657600" rtl="0">
              <a:lnSpc>
                <a:spcPct val="115000"/>
              </a:lnSpc>
              <a:spcBef>
                <a:spcPts val="1600"/>
              </a:spcBef>
              <a:spcAft>
                <a:spcPts val="0"/>
              </a:spcAft>
              <a:buClr>
                <a:schemeClr val="dk1"/>
              </a:buClr>
              <a:buSzPts val="1600"/>
              <a:buChar char="○"/>
              <a:defRPr sz="1600">
                <a:solidFill>
                  <a:schemeClr val="dk1"/>
                </a:solidFill>
              </a:defRPr>
            </a:lvl8pPr>
            <a:lvl9pPr indent="-330200" lvl="8" marL="4114800" rtl="0">
              <a:lnSpc>
                <a:spcPct val="115000"/>
              </a:lnSpc>
              <a:spcBef>
                <a:spcPts val="1600"/>
              </a:spcBef>
              <a:spcAft>
                <a:spcPts val="1600"/>
              </a:spcAft>
              <a:buClr>
                <a:schemeClr val="dk1"/>
              </a:buClr>
              <a:buSzPts val="1600"/>
              <a:buChar char="■"/>
              <a:defRPr sz="1600">
                <a:solidFill>
                  <a:schemeClr val="dk1"/>
                </a:solidFill>
              </a:defRPr>
            </a:lvl9pPr>
          </a:lstStyle>
          <a:p/>
        </p:txBody>
      </p:sp>
      <p:sp>
        <p:nvSpPr>
          <p:cNvPr id="194" name="Google Shape;19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440" name="Shape 440"/>
        <p:cNvGrpSpPr/>
        <p:nvPr/>
      </p:nvGrpSpPr>
      <p:grpSpPr>
        <a:xfrm>
          <a:off x="0" y="0"/>
          <a:ext cx="0" cy="0"/>
          <a:chOff x="0" y="0"/>
          <a:chExt cx="0" cy="0"/>
        </a:xfrm>
      </p:grpSpPr>
      <p:sp>
        <p:nvSpPr>
          <p:cNvPr id="441" name="Google Shape;441;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42" name="Google Shape;442;p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Char char="●"/>
              <a:defRPr sz="1800">
                <a:solidFill>
                  <a:schemeClr val="dk1"/>
                </a:solidFill>
              </a:defRPr>
            </a:lvl1pPr>
            <a:lvl2pPr indent="-317500" lvl="1" marL="914400" rtl="0">
              <a:lnSpc>
                <a:spcPct val="115000"/>
              </a:lnSpc>
              <a:spcBef>
                <a:spcPts val="1600"/>
              </a:spcBef>
              <a:spcAft>
                <a:spcPts val="0"/>
              </a:spcAft>
              <a:buClr>
                <a:schemeClr val="dk1"/>
              </a:buClr>
              <a:buSzPts val="1400"/>
              <a:buChar char="○"/>
              <a:defRPr>
                <a:solidFill>
                  <a:schemeClr val="dk1"/>
                </a:solidFill>
              </a:defRPr>
            </a:lvl2pPr>
            <a:lvl3pPr indent="-317500" lvl="2" marL="1371600" rtl="0">
              <a:lnSpc>
                <a:spcPct val="115000"/>
              </a:lnSpc>
              <a:spcBef>
                <a:spcPts val="1600"/>
              </a:spcBef>
              <a:spcAft>
                <a:spcPts val="0"/>
              </a:spcAft>
              <a:buClr>
                <a:schemeClr val="dk1"/>
              </a:buClr>
              <a:buSzPts val="1400"/>
              <a:buChar char="■"/>
              <a:defRPr>
                <a:solidFill>
                  <a:schemeClr val="dk1"/>
                </a:solidFill>
              </a:defRPr>
            </a:lvl3pPr>
            <a:lvl4pPr indent="-317500" lvl="3" marL="1828800" rtl="0">
              <a:lnSpc>
                <a:spcPct val="115000"/>
              </a:lnSpc>
              <a:spcBef>
                <a:spcPts val="1600"/>
              </a:spcBef>
              <a:spcAft>
                <a:spcPts val="0"/>
              </a:spcAft>
              <a:buClr>
                <a:schemeClr val="dk1"/>
              </a:buClr>
              <a:buSzPts val="1400"/>
              <a:buChar char="●"/>
              <a:defRPr>
                <a:solidFill>
                  <a:schemeClr val="dk1"/>
                </a:solidFill>
              </a:defRPr>
            </a:lvl4pPr>
            <a:lvl5pPr indent="-317500" lvl="4" marL="2286000" rtl="0">
              <a:lnSpc>
                <a:spcPct val="115000"/>
              </a:lnSpc>
              <a:spcBef>
                <a:spcPts val="1600"/>
              </a:spcBef>
              <a:spcAft>
                <a:spcPts val="0"/>
              </a:spcAft>
              <a:buClr>
                <a:schemeClr val="dk1"/>
              </a:buClr>
              <a:buSzPts val="1400"/>
              <a:buChar char="○"/>
              <a:defRPr>
                <a:solidFill>
                  <a:schemeClr val="dk1"/>
                </a:solidFill>
              </a:defRPr>
            </a:lvl5pPr>
            <a:lvl6pPr indent="-317500" lvl="5" marL="2743200" rtl="0">
              <a:lnSpc>
                <a:spcPct val="115000"/>
              </a:lnSpc>
              <a:spcBef>
                <a:spcPts val="1600"/>
              </a:spcBef>
              <a:spcAft>
                <a:spcPts val="0"/>
              </a:spcAft>
              <a:buClr>
                <a:schemeClr val="dk1"/>
              </a:buClr>
              <a:buSzPts val="1400"/>
              <a:buChar char="■"/>
              <a:defRPr>
                <a:solidFill>
                  <a:schemeClr val="dk1"/>
                </a:solidFill>
              </a:defRPr>
            </a:lvl6pPr>
            <a:lvl7pPr indent="-317500" lvl="6" marL="3200400" rtl="0">
              <a:lnSpc>
                <a:spcPct val="115000"/>
              </a:lnSpc>
              <a:spcBef>
                <a:spcPts val="1600"/>
              </a:spcBef>
              <a:spcAft>
                <a:spcPts val="0"/>
              </a:spcAft>
              <a:buClr>
                <a:schemeClr val="dk1"/>
              </a:buClr>
              <a:buSzPts val="1400"/>
              <a:buChar char="●"/>
              <a:defRPr>
                <a:solidFill>
                  <a:schemeClr val="dk1"/>
                </a:solidFill>
              </a:defRPr>
            </a:lvl7pPr>
            <a:lvl8pPr indent="-317500" lvl="7" marL="3657600" rtl="0">
              <a:lnSpc>
                <a:spcPct val="115000"/>
              </a:lnSpc>
              <a:spcBef>
                <a:spcPts val="1600"/>
              </a:spcBef>
              <a:spcAft>
                <a:spcPts val="0"/>
              </a:spcAft>
              <a:buClr>
                <a:schemeClr val="dk1"/>
              </a:buClr>
              <a:buSzPts val="1400"/>
              <a:buChar char="○"/>
              <a:defRPr>
                <a:solidFill>
                  <a:schemeClr val="dk1"/>
                </a:solidFill>
              </a:defRPr>
            </a:lvl8pPr>
            <a:lvl9pPr indent="-317500" lvl="8" marL="4114800" rtl="0">
              <a:lnSpc>
                <a:spcPct val="115000"/>
              </a:lnSpc>
              <a:spcBef>
                <a:spcPts val="1600"/>
              </a:spcBef>
              <a:spcAft>
                <a:spcPts val="1600"/>
              </a:spcAft>
              <a:buClr>
                <a:schemeClr val="dk1"/>
              </a:buClr>
              <a:buSzPts val="1400"/>
              <a:buChar char="■"/>
              <a:defRPr>
                <a:solidFill>
                  <a:schemeClr val="dk1"/>
                </a:solidFill>
              </a:defRPr>
            </a:lvl9pPr>
          </a:lstStyle>
          <a:p/>
        </p:txBody>
      </p:sp>
      <p:sp>
        <p:nvSpPr>
          <p:cNvPr id="443" name="Google Shape;443;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66.png"/><Relationship Id="rId4" Type="http://schemas.openxmlformats.org/officeDocument/2006/relationships/image" Target="../media/image14.png"/><Relationship Id="rId5"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51.png"/><Relationship Id="rId5"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6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7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57.png"/><Relationship Id="rId4" Type="http://schemas.openxmlformats.org/officeDocument/2006/relationships/image" Target="../media/image53.png"/><Relationship Id="rId5" Type="http://schemas.openxmlformats.org/officeDocument/2006/relationships/image" Target="../media/image56.png"/><Relationship Id="rId6" Type="http://schemas.openxmlformats.org/officeDocument/2006/relationships/image" Target="../media/image55.png"/><Relationship Id="rId7"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57.png"/><Relationship Id="rId4" Type="http://schemas.openxmlformats.org/officeDocument/2006/relationships/image" Target="../media/image53.png"/><Relationship Id="rId5" Type="http://schemas.openxmlformats.org/officeDocument/2006/relationships/image" Target="../media/image23.png"/><Relationship Id="rId6"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65.png"/><Relationship Id="rId4" Type="http://schemas.openxmlformats.org/officeDocument/2006/relationships/image" Target="../media/image72.png"/><Relationship Id="rId9" Type="http://schemas.openxmlformats.org/officeDocument/2006/relationships/image" Target="../media/image69.png"/><Relationship Id="rId5" Type="http://schemas.openxmlformats.org/officeDocument/2006/relationships/image" Target="../media/image53.png"/><Relationship Id="rId6" Type="http://schemas.openxmlformats.org/officeDocument/2006/relationships/image" Target="../media/image68.png"/><Relationship Id="rId7" Type="http://schemas.openxmlformats.org/officeDocument/2006/relationships/image" Target="../media/image23.png"/><Relationship Id="rId8" Type="http://schemas.openxmlformats.org/officeDocument/2006/relationships/image" Target="../media/image55.png"/><Relationship Id="rId11" Type="http://schemas.openxmlformats.org/officeDocument/2006/relationships/image" Target="../media/image71.png"/><Relationship Id="rId10" Type="http://schemas.openxmlformats.org/officeDocument/2006/relationships/image" Target="../media/image67.png"/><Relationship Id="rId13" Type="http://schemas.openxmlformats.org/officeDocument/2006/relationships/image" Target="../media/image75.png"/><Relationship Id="rId12" Type="http://schemas.openxmlformats.org/officeDocument/2006/relationships/image" Target="../media/image7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8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8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8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5.png"/><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25.png"/><Relationship Id="rId4" Type="http://schemas.openxmlformats.org/officeDocument/2006/relationships/image" Target="../media/image8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5.png"/><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25.png"/><Relationship Id="rId4" Type="http://schemas.openxmlformats.org/officeDocument/2006/relationships/image" Target="../media/image9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5.png"/><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5.png"/><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9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5.pn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23.png"/><Relationship Id="rId5" Type="http://schemas.openxmlformats.org/officeDocument/2006/relationships/image" Target="../media/image34.jpg"/><Relationship Id="rId6" Type="http://schemas.openxmlformats.org/officeDocument/2006/relationships/image" Target="../media/image2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5.png"/><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5.png"/><Relationship Id="rId4" Type="http://schemas.openxmlformats.org/officeDocument/2006/relationships/image" Target="../media/image9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25.png"/><Relationship Id="rId4" Type="http://schemas.openxmlformats.org/officeDocument/2006/relationships/image" Target="../media/image9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25.png"/><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25.png"/><Relationship Id="rId4" Type="http://schemas.openxmlformats.org/officeDocument/2006/relationships/image" Target="../media/image9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9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25.png"/><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25.png"/><Relationship Id="rId4" Type="http://schemas.openxmlformats.org/officeDocument/2006/relationships/image" Target="../media/image9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25.png"/><Relationship Id="rId4" Type="http://schemas.openxmlformats.org/officeDocument/2006/relationships/image" Target="../media/image101.png"/><Relationship Id="rId5" Type="http://schemas.openxmlformats.org/officeDocument/2006/relationships/image" Target="../media/image97.png"/><Relationship Id="rId6" Type="http://schemas.openxmlformats.org/officeDocument/2006/relationships/image" Target="../media/image10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25.png"/><Relationship Id="rId4" Type="http://schemas.openxmlformats.org/officeDocument/2006/relationships/image" Target="../media/image101.png"/><Relationship Id="rId5" Type="http://schemas.openxmlformats.org/officeDocument/2006/relationships/image" Target="../media/image110.png"/><Relationship Id="rId6" Type="http://schemas.openxmlformats.org/officeDocument/2006/relationships/hyperlink" Target="mailto:ti@diversityandability.com" TargetMode="External"/><Relationship Id="rId7" Type="http://schemas.openxmlformats.org/officeDocument/2006/relationships/image" Target="../media/image10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9.png"/><Relationship Id="rId4" Type="http://schemas.openxmlformats.org/officeDocument/2006/relationships/image" Target="../media/image23.png"/><Relationship Id="rId5" Type="http://schemas.openxmlformats.org/officeDocument/2006/relationships/image" Target="../media/image32.png"/><Relationship Id="rId6" Type="http://schemas.openxmlformats.org/officeDocument/2006/relationships/image" Target="../media/image3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10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25.png"/><Relationship Id="rId4" Type="http://schemas.openxmlformats.org/officeDocument/2006/relationships/image" Target="../media/image1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image" Target="../media/image65.png"/><Relationship Id="rId4" Type="http://schemas.openxmlformats.org/officeDocument/2006/relationships/image" Target="../media/image72.png"/><Relationship Id="rId9" Type="http://schemas.openxmlformats.org/officeDocument/2006/relationships/image" Target="../media/image77.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67.png"/><Relationship Id="rId8" Type="http://schemas.openxmlformats.org/officeDocument/2006/relationships/image" Target="../media/image71.png"/><Relationship Id="rId10" Type="http://schemas.openxmlformats.org/officeDocument/2006/relationships/image" Target="../media/image7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35.jpg"/><Relationship Id="rId5"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45.png"/><Relationship Id="rId6"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95"/>
          <p:cNvPicPr preferRelativeResize="0"/>
          <p:nvPr/>
        </p:nvPicPr>
        <p:blipFill>
          <a:blip r:embed="rId3">
            <a:alphaModFix/>
          </a:blip>
          <a:stretch>
            <a:fillRect/>
          </a:stretch>
        </p:blipFill>
        <p:spPr>
          <a:xfrm>
            <a:off x="910800" y="2857225"/>
            <a:ext cx="2153550" cy="646050"/>
          </a:xfrm>
          <a:prstGeom prst="rect">
            <a:avLst/>
          </a:prstGeom>
          <a:noFill/>
          <a:ln>
            <a:noFill/>
          </a:ln>
        </p:spPr>
      </p:pic>
      <p:sp>
        <p:nvSpPr>
          <p:cNvPr id="502" name="Google Shape;502;p95"/>
          <p:cNvSpPr/>
          <p:nvPr/>
        </p:nvSpPr>
        <p:spPr>
          <a:xfrm>
            <a:off x="-39175" y="0"/>
            <a:ext cx="4611300" cy="3525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3" name="Google Shape;503;p95"/>
          <p:cNvPicPr preferRelativeResize="0"/>
          <p:nvPr/>
        </p:nvPicPr>
        <p:blipFill>
          <a:blip r:embed="rId4">
            <a:alphaModFix/>
          </a:blip>
          <a:stretch>
            <a:fillRect/>
          </a:stretch>
        </p:blipFill>
        <p:spPr>
          <a:xfrm>
            <a:off x="431450" y="578025"/>
            <a:ext cx="3645148" cy="879225"/>
          </a:xfrm>
          <a:prstGeom prst="rect">
            <a:avLst/>
          </a:prstGeom>
          <a:noFill/>
          <a:ln>
            <a:noFill/>
          </a:ln>
        </p:spPr>
      </p:pic>
      <p:sp>
        <p:nvSpPr>
          <p:cNvPr id="504" name="Google Shape;504;p95"/>
          <p:cNvSpPr txBox="1"/>
          <p:nvPr>
            <p:ph type="title"/>
          </p:nvPr>
        </p:nvSpPr>
        <p:spPr>
          <a:xfrm>
            <a:off x="0" y="3503275"/>
            <a:ext cx="9144000" cy="1640100"/>
          </a:xfrm>
          <a:prstGeom prst="rect">
            <a:avLst/>
          </a:prstGeom>
          <a:solidFill>
            <a:schemeClr val="dk1"/>
          </a:solidFill>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3800">
                <a:solidFill>
                  <a:schemeClr val="accent6"/>
                </a:solidFill>
              </a:rPr>
              <a:t>Train The Trainer: Week One</a:t>
            </a:r>
            <a:endParaRPr sz="3800">
              <a:solidFill>
                <a:schemeClr val="accent6"/>
              </a:solidFill>
            </a:endParaRPr>
          </a:p>
        </p:txBody>
      </p:sp>
      <p:pic>
        <p:nvPicPr>
          <p:cNvPr id="505" name="Google Shape;505;p95"/>
          <p:cNvPicPr preferRelativeResize="0"/>
          <p:nvPr/>
        </p:nvPicPr>
        <p:blipFill>
          <a:blip r:embed="rId5">
            <a:alphaModFix/>
          </a:blip>
          <a:stretch>
            <a:fillRect/>
          </a:stretch>
        </p:blipFill>
        <p:spPr>
          <a:xfrm>
            <a:off x="910809" y="1436500"/>
            <a:ext cx="2270475" cy="227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104"/>
          <p:cNvSpPr txBox="1"/>
          <p:nvPr>
            <p:ph idx="1" type="body"/>
          </p:nvPr>
        </p:nvSpPr>
        <p:spPr>
          <a:xfrm>
            <a:off x="-44450" y="1117650"/>
            <a:ext cx="4788000" cy="3331800"/>
          </a:xfrm>
          <a:prstGeom prst="rect">
            <a:avLst/>
          </a:prstGeom>
          <a:solidFill>
            <a:schemeClr val="dk2"/>
          </a:solidFill>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Clr>
                <a:schemeClr val="lt1"/>
              </a:buClr>
              <a:buSzPts val="1600"/>
              <a:buChar char="●"/>
            </a:pPr>
            <a:r>
              <a:rPr b="1" lang="en-GB">
                <a:solidFill>
                  <a:schemeClr val="lt1"/>
                </a:solidFill>
              </a:rPr>
              <a:t>Week One Reflections</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Teaching Skills </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Facilitation Skills </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Supporting Learners</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Providing space for feedback </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Post Session Assignment</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Questions and Reflections </a:t>
            </a:r>
            <a:endParaRPr b="1">
              <a:solidFill>
                <a:schemeClr val="lt1"/>
              </a:solidFill>
            </a:endParaRPr>
          </a:p>
          <a:p>
            <a:pPr indent="0" lvl="0" marL="0" rtl="0" algn="l">
              <a:lnSpc>
                <a:spcPct val="100000"/>
              </a:lnSpc>
              <a:spcBef>
                <a:spcPts val="1000"/>
              </a:spcBef>
              <a:spcAft>
                <a:spcPts val="0"/>
              </a:spcAft>
              <a:buNone/>
            </a:pPr>
            <a:r>
              <a:t/>
            </a:r>
            <a:endParaRPr>
              <a:solidFill>
                <a:schemeClr val="lt1"/>
              </a:solidFill>
            </a:endParaRPr>
          </a:p>
        </p:txBody>
      </p:sp>
      <p:sp>
        <p:nvSpPr>
          <p:cNvPr id="618" name="Google Shape;618;p104"/>
          <p:cNvSpPr txBox="1"/>
          <p:nvPr>
            <p:ph type="title"/>
          </p:nvPr>
        </p:nvSpPr>
        <p:spPr>
          <a:xfrm>
            <a:off x="0" y="-16500"/>
            <a:ext cx="9144000" cy="8787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Course Overview: Week </a:t>
            </a:r>
            <a:r>
              <a:rPr lang="en-GB">
                <a:solidFill>
                  <a:schemeClr val="lt2"/>
                </a:solidFill>
              </a:rPr>
              <a:t>Two Breakdown</a:t>
            </a:r>
            <a:endParaRPr>
              <a:solidFill>
                <a:schemeClr val="lt2"/>
              </a:solidFill>
            </a:endParaRPr>
          </a:p>
          <a:p>
            <a:pPr indent="0" lvl="0" marL="0" rtl="0" algn="l">
              <a:spcBef>
                <a:spcPts val="0"/>
              </a:spcBef>
              <a:spcAft>
                <a:spcPts val="0"/>
              </a:spcAft>
              <a:buNone/>
            </a:pPr>
            <a:r>
              <a:rPr lang="en-GB" sz="2000">
                <a:solidFill>
                  <a:schemeClr val="lt2"/>
                </a:solidFill>
              </a:rPr>
              <a:t>Session Overview and Assignments</a:t>
            </a:r>
            <a:endParaRPr sz="2000">
              <a:solidFill>
                <a:schemeClr val="lt2"/>
              </a:solidFill>
            </a:endParaRPr>
          </a:p>
        </p:txBody>
      </p:sp>
      <p:pic>
        <p:nvPicPr>
          <p:cNvPr id="619" name="Google Shape;619;p104"/>
          <p:cNvPicPr preferRelativeResize="0"/>
          <p:nvPr/>
        </p:nvPicPr>
        <p:blipFill rotWithShape="1">
          <a:blip r:embed="rId3">
            <a:alphaModFix/>
          </a:blip>
          <a:srcRect b="0" l="0" r="0" t="0"/>
          <a:stretch/>
        </p:blipFill>
        <p:spPr>
          <a:xfrm>
            <a:off x="7826650" y="4800770"/>
            <a:ext cx="1131301" cy="272456"/>
          </a:xfrm>
          <a:prstGeom prst="rect">
            <a:avLst/>
          </a:prstGeom>
          <a:noFill/>
          <a:ln>
            <a:noFill/>
          </a:ln>
        </p:spPr>
      </p:pic>
      <p:sp>
        <p:nvSpPr>
          <p:cNvPr id="620" name="Google Shape;620;p104"/>
          <p:cNvSpPr txBox="1"/>
          <p:nvPr/>
        </p:nvSpPr>
        <p:spPr>
          <a:xfrm>
            <a:off x="4682050" y="1117652"/>
            <a:ext cx="4275900" cy="26373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dk2"/>
                </a:solidFill>
              </a:rPr>
              <a:t>Post session Assignments </a:t>
            </a:r>
            <a:endParaRPr b="1">
              <a:solidFill>
                <a:schemeClr val="dk2"/>
              </a:solidFill>
            </a:endParaRPr>
          </a:p>
          <a:p>
            <a:pPr indent="0" lvl="0" marL="0" rtl="0" algn="l">
              <a:spcBef>
                <a:spcPts val="0"/>
              </a:spcBef>
              <a:spcAft>
                <a:spcPts val="0"/>
              </a:spcAft>
              <a:buNone/>
            </a:pPr>
            <a:r>
              <a:rPr b="1" lang="en-GB">
                <a:solidFill>
                  <a:schemeClr val="dk2"/>
                </a:solidFill>
              </a:rPr>
              <a:t>(No Marked Assignments This Week)</a:t>
            </a:r>
            <a:endParaRPr b="1">
              <a:solidFill>
                <a:schemeClr val="dk2"/>
              </a:solidFill>
            </a:endParaRPr>
          </a:p>
          <a:p>
            <a:pPr indent="0" lvl="0" marL="0" rtl="0" algn="l">
              <a:spcBef>
                <a:spcPts val="0"/>
              </a:spcBef>
              <a:spcAft>
                <a:spcPts val="0"/>
              </a:spcAft>
              <a:buNone/>
            </a:pPr>
            <a:r>
              <a:t/>
            </a:r>
            <a:endParaRPr b="1">
              <a:solidFill>
                <a:schemeClr val="dk2"/>
              </a:solidFill>
            </a:endParaRPr>
          </a:p>
          <a:p>
            <a:pPr indent="-317500" lvl="0" marL="457200" rtl="0" algn="l">
              <a:spcBef>
                <a:spcPts val="0"/>
              </a:spcBef>
              <a:spcAft>
                <a:spcPts val="0"/>
              </a:spcAft>
              <a:buClr>
                <a:schemeClr val="dk2"/>
              </a:buClr>
              <a:buSzPts val="1400"/>
              <a:buChar char="●"/>
            </a:pPr>
            <a:r>
              <a:rPr b="1" lang="en-GB">
                <a:solidFill>
                  <a:schemeClr val="dk2"/>
                </a:solidFill>
              </a:rPr>
              <a:t>Exploring Facilitation Challenges</a:t>
            </a:r>
            <a:endParaRPr b="1">
              <a:solidFill>
                <a:schemeClr val="dk2"/>
              </a:solidFill>
            </a:endParaRPr>
          </a:p>
          <a:p>
            <a:pPr indent="-317500" lvl="0" marL="457200" rtl="0" algn="l">
              <a:spcBef>
                <a:spcPts val="1000"/>
              </a:spcBef>
              <a:spcAft>
                <a:spcPts val="0"/>
              </a:spcAft>
              <a:buClr>
                <a:schemeClr val="dk2"/>
              </a:buClr>
              <a:buSzPts val="1400"/>
              <a:buChar char="●"/>
            </a:pPr>
            <a:r>
              <a:rPr b="1" lang="en-GB">
                <a:solidFill>
                  <a:schemeClr val="dk2"/>
                </a:solidFill>
              </a:rPr>
              <a:t>Reflecting on your teaching and facilitation skills</a:t>
            </a:r>
            <a:endParaRPr b="1">
              <a:solidFill>
                <a:schemeClr val="dk2"/>
              </a:solidFill>
            </a:endParaRPr>
          </a:p>
          <a:p>
            <a:pPr indent="-317500" lvl="0" marL="457200" rtl="0" algn="l">
              <a:spcBef>
                <a:spcPts val="1000"/>
              </a:spcBef>
              <a:spcAft>
                <a:spcPts val="0"/>
              </a:spcAft>
              <a:buClr>
                <a:schemeClr val="dk2"/>
              </a:buClr>
              <a:buSzPts val="1400"/>
              <a:buChar char="●"/>
            </a:pPr>
            <a:r>
              <a:rPr b="1" lang="en-GB">
                <a:solidFill>
                  <a:schemeClr val="dk2"/>
                </a:solidFill>
              </a:rPr>
              <a:t>Acting on Feedback </a:t>
            </a:r>
            <a:endParaRPr b="1">
              <a:solidFill>
                <a:schemeClr val="dk2"/>
              </a:solidFill>
            </a:endParaRPr>
          </a:p>
          <a:p>
            <a:pPr indent="0" lvl="0" marL="457200" rtl="0" algn="l">
              <a:spcBef>
                <a:spcPts val="1000"/>
              </a:spcBef>
              <a:spcAft>
                <a:spcPts val="0"/>
              </a:spcAft>
              <a:buNone/>
            </a:pPr>
            <a:r>
              <a:t/>
            </a:r>
            <a:endParaRPr b="1">
              <a:solidFill>
                <a:schemeClr val="dk2"/>
              </a:solidFill>
            </a:endParaRPr>
          </a:p>
          <a:p>
            <a:pPr indent="0" lvl="0" marL="457200" rtl="0" algn="l">
              <a:spcBef>
                <a:spcPts val="1000"/>
              </a:spcBef>
              <a:spcAft>
                <a:spcPts val="0"/>
              </a:spcAft>
              <a:buNone/>
            </a:pPr>
            <a:r>
              <a:t/>
            </a:r>
            <a:endParaRPr b="1"/>
          </a:p>
        </p:txBody>
      </p:sp>
      <p:sp>
        <p:nvSpPr>
          <p:cNvPr id="621" name="Google Shape;621;p104"/>
          <p:cNvSpPr/>
          <p:nvPr/>
        </p:nvSpPr>
        <p:spPr>
          <a:xfrm>
            <a:off x="3243850" y="3332721"/>
            <a:ext cx="5287950" cy="1945836"/>
          </a:xfrm>
          <a:prstGeom prst="irregularSeal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lt1"/>
                </a:solidFill>
              </a:rPr>
              <a:t>Don’t forget you can connect with your peers on the moodle forum </a:t>
            </a:r>
            <a:endParaRPr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05"/>
          <p:cNvSpPr txBox="1"/>
          <p:nvPr>
            <p:ph idx="1" type="body"/>
          </p:nvPr>
        </p:nvSpPr>
        <p:spPr>
          <a:xfrm>
            <a:off x="-44450" y="1117650"/>
            <a:ext cx="4788000" cy="3331800"/>
          </a:xfrm>
          <a:prstGeom prst="rect">
            <a:avLst/>
          </a:prstGeom>
          <a:solidFill>
            <a:schemeClr val="dk2"/>
          </a:solidFill>
        </p:spPr>
        <p:txBody>
          <a:bodyPr anchorCtr="0" anchor="t" bIns="91425" lIns="91425" spcFirstLastPara="1" rIns="91425" wrap="square" tIns="91425">
            <a:noAutofit/>
          </a:bodyPr>
          <a:lstStyle/>
          <a:p>
            <a:pPr indent="0" lvl="0" marL="457200" rtl="0" algn="l">
              <a:lnSpc>
                <a:spcPct val="100000"/>
              </a:lnSpc>
              <a:spcBef>
                <a:spcPts val="1000"/>
              </a:spcBef>
              <a:spcAft>
                <a:spcPts val="0"/>
              </a:spcAft>
              <a:buNone/>
            </a:pPr>
            <a:r>
              <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Week Two Reflections</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Course Administration</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Logistics - Creating an action plan</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Post Session Assignment</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Questions and Reflections </a:t>
            </a:r>
            <a:endParaRPr b="1">
              <a:solidFill>
                <a:schemeClr val="lt1"/>
              </a:solidFill>
            </a:endParaRPr>
          </a:p>
          <a:p>
            <a:pPr indent="0" lvl="0" marL="457200" rtl="0" algn="l">
              <a:lnSpc>
                <a:spcPct val="100000"/>
              </a:lnSpc>
              <a:spcBef>
                <a:spcPts val="1000"/>
              </a:spcBef>
              <a:spcAft>
                <a:spcPts val="0"/>
              </a:spcAft>
              <a:buNone/>
            </a:pPr>
            <a:r>
              <a:t/>
            </a:r>
            <a:endParaRPr b="1">
              <a:solidFill>
                <a:schemeClr val="lt1"/>
              </a:solidFill>
            </a:endParaRPr>
          </a:p>
          <a:p>
            <a:pPr indent="0" lvl="0" marL="0" rtl="0" algn="l">
              <a:lnSpc>
                <a:spcPct val="100000"/>
              </a:lnSpc>
              <a:spcBef>
                <a:spcPts val="1000"/>
              </a:spcBef>
              <a:spcAft>
                <a:spcPts val="0"/>
              </a:spcAft>
              <a:buNone/>
            </a:pPr>
            <a:r>
              <a:t/>
            </a:r>
            <a:endParaRPr>
              <a:solidFill>
                <a:schemeClr val="lt1"/>
              </a:solidFill>
            </a:endParaRPr>
          </a:p>
        </p:txBody>
      </p:sp>
      <p:sp>
        <p:nvSpPr>
          <p:cNvPr id="627" name="Google Shape;627;p105"/>
          <p:cNvSpPr txBox="1"/>
          <p:nvPr>
            <p:ph type="title"/>
          </p:nvPr>
        </p:nvSpPr>
        <p:spPr>
          <a:xfrm>
            <a:off x="0" y="-16500"/>
            <a:ext cx="9144000" cy="8787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Course Overview: Week Three Breakdown</a:t>
            </a:r>
            <a:endParaRPr>
              <a:solidFill>
                <a:schemeClr val="lt2"/>
              </a:solidFill>
            </a:endParaRPr>
          </a:p>
          <a:p>
            <a:pPr indent="0" lvl="0" marL="0" rtl="0" algn="l">
              <a:spcBef>
                <a:spcPts val="0"/>
              </a:spcBef>
              <a:spcAft>
                <a:spcPts val="0"/>
              </a:spcAft>
              <a:buNone/>
            </a:pPr>
            <a:r>
              <a:rPr lang="en-GB" sz="2000">
                <a:solidFill>
                  <a:schemeClr val="lt2"/>
                </a:solidFill>
              </a:rPr>
              <a:t>Session Overview and Assignments</a:t>
            </a:r>
            <a:endParaRPr sz="2000">
              <a:solidFill>
                <a:schemeClr val="lt2"/>
              </a:solidFill>
            </a:endParaRPr>
          </a:p>
        </p:txBody>
      </p:sp>
      <p:pic>
        <p:nvPicPr>
          <p:cNvPr id="628" name="Google Shape;628;p105"/>
          <p:cNvPicPr preferRelativeResize="0"/>
          <p:nvPr/>
        </p:nvPicPr>
        <p:blipFill rotWithShape="1">
          <a:blip r:embed="rId3">
            <a:alphaModFix/>
          </a:blip>
          <a:srcRect b="0" l="0" r="0" t="0"/>
          <a:stretch/>
        </p:blipFill>
        <p:spPr>
          <a:xfrm>
            <a:off x="7826650" y="4800770"/>
            <a:ext cx="1131301" cy="272456"/>
          </a:xfrm>
          <a:prstGeom prst="rect">
            <a:avLst/>
          </a:prstGeom>
          <a:noFill/>
          <a:ln>
            <a:noFill/>
          </a:ln>
        </p:spPr>
      </p:pic>
      <p:sp>
        <p:nvSpPr>
          <p:cNvPr id="629" name="Google Shape;629;p105"/>
          <p:cNvSpPr txBox="1"/>
          <p:nvPr/>
        </p:nvSpPr>
        <p:spPr>
          <a:xfrm>
            <a:off x="4682050" y="1117652"/>
            <a:ext cx="4275900" cy="2981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dk2"/>
                </a:solidFill>
              </a:rPr>
              <a:t>Post session Assignments </a:t>
            </a:r>
            <a:endParaRPr b="1">
              <a:solidFill>
                <a:schemeClr val="dk2"/>
              </a:solidFill>
            </a:endParaRPr>
          </a:p>
          <a:p>
            <a:pPr indent="0" lvl="0" marL="0" rtl="0" algn="l">
              <a:spcBef>
                <a:spcPts val="0"/>
              </a:spcBef>
              <a:spcAft>
                <a:spcPts val="0"/>
              </a:spcAft>
              <a:buNone/>
            </a:pPr>
            <a:r>
              <a:rPr b="1" lang="en-GB">
                <a:solidFill>
                  <a:schemeClr val="dk2"/>
                </a:solidFill>
              </a:rPr>
              <a:t>( Marked Assignments This Week)</a:t>
            </a:r>
            <a:endParaRPr b="1">
              <a:solidFill>
                <a:schemeClr val="dk2"/>
              </a:solidFill>
            </a:endParaRPr>
          </a:p>
          <a:p>
            <a:pPr indent="0" lvl="0" marL="0" rtl="0" algn="l">
              <a:spcBef>
                <a:spcPts val="0"/>
              </a:spcBef>
              <a:spcAft>
                <a:spcPts val="0"/>
              </a:spcAft>
              <a:buNone/>
            </a:pPr>
            <a:r>
              <a:t/>
            </a:r>
            <a:endParaRPr b="1">
              <a:solidFill>
                <a:schemeClr val="dk2"/>
              </a:solidFill>
            </a:endParaRPr>
          </a:p>
          <a:p>
            <a:pPr indent="-317500" lvl="0" marL="457200" rtl="0" algn="l">
              <a:spcBef>
                <a:spcPts val="0"/>
              </a:spcBef>
              <a:spcAft>
                <a:spcPts val="0"/>
              </a:spcAft>
              <a:buClr>
                <a:schemeClr val="dk2"/>
              </a:buClr>
              <a:buSzPts val="1400"/>
              <a:buChar char="●"/>
            </a:pPr>
            <a:r>
              <a:rPr b="1" lang="en-GB">
                <a:solidFill>
                  <a:schemeClr val="dk2"/>
                </a:solidFill>
              </a:rPr>
              <a:t>Creating an action plan</a:t>
            </a:r>
            <a:endParaRPr b="1">
              <a:solidFill>
                <a:schemeClr val="dk2"/>
              </a:solidFill>
            </a:endParaRPr>
          </a:p>
          <a:p>
            <a:pPr indent="-317500" lvl="0" marL="457200" rtl="0" algn="l">
              <a:spcBef>
                <a:spcPts val="1000"/>
              </a:spcBef>
              <a:spcAft>
                <a:spcPts val="0"/>
              </a:spcAft>
              <a:buClr>
                <a:schemeClr val="dk2"/>
              </a:buClr>
              <a:buSzPts val="1400"/>
              <a:buChar char="●"/>
            </a:pPr>
            <a:r>
              <a:rPr b="1" lang="en-GB">
                <a:solidFill>
                  <a:schemeClr val="dk2"/>
                </a:solidFill>
              </a:rPr>
              <a:t>Mark a Needs Assessment and Provide Feedback</a:t>
            </a:r>
            <a:endParaRPr b="1">
              <a:solidFill>
                <a:schemeClr val="dk2"/>
              </a:solidFill>
            </a:endParaRPr>
          </a:p>
          <a:p>
            <a:pPr indent="-317500" lvl="0" marL="457200" rtl="0" algn="l">
              <a:spcBef>
                <a:spcPts val="1000"/>
              </a:spcBef>
              <a:spcAft>
                <a:spcPts val="0"/>
              </a:spcAft>
              <a:buClr>
                <a:schemeClr val="dk2"/>
              </a:buClr>
              <a:buSzPts val="1400"/>
              <a:buChar char="●"/>
            </a:pPr>
            <a:r>
              <a:rPr b="1" lang="en-GB">
                <a:solidFill>
                  <a:schemeClr val="dk2"/>
                </a:solidFill>
              </a:rPr>
              <a:t>Exploring your Network Opportunities</a:t>
            </a:r>
            <a:endParaRPr b="1">
              <a:solidFill>
                <a:schemeClr val="dk2"/>
              </a:solidFill>
            </a:endParaRPr>
          </a:p>
          <a:p>
            <a:pPr indent="0" lvl="0" marL="457200" rtl="0" algn="l">
              <a:spcBef>
                <a:spcPts val="1000"/>
              </a:spcBef>
              <a:spcAft>
                <a:spcPts val="0"/>
              </a:spcAft>
              <a:buNone/>
            </a:pPr>
            <a:r>
              <a:rPr b="1" lang="en-GB">
                <a:solidFill>
                  <a:schemeClr val="dk2"/>
                </a:solidFill>
              </a:rPr>
              <a:t> </a:t>
            </a:r>
            <a:endParaRPr b="1">
              <a:solidFill>
                <a:schemeClr val="dk2"/>
              </a:solidFill>
            </a:endParaRPr>
          </a:p>
          <a:p>
            <a:pPr indent="0" lvl="0" marL="457200" rtl="0" algn="l">
              <a:spcBef>
                <a:spcPts val="1000"/>
              </a:spcBef>
              <a:spcAft>
                <a:spcPts val="0"/>
              </a:spcAft>
              <a:buNone/>
            </a:pPr>
            <a:r>
              <a:t/>
            </a:r>
            <a:endParaRPr b="1">
              <a:solidFill>
                <a:schemeClr val="dk2"/>
              </a:solidFill>
            </a:endParaRPr>
          </a:p>
          <a:p>
            <a:pPr indent="0" lvl="0" marL="457200" rtl="0" algn="l">
              <a:spcBef>
                <a:spcPts val="1000"/>
              </a:spcBef>
              <a:spcAft>
                <a:spcPts val="0"/>
              </a:spcAft>
              <a:buNone/>
            </a:pPr>
            <a:r>
              <a:t/>
            </a:r>
            <a:endParaRPr b="1"/>
          </a:p>
        </p:txBody>
      </p:sp>
      <p:sp>
        <p:nvSpPr>
          <p:cNvPr id="630" name="Google Shape;630;p105"/>
          <p:cNvSpPr/>
          <p:nvPr/>
        </p:nvSpPr>
        <p:spPr>
          <a:xfrm>
            <a:off x="2556225" y="3653102"/>
            <a:ext cx="4275900" cy="1490400"/>
          </a:xfrm>
          <a:prstGeom prst="bevel">
            <a:avLst>
              <a:gd fmla="val 12500"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dk1"/>
                </a:solidFill>
              </a:rPr>
              <a:t>Don’t forget you can connect with your peers on the moodle forum </a:t>
            </a:r>
            <a:endParaRPr b="1">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106"/>
          <p:cNvSpPr txBox="1"/>
          <p:nvPr>
            <p:ph idx="1" type="body"/>
          </p:nvPr>
        </p:nvSpPr>
        <p:spPr>
          <a:xfrm>
            <a:off x="-44450" y="1117650"/>
            <a:ext cx="4788000" cy="3331800"/>
          </a:xfrm>
          <a:prstGeom prst="rect">
            <a:avLst/>
          </a:prstGeom>
          <a:solidFill>
            <a:schemeClr val="dk2"/>
          </a:solidFill>
        </p:spPr>
        <p:txBody>
          <a:bodyPr anchorCtr="0" anchor="t" bIns="91425" lIns="91425" spcFirstLastPara="1" rIns="91425" wrap="square" tIns="91425">
            <a:noAutofit/>
          </a:bodyPr>
          <a:lstStyle/>
          <a:p>
            <a:pPr indent="0" lvl="0" marL="457200" rtl="0" algn="l">
              <a:lnSpc>
                <a:spcPct val="100000"/>
              </a:lnSpc>
              <a:spcBef>
                <a:spcPts val="1000"/>
              </a:spcBef>
              <a:spcAft>
                <a:spcPts val="0"/>
              </a:spcAft>
              <a:buNone/>
            </a:pPr>
            <a:r>
              <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Break Weeks</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No live session</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You can still connect with your peers on the moodle forum</a:t>
            </a:r>
            <a:endParaRPr b="1">
              <a:solidFill>
                <a:schemeClr val="lt1"/>
              </a:solidFill>
            </a:endParaRPr>
          </a:p>
          <a:p>
            <a:pPr indent="0" lvl="0" marL="457200" rtl="0" algn="l">
              <a:lnSpc>
                <a:spcPct val="100000"/>
              </a:lnSpc>
              <a:spcBef>
                <a:spcPts val="1000"/>
              </a:spcBef>
              <a:spcAft>
                <a:spcPts val="0"/>
              </a:spcAft>
              <a:buNone/>
            </a:pPr>
            <a:r>
              <a:t/>
            </a:r>
            <a:endParaRPr b="1">
              <a:solidFill>
                <a:schemeClr val="lt1"/>
              </a:solidFill>
            </a:endParaRPr>
          </a:p>
          <a:p>
            <a:pPr indent="0" lvl="0" marL="457200" rtl="0" algn="l">
              <a:lnSpc>
                <a:spcPct val="100000"/>
              </a:lnSpc>
              <a:spcBef>
                <a:spcPts val="1000"/>
              </a:spcBef>
              <a:spcAft>
                <a:spcPts val="0"/>
              </a:spcAft>
              <a:buNone/>
            </a:pPr>
            <a:r>
              <a:t/>
            </a:r>
            <a:endParaRPr b="1">
              <a:solidFill>
                <a:schemeClr val="lt1"/>
              </a:solidFill>
            </a:endParaRPr>
          </a:p>
          <a:p>
            <a:pPr indent="0" lvl="0" marL="457200" rtl="0" algn="l">
              <a:lnSpc>
                <a:spcPct val="100000"/>
              </a:lnSpc>
              <a:spcBef>
                <a:spcPts val="1000"/>
              </a:spcBef>
              <a:spcAft>
                <a:spcPts val="0"/>
              </a:spcAft>
              <a:buNone/>
            </a:pPr>
            <a:r>
              <a:t/>
            </a:r>
            <a:endParaRPr b="1">
              <a:solidFill>
                <a:schemeClr val="lt1"/>
              </a:solidFill>
            </a:endParaRPr>
          </a:p>
          <a:p>
            <a:pPr indent="0" lvl="0" marL="914400" rtl="0" algn="l">
              <a:lnSpc>
                <a:spcPct val="100000"/>
              </a:lnSpc>
              <a:spcBef>
                <a:spcPts val="1000"/>
              </a:spcBef>
              <a:spcAft>
                <a:spcPts val="0"/>
              </a:spcAft>
              <a:buNone/>
            </a:pPr>
            <a:r>
              <a:t/>
            </a:r>
            <a:endParaRPr b="1">
              <a:solidFill>
                <a:schemeClr val="lt1"/>
              </a:solidFill>
            </a:endParaRPr>
          </a:p>
          <a:p>
            <a:pPr indent="0" lvl="0" marL="457200" rtl="0" algn="l">
              <a:lnSpc>
                <a:spcPct val="100000"/>
              </a:lnSpc>
              <a:spcBef>
                <a:spcPts val="1000"/>
              </a:spcBef>
              <a:spcAft>
                <a:spcPts val="0"/>
              </a:spcAft>
              <a:buNone/>
            </a:pPr>
            <a:r>
              <a:t/>
            </a:r>
            <a:endParaRPr b="1">
              <a:solidFill>
                <a:schemeClr val="lt1"/>
              </a:solidFill>
            </a:endParaRPr>
          </a:p>
          <a:p>
            <a:pPr indent="0" lvl="0" marL="0" rtl="0" algn="l">
              <a:lnSpc>
                <a:spcPct val="100000"/>
              </a:lnSpc>
              <a:spcBef>
                <a:spcPts val="1000"/>
              </a:spcBef>
              <a:spcAft>
                <a:spcPts val="0"/>
              </a:spcAft>
              <a:buNone/>
            </a:pPr>
            <a:r>
              <a:t/>
            </a:r>
            <a:endParaRPr>
              <a:solidFill>
                <a:schemeClr val="lt1"/>
              </a:solidFill>
            </a:endParaRPr>
          </a:p>
        </p:txBody>
      </p:sp>
      <p:sp>
        <p:nvSpPr>
          <p:cNvPr id="636" name="Google Shape;636;p106"/>
          <p:cNvSpPr txBox="1"/>
          <p:nvPr>
            <p:ph type="title"/>
          </p:nvPr>
        </p:nvSpPr>
        <p:spPr>
          <a:xfrm>
            <a:off x="0" y="-16500"/>
            <a:ext cx="9144000" cy="8787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Course Overview: Weeks Four and Five</a:t>
            </a:r>
            <a:endParaRPr>
              <a:solidFill>
                <a:schemeClr val="lt2"/>
              </a:solidFill>
            </a:endParaRPr>
          </a:p>
          <a:p>
            <a:pPr indent="0" lvl="0" marL="0" rtl="0" algn="l">
              <a:spcBef>
                <a:spcPts val="0"/>
              </a:spcBef>
              <a:spcAft>
                <a:spcPts val="0"/>
              </a:spcAft>
              <a:buNone/>
            </a:pPr>
            <a:r>
              <a:rPr lang="en-GB" sz="2000">
                <a:solidFill>
                  <a:schemeClr val="lt2"/>
                </a:solidFill>
              </a:rPr>
              <a:t>Session Overview and Assignments</a:t>
            </a:r>
            <a:endParaRPr sz="2000">
              <a:solidFill>
                <a:schemeClr val="lt2"/>
              </a:solidFill>
            </a:endParaRPr>
          </a:p>
        </p:txBody>
      </p:sp>
      <p:pic>
        <p:nvPicPr>
          <p:cNvPr id="637" name="Google Shape;637;p106"/>
          <p:cNvPicPr preferRelativeResize="0"/>
          <p:nvPr/>
        </p:nvPicPr>
        <p:blipFill rotWithShape="1">
          <a:blip r:embed="rId3">
            <a:alphaModFix/>
          </a:blip>
          <a:srcRect b="0" l="0" r="0" t="0"/>
          <a:stretch/>
        </p:blipFill>
        <p:spPr>
          <a:xfrm>
            <a:off x="7826650" y="4800770"/>
            <a:ext cx="1131301" cy="272456"/>
          </a:xfrm>
          <a:prstGeom prst="rect">
            <a:avLst/>
          </a:prstGeom>
          <a:noFill/>
          <a:ln>
            <a:noFill/>
          </a:ln>
        </p:spPr>
      </p:pic>
      <p:sp>
        <p:nvSpPr>
          <p:cNvPr id="638" name="Google Shape;638;p106"/>
          <p:cNvSpPr txBox="1"/>
          <p:nvPr/>
        </p:nvSpPr>
        <p:spPr>
          <a:xfrm>
            <a:off x="4682050" y="1117652"/>
            <a:ext cx="4275900" cy="34530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dk2"/>
                </a:solidFill>
              </a:rPr>
              <a:t>Assignment Expectations</a:t>
            </a:r>
            <a:endParaRPr b="1">
              <a:solidFill>
                <a:schemeClr val="dk2"/>
              </a:solidFill>
            </a:endParaRPr>
          </a:p>
          <a:p>
            <a:pPr indent="0" lvl="0" marL="0" rtl="0" algn="l">
              <a:spcBef>
                <a:spcPts val="0"/>
              </a:spcBef>
              <a:spcAft>
                <a:spcPts val="0"/>
              </a:spcAft>
              <a:buNone/>
            </a:pPr>
            <a:r>
              <a:t/>
            </a:r>
            <a:endParaRPr b="1">
              <a:solidFill>
                <a:schemeClr val="dk2"/>
              </a:solidFill>
            </a:endParaRPr>
          </a:p>
          <a:p>
            <a:pPr indent="0" lvl="0" marL="0" rtl="0" algn="l">
              <a:spcBef>
                <a:spcPts val="0"/>
              </a:spcBef>
              <a:spcAft>
                <a:spcPts val="0"/>
              </a:spcAft>
              <a:buNone/>
            </a:pPr>
            <a:r>
              <a:rPr b="1" lang="en-GB">
                <a:solidFill>
                  <a:schemeClr val="dk1"/>
                </a:solidFill>
              </a:rPr>
              <a:t>(Marked)</a:t>
            </a:r>
            <a:endParaRPr b="1">
              <a:solidFill>
                <a:schemeClr val="dk2"/>
              </a:solidFill>
            </a:endParaRPr>
          </a:p>
          <a:p>
            <a:pPr indent="-317500" lvl="0" marL="457200" rtl="0" algn="l">
              <a:spcBef>
                <a:spcPts val="1000"/>
              </a:spcBef>
              <a:spcAft>
                <a:spcPts val="0"/>
              </a:spcAft>
              <a:buClr>
                <a:schemeClr val="dk2"/>
              </a:buClr>
              <a:buSzPts val="1400"/>
              <a:buChar char="●"/>
            </a:pPr>
            <a:r>
              <a:rPr b="1" lang="en-GB">
                <a:solidFill>
                  <a:schemeClr val="dk2"/>
                </a:solidFill>
              </a:rPr>
              <a:t>Prepare Mock Delivery</a:t>
            </a:r>
            <a:endParaRPr b="1">
              <a:solidFill>
                <a:schemeClr val="dk2"/>
              </a:solidFill>
            </a:endParaRPr>
          </a:p>
          <a:p>
            <a:pPr indent="-317500" lvl="0" marL="457200" rtl="0" algn="l">
              <a:spcBef>
                <a:spcPts val="1000"/>
              </a:spcBef>
              <a:spcAft>
                <a:spcPts val="0"/>
              </a:spcAft>
              <a:buClr>
                <a:schemeClr val="dk2"/>
              </a:buClr>
              <a:buSzPts val="1400"/>
              <a:buChar char="●"/>
            </a:pPr>
            <a:r>
              <a:rPr b="1" lang="en-GB">
                <a:solidFill>
                  <a:schemeClr val="dk2"/>
                </a:solidFill>
              </a:rPr>
              <a:t>Record Mock Delivery </a:t>
            </a:r>
            <a:endParaRPr b="1">
              <a:solidFill>
                <a:schemeClr val="dk2"/>
              </a:solidFill>
            </a:endParaRPr>
          </a:p>
          <a:p>
            <a:pPr indent="-317500" lvl="0" marL="457200" rtl="0" algn="l">
              <a:spcBef>
                <a:spcPts val="1000"/>
              </a:spcBef>
              <a:spcAft>
                <a:spcPts val="0"/>
              </a:spcAft>
              <a:buClr>
                <a:schemeClr val="dk2"/>
              </a:buClr>
              <a:buSzPts val="1400"/>
              <a:buChar char="●"/>
            </a:pPr>
            <a:r>
              <a:rPr b="1" lang="en-GB">
                <a:solidFill>
                  <a:schemeClr val="dk2"/>
                </a:solidFill>
              </a:rPr>
              <a:t>Provide pairing feedback and self-reflecting </a:t>
            </a:r>
            <a:endParaRPr b="1">
              <a:solidFill>
                <a:schemeClr val="dk2"/>
              </a:solidFill>
            </a:endParaRPr>
          </a:p>
          <a:p>
            <a:pPr indent="0" lvl="0" marL="0" rtl="0" algn="l">
              <a:spcBef>
                <a:spcPts val="1000"/>
              </a:spcBef>
              <a:spcAft>
                <a:spcPts val="0"/>
              </a:spcAft>
              <a:buNone/>
            </a:pPr>
            <a:r>
              <a:rPr b="1" lang="en-GB">
                <a:solidFill>
                  <a:schemeClr val="dk1"/>
                </a:solidFill>
              </a:rPr>
              <a:t>(Not Marked)</a:t>
            </a:r>
            <a:endParaRPr b="1">
              <a:solidFill>
                <a:schemeClr val="dk2"/>
              </a:solidFill>
            </a:endParaRPr>
          </a:p>
          <a:p>
            <a:pPr indent="-317500" lvl="0" marL="457200" rtl="0" algn="l">
              <a:spcBef>
                <a:spcPts val="1000"/>
              </a:spcBef>
              <a:spcAft>
                <a:spcPts val="0"/>
              </a:spcAft>
              <a:buClr>
                <a:schemeClr val="dk2"/>
              </a:buClr>
              <a:buSzPts val="1400"/>
              <a:buChar char="●"/>
            </a:pPr>
            <a:r>
              <a:rPr b="1" lang="en-GB">
                <a:solidFill>
                  <a:schemeClr val="dk2"/>
                </a:solidFill>
              </a:rPr>
              <a:t>Letter to my future self</a:t>
            </a:r>
            <a:endParaRPr b="1">
              <a:solidFill>
                <a:schemeClr val="dk2"/>
              </a:solidFill>
            </a:endParaRPr>
          </a:p>
          <a:p>
            <a:pPr indent="-317500" lvl="0" marL="457200" rtl="0" algn="l">
              <a:spcBef>
                <a:spcPts val="1000"/>
              </a:spcBef>
              <a:spcAft>
                <a:spcPts val="0"/>
              </a:spcAft>
              <a:buClr>
                <a:schemeClr val="dk2"/>
              </a:buClr>
              <a:buSzPts val="1400"/>
              <a:buChar char="●"/>
            </a:pPr>
            <a:r>
              <a:rPr b="1" lang="en-GB">
                <a:solidFill>
                  <a:schemeClr val="dk2"/>
                </a:solidFill>
              </a:rPr>
              <a:t>Creating a session plans</a:t>
            </a:r>
            <a:endParaRPr b="1">
              <a:solidFill>
                <a:schemeClr val="dk2"/>
              </a:solidFill>
            </a:endParaRPr>
          </a:p>
          <a:p>
            <a:pPr indent="0" lvl="0" marL="0" rtl="0" algn="l">
              <a:spcBef>
                <a:spcPts val="1000"/>
              </a:spcBef>
              <a:spcAft>
                <a:spcPts val="1000"/>
              </a:spcAft>
              <a:buNone/>
            </a:pPr>
            <a:r>
              <a:t/>
            </a:r>
            <a:endParaRPr b="1"/>
          </a:p>
        </p:txBody>
      </p:sp>
      <p:pic>
        <p:nvPicPr>
          <p:cNvPr id="639" name="Google Shape;639;p106"/>
          <p:cNvPicPr preferRelativeResize="0"/>
          <p:nvPr/>
        </p:nvPicPr>
        <p:blipFill>
          <a:blip r:embed="rId4">
            <a:alphaModFix/>
          </a:blip>
          <a:stretch>
            <a:fillRect/>
          </a:stretch>
        </p:blipFill>
        <p:spPr>
          <a:xfrm>
            <a:off x="5654500" y="1188050"/>
            <a:ext cx="5875700" cy="5875700"/>
          </a:xfrm>
          <a:prstGeom prst="rect">
            <a:avLst/>
          </a:prstGeom>
          <a:noFill/>
          <a:ln>
            <a:noFill/>
          </a:ln>
        </p:spPr>
      </p:pic>
      <p:pic>
        <p:nvPicPr>
          <p:cNvPr id="640" name="Google Shape;640;p106"/>
          <p:cNvPicPr preferRelativeResize="0"/>
          <p:nvPr/>
        </p:nvPicPr>
        <p:blipFill>
          <a:blip r:embed="rId5">
            <a:alphaModFix/>
          </a:blip>
          <a:stretch>
            <a:fillRect/>
          </a:stretch>
        </p:blipFill>
        <p:spPr>
          <a:xfrm>
            <a:off x="-1197500" y="1867975"/>
            <a:ext cx="4762500" cy="4762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107"/>
          <p:cNvSpPr txBox="1"/>
          <p:nvPr>
            <p:ph idx="1" type="body"/>
          </p:nvPr>
        </p:nvSpPr>
        <p:spPr>
          <a:xfrm>
            <a:off x="-44450" y="1117650"/>
            <a:ext cx="4788000" cy="3331800"/>
          </a:xfrm>
          <a:prstGeom prst="rect">
            <a:avLst/>
          </a:prstGeom>
          <a:solidFill>
            <a:schemeClr val="dk2"/>
          </a:solidFill>
        </p:spPr>
        <p:txBody>
          <a:bodyPr anchorCtr="0" anchor="t" bIns="91425" lIns="91425" spcFirstLastPara="1" rIns="91425" wrap="square" tIns="91425">
            <a:noAutofit/>
          </a:bodyPr>
          <a:lstStyle/>
          <a:p>
            <a:pPr indent="0" lvl="0" marL="457200" rtl="0" algn="l">
              <a:lnSpc>
                <a:spcPct val="100000"/>
              </a:lnSpc>
              <a:spcBef>
                <a:spcPts val="1000"/>
              </a:spcBef>
              <a:spcAft>
                <a:spcPts val="0"/>
              </a:spcAft>
              <a:buNone/>
            </a:pPr>
            <a:r>
              <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Break Weeks Reflections</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Mock Delivery and Action Plan Presentation</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Course Reflections</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Whats Next</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Atif - Thanks and Reflections</a:t>
            </a:r>
            <a:endParaRPr b="1">
              <a:solidFill>
                <a:schemeClr val="lt1"/>
              </a:solidFill>
            </a:endParaRPr>
          </a:p>
          <a:p>
            <a:pPr indent="-330200" lvl="0" marL="457200" rtl="0" algn="l">
              <a:lnSpc>
                <a:spcPct val="100000"/>
              </a:lnSpc>
              <a:spcBef>
                <a:spcPts val="1000"/>
              </a:spcBef>
              <a:spcAft>
                <a:spcPts val="0"/>
              </a:spcAft>
              <a:buClr>
                <a:schemeClr val="lt1"/>
              </a:buClr>
              <a:buSzPts val="1600"/>
              <a:buChar char="●"/>
            </a:pPr>
            <a:r>
              <a:rPr b="1" lang="en-GB">
                <a:solidFill>
                  <a:schemeClr val="lt1"/>
                </a:solidFill>
              </a:rPr>
              <a:t>Questions </a:t>
            </a:r>
            <a:endParaRPr b="1">
              <a:solidFill>
                <a:schemeClr val="lt1"/>
              </a:solidFill>
            </a:endParaRPr>
          </a:p>
          <a:p>
            <a:pPr indent="0" lvl="0" marL="457200" rtl="0" algn="l">
              <a:lnSpc>
                <a:spcPct val="100000"/>
              </a:lnSpc>
              <a:spcBef>
                <a:spcPts val="1000"/>
              </a:spcBef>
              <a:spcAft>
                <a:spcPts val="0"/>
              </a:spcAft>
              <a:buNone/>
            </a:pPr>
            <a:r>
              <a:t/>
            </a:r>
            <a:endParaRPr b="1">
              <a:solidFill>
                <a:schemeClr val="lt1"/>
              </a:solidFill>
            </a:endParaRPr>
          </a:p>
          <a:p>
            <a:pPr indent="0" lvl="0" marL="457200" rtl="0" algn="l">
              <a:lnSpc>
                <a:spcPct val="100000"/>
              </a:lnSpc>
              <a:spcBef>
                <a:spcPts val="1000"/>
              </a:spcBef>
              <a:spcAft>
                <a:spcPts val="0"/>
              </a:spcAft>
              <a:buNone/>
            </a:pPr>
            <a:r>
              <a:t/>
            </a:r>
            <a:endParaRPr b="1">
              <a:solidFill>
                <a:schemeClr val="lt1"/>
              </a:solidFill>
            </a:endParaRPr>
          </a:p>
          <a:p>
            <a:pPr indent="0" lvl="0" marL="0" rtl="0" algn="l">
              <a:lnSpc>
                <a:spcPct val="100000"/>
              </a:lnSpc>
              <a:spcBef>
                <a:spcPts val="1000"/>
              </a:spcBef>
              <a:spcAft>
                <a:spcPts val="0"/>
              </a:spcAft>
              <a:buNone/>
            </a:pPr>
            <a:r>
              <a:t/>
            </a:r>
            <a:endParaRPr>
              <a:solidFill>
                <a:schemeClr val="lt1"/>
              </a:solidFill>
            </a:endParaRPr>
          </a:p>
        </p:txBody>
      </p:sp>
      <p:sp>
        <p:nvSpPr>
          <p:cNvPr id="646" name="Google Shape;646;p107"/>
          <p:cNvSpPr txBox="1"/>
          <p:nvPr>
            <p:ph type="title"/>
          </p:nvPr>
        </p:nvSpPr>
        <p:spPr>
          <a:xfrm>
            <a:off x="0" y="-16500"/>
            <a:ext cx="9144000" cy="8787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Course Overview: Week Six Breakdown</a:t>
            </a:r>
            <a:endParaRPr>
              <a:solidFill>
                <a:schemeClr val="lt2"/>
              </a:solidFill>
            </a:endParaRPr>
          </a:p>
          <a:p>
            <a:pPr indent="0" lvl="0" marL="0" rtl="0" algn="l">
              <a:spcBef>
                <a:spcPts val="0"/>
              </a:spcBef>
              <a:spcAft>
                <a:spcPts val="0"/>
              </a:spcAft>
              <a:buNone/>
            </a:pPr>
            <a:r>
              <a:rPr lang="en-GB" sz="2000">
                <a:solidFill>
                  <a:schemeClr val="lt2"/>
                </a:solidFill>
              </a:rPr>
              <a:t>Session Overview and Assignments</a:t>
            </a:r>
            <a:endParaRPr sz="2000">
              <a:solidFill>
                <a:schemeClr val="lt2"/>
              </a:solidFill>
            </a:endParaRPr>
          </a:p>
        </p:txBody>
      </p:sp>
      <p:pic>
        <p:nvPicPr>
          <p:cNvPr id="647" name="Google Shape;647;p107"/>
          <p:cNvPicPr preferRelativeResize="0"/>
          <p:nvPr/>
        </p:nvPicPr>
        <p:blipFill rotWithShape="1">
          <a:blip r:embed="rId3">
            <a:alphaModFix/>
          </a:blip>
          <a:srcRect b="0" l="0" r="0" t="0"/>
          <a:stretch/>
        </p:blipFill>
        <p:spPr>
          <a:xfrm>
            <a:off x="7826650" y="4800770"/>
            <a:ext cx="1131301" cy="272456"/>
          </a:xfrm>
          <a:prstGeom prst="rect">
            <a:avLst/>
          </a:prstGeom>
          <a:noFill/>
          <a:ln>
            <a:noFill/>
          </a:ln>
        </p:spPr>
      </p:pic>
      <p:sp>
        <p:nvSpPr>
          <p:cNvPr id="648" name="Google Shape;648;p107"/>
          <p:cNvSpPr txBox="1"/>
          <p:nvPr/>
        </p:nvSpPr>
        <p:spPr>
          <a:xfrm>
            <a:off x="4682050" y="1117652"/>
            <a:ext cx="4275900" cy="3971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chemeClr val="dk2"/>
              </a:solidFill>
            </a:endParaRPr>
          </a:p>
          <a:p>
            <a:pPr indent="0" lvl="0" marL="0" rtl="0" algn="l">
              <a:spcBef>
                <a:spcPts val="0"/>
              </a:spcBef>
              <a:spcAft>
                <a:spcPts val="0"/>
              </a:spcAft>
              <a:buNone/>
            </a:pPr>
            <a:r>
              <a:t/>
            </a:r>
            <a:endParaRPr b="1">
              <a:solidFill>
                <a:schemeClr val="dk2"/>
              </a:solidFill>
            </a:endParaRPr>
          </a:p>
          <a:p>
            <a:pPr indent="0" lvl="0" marL="0" rtl="0" algn="l">
              <a:spcBef>
                <a:spcPts val="0"/>
              </a:spcBef>
              <a:spcAft>
                <a:spcPts val="0"/>
              </a:spcAft>
              <a:buNone/>
            </a:pPr>
            <a:r>
              <a:rPr b="1" lang="en-GB">
                <a:solidFill>
                  <a:schemeClr val="dk2"/>
                </a:solidFill>
              </a:rPr>
              <a:t>Post session Assignments </a:t>
            </a:r>
            <a:endParaRPr b="1">
              <a:solidFill>
                <a:schemeClr val="dk2"/>
              </a:solidFill>
            </a:endParaRPr>
          </a:p>
          <a:p>
            <a:pPr indent="0" lvl="0" marL="0" rtl="0" algn="l">
              <a:spcBef>
                <a:spcPts val="0"/>
              </a:spcBef>
              <a:spcAft>
                <a:spcPts val="0"/>
              </a:spcAft>
              <a:buNone/>
            </a:pPr>
            <a:r>
              <a:rPr b="1" lang="en-GB">
                <a:solidFill>
                  <a:schemeClr val="dk2"/>
                </a:solidFill>
              </a:rPr>
              <a:t>(  No Marked Assignments This Week)</a:t>
            </a:r>
            <a:endParaRPr b="1">
              <a:solidFill>
                <a:schemeClr val="dk2"/>
              </a:solidFill>
            </a:endParaRPr>
          </a:p>
          <a:p>
            <a:pPr indent="0" lvl="0" marL="0" rtl="0" algn="l">
              <a:spcBef>
                <a:spcPts val="0"/>
              </a:spcBef>
              <a:spcAft>
                <a:spcPts val="0"/>
              </a:spcAft>
              <a:buNone/>
            </a:pPr>
            <a:r>
              <a:t/>
            </a:r>
            <a:endParaRPr b="1">
              <a:solidFill>
                <a:schemeClr val="dk2"/>
              </a:solidFill>
            </a:endParaRPr>
          </a:p>
          <a:p>
            <a:pPr indent="-317500" lvl="0" marL="457200" rtl="0" algn="l">
              <a:spcBef>
                <a:spcPts val="0"/>
              </a:spcBef>
              <a:spcAft>
                <a:spcPts val="0"/>
              </a:spcAft>
              <a:buClr>
                <a:schemeClr val="dk2"/>
              </a:buClr>
              <a:buSzPts val="1400"/>
              <a:buChar char="●"/>
            </a:pPr>
            <a:r>
              <a:rPr b="1" lang="en-GB">
                <a:solidFill>
                  <a:schemeClr val="dk2"/>
                </a:solidFill>
              </a:rPr>
              <a:t>What are your aspirations for future learners  following this course?</a:t>
            </a:r>
            <a:endParaRPr b="1">
              <a:solidFill>
                <a:schemeClr val="dk2"/>
              </a:solidFill>
            </a:endParaRPr>
          </a:p>
          <a:p>
            <a:pPr indent="-317500" lvl="0" marL="457200" rtl="0" algn="l">
              <a:spcBef>
                <a:spcPts val="1000"/>
              </a:spcBef>
              <a:spcAft>
                <a:spcPts val="0"/>
              </a:spcAft>
              <a:buClr>
                <a:schemeClr val="dk2"/>
              </a:buClr>
              <a:buSzPts val="1400"/>
              <a:buChar char="●"/>
            </a:pPr>
            <a:r>
              <a:rPr b="1" lang="en-GB">
                <a:solidFill>
                  <a:schemeClr val="dk2"/>
                </a:solidFill>
              </a:rPr>
              <a:t>Where do you think Assistive Technology Training will be in 10 years time?</a:t>
            </a:r>
            <a:endParaRPr b="1">
              <a:solidFill>
                <a:schemeClr val="dk2"/>
              </a:solidFill>
            </a:endParaRPr>
          </a:p>
          <a:p>
            <a:pPr indent="-317500" lvl="0" marL="457200" rtl="0" algn="l">
              <a:spcBef>
                <a:spcPts val="1000"/>
              </a:spcBef>
              <a:spcAft>
                <a:spcPts val="0"/>
              </a:spcAft>
              <a:buClr>
                <a:schemeClr val="dk2"/>
              </a:buClr>
              <a:buSzPts val="1400"/>
              <a:buChar char="●"/>
            </a:pPr>
            <a:r>
              <a:rPr b="1" lang="en-GB">
                <a:solidFill>
                  <a:schemeClr val="dk2"/>
                </a:solidFill>
              </a:rPr>
              <a:t>Mop up week for any pending work </a:t>
            </a:r>
            <a:endParaRPr b="1">
              <a:solidFill>
                <a:schemeClr val="dk2"/>
              </a:solidFill>
            </a:endParaRPr>
          </a:p>
          <a:p>
            <a:pPr indent="0" lvl="0" marL="457200" rtl="0" algn="l">
              <a:spcBef>
                <a:spcPts val="1000"/>
              </a:spcBef>
              <a:spcAft>
                <a:spcPts val="0"/>
              </a:spcAft>
              <a:buNone/>
            </a:pPr>
            <a:r>
              <a:t/>
            </a:r>
            <a:endParaRPr b="1">
              <a:solidFill>
                <a:schemeClr val="dk2"/>
              </a:solidFill>
            </a:endParaRPr>
          </a:p>
          <a:p>
            <a:pPr indent="0" lvl="0" marL="457200" rtl="0" algn="l">
              <a:spcBef>
                <a:spcPts val="1000"/>
              </a:spcBef>
              <a:spcAft>
                <a:spcPts val="0"/>
              </a:spcAft>
              <a:buNone/>
            </a:pPr>
            <a:r>
              <a:rPr b="1" lang="en-GB">
                <a:solidFill>
                  <a:schemeClr val="dk2"/>
                </a:solidFill>
              </a:rPr>
              <a:t> </a:t>
            </a:r>
            <a:endParaRPr b="1">
              <a:solidFill>
                <a:schemeClr val="dk2"/>
              </a:solidFill>
            </a:endParaRPr>
          </a:p>
          <a:p>
            <a:pPr indent="0" lvl="0" marL="457200" rtl="0" algn="l">
              <a:spcBef>
                <a:spcPts val="1000"/>
              </a:spcBef>
              <a:spcAft>
                <a:spcPts val="0"/>
              </a:spcAft>
              <a:buNone/>
            </a:pPr>
            <a:r>
              <a:t/>
            </a:r>
            <a:endParaRPr b="1">
              <a:solidFill>
                <a:schemeClr val="dk2"/>
              </a:solidFill>
            </a:endParaRPr>
          </a:p>
          <a:p>
            <a:pPr indent="0" lvl="0" marL="457200" rtl="0" algn="l">
              <a:spcBef>
                <a:spcPts val="1000"/>
              </a:spcBef>
              <a:spcAft>
                <a:spcPts val="0"/>
              </a:spcAft>
              <a:buNone/>
            </a:pPr>
            <a:r>
              <a:t/>
            </a:r>
            <a:endParaRPr b="1"/>
          </a:p>
        </p:txBody>
      </p:sp>
      <p:sp>
        <p:nvSpPr>
          <p:cNvPr id="649" name="Google Shape;649;p107"/>
          <p:cNvSpPr/>
          <p:nvPr/>
        </p:nvSpPr>
        <p:spPr>
          <a:xfrm>
            <a:off x="4893150" y="4044150"/>
            <a:ext cx="3610500" cy="1044600"/>
          </a:xfrm>
          <a:prstGeom prst="verticalScroll">
            <a:avLst>
              <a:gd fmla="val 12500"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lt1"/>
                </a:solidFill>
              </a:rPr>
              <a:t>Don’t forget you can connect with your peers on the moodle forum </a:t>
            </a:r>
            <a:endParaRPr b="1">
              <a:solidFill>
                <a:schemeClr val="lt1"/>
              </a:solidFill>
            </a:endParaRPr>
          </a:p>
        </p:txBody>
      </p:sp>
      <p:pic>
        <p:nvPicPr>
          <p:cNvPr id="650" name="Google Shape;650;p107"/>
          <p:cNvPicPr preferRelativeResize="0"/>
          <p:nvPr/>
        </p:nvPicPr>
        <p:blipFill rotWithShape="1">
          <a:blip r:embed="rId4">
            <a:alphaModFix/>
          </a:blip>
          <a:srcRect b="0" l="-4493" r="0" t="-6700"/>
          <a:stretch/>
        </p:blipFill>
        <p:spPr>
          <a:xfrm>
            <a:off x="-144425" y="1866325"/>
            <a:ext cx="4976350" cy="5081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54" name="Shape 654"/>
        <p:cNvGrpSpPr/>
        <p:nvPr/>
      </p:nvGrpSpPr>
      <p:grpSpPr>
        <a:xfrm>
          <a:off x="0" y="0"/>
          <a:ext cx="0" cy="0"/>
          <a:chOff x="0" y="0"/>
          <a:chExt cx="0" cy="0"/>
        </a:xfrm>
      </p:grpSpPr>
      <p:sp>
        <p:nvSpPr>
          <p:cNvPr id="655" name="Google Shape;655;p108"/>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08"/>
          <p:cNvSpPr txBox="1"/>
          <p:nvPr>
            <p:ph type="title"/>
          </p:nvPr>
        </p:nvSpPr>
        <p:spPr>
          <a:xfrm>
            <a:off x="1307825" y="1431925"/>
            <a:ext cx="5758500" cy="166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Aspirations, Impacts &amp; Why this matters</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657" name="Google Shape;657;p108"/>
          <p:cNvPicPr preferRelativeResize="0"/>
          <p:nvPr/>
        </p:nvPicPr>
        <p:blipFill>
          <a:blip r:embed="rId3">
            <a:alphaModFix/>
          </a:blip>
          <a:stretch>
            <a:fillRect/>
          </a:stretch>
        </p:blipFill>
        <p:spPr>
          <a:xfrm>
            <a:off x="4179900" y="0"/>
            <a:ext cx="5441800" cy="5441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09"/>
          <p:cNvSpPr txBox="1"/>
          <p:nvPr>
            <p:ph idx="1" type="body"/>
          </p:nvPr>
        </p:nvSpPr>
        <p:spPr>
          <a:xfrm>
            <a:off x="6275" y="754950"/>
            <a:ext cx="6558300" cy="3984900"/>
          </a:xfrm>
          <a:prstGeom prst="rect">
            <a:avLst/>
          </a:prstGeom>
          <a:solidFill>
            <a:schemeClr val="lt2"/>
          </a:solidFill>
        </p:spPr>
        <p:txBody>
          <a:bodyPr anchorCtr="0" anchor="t" bIns="91425" lIns="91425" spcFirstLastPara="1" rIns="91425" wrap="square" tIns="91425">
            <a:noAutofit/>
          </a:bodyPr>
          <a:lstStyle/>
          <a:p>
            <a:pPr indent="0" lvl="0" marL="0" rtl="0" algn="l">
              <a:spcBef>
                <a:spcPts val="0"/>
              </a:spcBef>
              <a:spcAft>
                <a:spcPts val="0"/>
              </a:spcAft>
              <a:buNone/>
            </a:pPr>
            <a:r>
              <a:rPr lang="en-GB"/>
              <a:t>By the end of the course, you will be expected to be able to:</a:t>
            </a:r>
            <a:endParaRPr/>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a:t>Train individuals </a:t>
            </a:r>
            <a:r>
              <a:rPr lang="en-GB"/>
              <a:t>to provide meaningful needs assessments to those within your countries facing barriers and help remove them by providing actionable and justifiable recommendations </a:t>
            </a:r>
            <a:endParaRPr/>
          </a:p>
          <a:p>
            <a:pPr indent="-330200" lvl="0" marL="457200" rtl="0" algn="l">
              <a:spcBef>
                <a:spcPts val="1000"/>
              </a:spcBef>
              <a:spcAft>
                <a:spcPts val="0"/>
              </a:spcAft>
              <a:buSzPts val="1600"/>
              <a:buChar char="●"/>
            </a:pPr>
            <a:r>
              <a:rPr lang="en-GB"/>
              <a:t>To convey  </a:t>
            </a:r>
            <a:r>
              <a:rPr b="1" lang="en-GB"/>
              <a:t>the values and impacts </a:t>
            </a:r>
            <a:r>
              <a:rPr lang="en-GB"/>
              <a:t>of delivering such assessments</a:t>
            </a:r>
            <a:endParaRPr/>
          </a:p>
          <a:p>
            <a:pPr indent="-330200" lvl="0" marL="457200" rtl="0" algn="l">
              <a:spcBef>
                <a:spcPts val="1000"/>
              </a:spcBef>
              <a:spcAft>
                <a:spcPts val="0"/>
              </a:spcAft>
              <a:buSzPts val="1600"/>
              <a:buChar char="●"/>
            </a:pPr>
            <a:r>
              <a:rPr b="1" lang="en-GB"/>
              <a:t>Possess  the teaching and facilitation skills </a:t>
            </a:r>
            <a:r>
              <a:rPr lang="en-GB"/>
              <a:t>that will enable you to </a:t>
            </a:r>
            <a:r>
              <a:rPr b="1" lang="en-GB"/>
              <a:t>effectively support learners to thrive</a:t>
            </a:r>
            <a:r>
              <a:rPr lang="en-GB"/>
              <a:t> and achieve necessary outcomes to provide needs assessments</a:t>
            </a:r>
            <a:endParaRPr/>
          </a:p>
          <a:p>
            <a:pPr indent="-330200" lvl="0" marL="457200" rtl="0" algn="l">
              <a:spcBef>
                <a:spcPts val="1000"/>
              </a:spcBef>
              <a:spcAft>
                <a:spcPts val="1000"/>
              </a:spcAft>
              <a:buSzPts val="1600"/>
              <a:buChar char="●"/>
            </a:pPr>
            <a:r>
              <a:rPr lang="en-GB"/>
              <a:t>Possess the skills to carry out </a:t>
            </a:r>
            <a:r>
              <a:rPr b="1" lang="en-GB"/>
              <a:t>all necessary </a:t>
            </a:r>
            <a:r>
              <a:rPr lang="en-GB"/>
              <a:t>marking, administration and logistics required to run a course for others. </a:t>
            </a:r>
            <a:endParaRPr/>
          </a:p>
        </p:txBody>
      </p:sp>
      <p:sp>
        <p:nvSpPr>
          <p:cNvPr id="663" name="Google Shape;663;p109"/>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Aspirations</a:t>
            </a:r>
            <a:endParaRPr>
              <a:solidFill>
                <a:schemeClr val="lt2"/>
              </a:solidFill>
            </a:endParaRPr>
          </a:p>
        </p:txBody>
      </p:sp>
      <p:pic>
        <p:nvPicPr>
          <p:cNvPr id="664" name="Google Shape;664;p109"/>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65" name="Google Shape;665;p109"/>
          <p:cNvPicPr preferRelativeResize="0"/>
          <p:nvPr/>
        </p:nvPicPr>
        <p:blipFill>
          <a:blip r:embed="rId4">
            <a:alphaModFix/>
          </a:blip>
          <a:stretch>
            <a:fillRect/>
          </a:stretch>
        </p:blipFill>
        <p:spPr>
          <a:xfrm>
            <a:off x="4626575" y="654050"/>
            <a:ext cx="5049850" cy="5049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10"/>
          <p:cNvSpPr/>
          <p:nvPr/>
        </p:nvSpPr>
        <p:spPr>
          <a:xfrm>
            <a:off x="-11900" y="-925"/>
            <a:ext cx="9156000" cy="261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10"/>
          <p:cNvSpPr txBox="1"/>
          <p:nvPr>
            <p:ph type="title"/>
          </p:nvPr>
        </p:nvSpPr>
        <p:spPr>
          <a:xfrm>
            <a:off x="311700" y="544716"/>
            <a:ext cx="8520600" cy="13752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Char char="●"/>
            </a:pPr>
            <a:r>
              <a:rPr lang="en-GB"/>
              <a:t>What are you aspirations for your community with this course? </a:t>
            </a:r>
            <a:endParaRPr/>
          </a:p>
          <a:p>
            <a:pPr indent="-406400" lvl="0" marL="457200" rtl="0" algn="l">
              <a:spcBef>
                <a:spcPts val="1000"/>
              </a:spcBef>
              <a:spcAft>
                <a:spcPts val="1000"/>
              </a:spcAft>
              <a:buSzPts val="2800"/>
              <a:buChar char="●"/>
            </a:pPr>
            <a:r>
              <a:rPr lang="en-GB"/>
              <a:t>What impacts to you foresee?</a:t>
            </a:r>
            <a:endParaRPr/>
          </a:p>
        </p:txBody>
      </p:sp>
      <p:sp>
        <p:nvSpPr>
          <p:cNvPr id="672" name="Google Shape;672;p110"/>
          <p:cNvSpPr txBox="1"/>
          <p:nvPr>
            <p:ph type="title"/>
          </p:nvPr>
        </p:nvSpPr>
        <p:spPr>
          <a:xfrm>
            <a:off x="311700" y="3462500"/>
            <a:ext cx="8520600" cy="110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Why it matters for your community?</a:t>
            </a:r>
            <a:endParaRPr b="1"/>
          </a:p>
          <a:p>
            <a:pPr indent="0" lvl="0" marL="0" rtl="0" algn="ctr">
              <a:spcBef>
                <a:spcPts val="0"/>
              </a:spcBef>
              <a:spcAft>
                <a:spcPts val="0"/>
              </a:spcAft>
              <a:buNone/>
            </a:pPr>
            <a:r>
              <a:t/>
            </a:r>
            <a:endParaRPr/>
          </a:p>
        </p:txBody>
      </p:sp>
      <p:sp>
        <p:nvSpPr>
          <p:cNvPr id="673" name="Google Shape;673;p110"/>
          <p:cNvSpPr txBox="1"/>
          <p:nvPr/>
        </p:nvSpPr>
        <p:spPr>
          <a:xfrm>
            <a:off x="2168900" y="2286275"/>
            <a:ext cx="5133000" cy="7080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400">
                <a:solidFill>
                  <a:schemeClr val="lt1"/>
                </a:solidFill>
              </a:rPr>
              <a:t>Discussion</a:t>
            </a:r>
            <a:endParaRPr sz="3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1000"/>
                                        <p:tgtEl>
                                          <p:spTgt spid="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1000"/>
                                        <p:tgtEl>
                                          <p:spTgt spid="6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111"/>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100"/>
              <a:t>Thanks for sharing your thoughts on how this will impact your community!</a:t>
            </a:r>
            <a:endParaRPr b="1" sz="2100"/>
          </a:p>
          <a:p>
            <a:pPr indent="0" lvl="0" marL="0" rtl="0" algn="l">
              <a:lnSpc>
                <a:spcPct val="100000"/>
              </a:lnSpc>
              <a:spcBef>
                <a:spcPts val="0"/>
              </a:spcBef>
              <a:spcAft>
                <a:spcPts val="0"/>
              </a:spcAft>
              <a:buNone/>
            </a:pPr>
            <a:r>
              <a:t/>
            </a:r>
            <a:endParaRPr b="1" sz="1800"/>
          </a:p>
          <a:p>
            <a:pPr indent="0" lvl="0" marL="0" rtl="0" algn="l">
              <a:lnSpc>
                <a:spcPct val="100000"/>
              </a:lnSpc>
              <a:spcBef>
                <a:spcPts val="0"/>
              </a:spcBef>
              <a:spcAft>
                <a:spcPts val="0"/>
              </a:spcAft>
              <a:buNone/>
            </a:pPr>
            <a:r>
              <a:rPr b="1" lang="en-GB" sz="2000"/>
              <a:t>For </a:t>
            </a:r>
            <a:r>
              <a:rPr b="1" lang="en-GB" sz="2000"/>
              <a:t>D&amp;A: </a:t>
            </a:r>
            <a:endParaRPr b="1" sz="2000"/>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GB" sz="1800"/>
              <a:t>We want to support and enable you to provide your community with the skills to carry out needs assessment to break down barriers for those facing a level of disablement within your country </a:t>
            </a:r>
            <a:endParaRPr sz="18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
        <p:nvSpPr>
          <p:cNvPr id="679" name="Google Shape;679;p111"/>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Impacts</a:t>
            </a:r>
            <a:endParaRPr>
              <a:solidFill>
                <a:schemeClr val="lt2"/>
              </a:solidFill>
            </a:endParaRPr>
          </a:p>
        </p:txBody>
      </p:sp>
      <p:pic>
        <p:nvPicPr>
          <p:cNvPr id="680" name="Google Shape;680;p111"/>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681" name="Google Shape;681;p111"/>
          <p:cNvPicPr preferRelativeResize="0"/>
          <p:nvPr/>
        </p:nvPicPr>
        <p:blipFill>
          <a:blip r:embed="rId4">
            <a:alphaModFix/>
          </a:blip>
          <a:stretch>
            <a:fillRect/>
          </a:stretch>
        </p:blipFill>
        <p:spPr>
          <a:xfrm>
            <a:off x="4160950" y="1732725"/>
            <a:ext cx="4762500" cy="476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2F6"/>
        </a:solidFill>
      </p:bgPr>
    </p:bg>
    <p:spTree>
      <p:nvGrpSpPr>
        <p:cNvPr id="685" name="Shape 685"/>
        <p:cNvGrpSpPr/>
        <p:nvPr/>
      </p:nvGrpSpPr>
      <p:grpSpPr>
        <a:xfrm>
          <a:off x="0" y="0"/>
          <a:ext cx="0" cy="0"/>
          <a:chOff x="0" y="0"/>
          <a:chExt cx="0" cy="0"/>
        </a:xfrm>
      </p:grpSpPr>
      <p:pic>
        <p:nvPicPr>
          <p:cNvPr id="686" name="Google Shape;686;p112"/>
          <p:cNvPicPr preferRelativeResize="0"/>
          <p:nvPr/>
        </p:nvPicPr>
        <p:blipFill>
          <a:blip r:embed="rId3">
            <a:alphaModFix/>
          </a:blip>
          <a:stretch>
            <a:fillRect/>
          </a:stretch>
        </p:blipFill>
        <p:spPr>
          <a:xfrm>
            <a:off x="0" y="0"/>
            <a:ext cx="9144000" cy="5143500"/>
          </a:xfrm>
          <a:prstGeom prst="rect">
            <a:avLst/>
          </a:prstGeom>
          <a:noFill/>
          <a:ln>
            <a:noFill/>
          </a:ln>
        </p:spPr>
      </p:pic>
      <p:sp>
        <p:nvSpPr>
          <p:cNvPr id="687" name="Google Shape;687;p112"/>
          <p:cNvSpPr txBox="1"/>
          <p:nvPr/>
        </p:nvSpPr>
        <p:spPr>
          <a:xfrm>
            <a:off x="-10050" y="0"/>
            <a:ext cx="9144000" cy="585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lt2"/>
                </a:solidFill>
              </a:rPr>
              <a:t> Disabling barriers</a:t>
            </a:r>
            <a:endParaRPr b="1" sz="3000">
              <a:solidFill>
                <a:schemeClr val="lt2"/>
              </a:solidFill>
            </a:endParaRPr>
          </a:p>
        </p:txBody>
      </p:sp>
      <p:sp>
        <p:nvSpPr>
          <p:cNvPr id="688" name="Google Shape;688;p112"/>
          <p:cNvSpPr txBox="1"/>
          <p:nvPr/>
        </p:nvSpPr>
        <p:spPr>
          <a:xfrm>
            <a:off x="342345" y="3695850"/>
            <a:ext cx="2594700" cy="1174800"/>
          </a:xfrm>
          <a:prstGeom prst="rect">
            <a:avLst/>
          </a:prstGeom>
          <a:solidFill>
            <a:srgbClr val="FCCCC7"/>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None/>
            </a:pPr>
            <a:r>
              <a:rPr b="1" lang="en-GB" sz="2100">
                <a:solidFill>
                  <a:srgbClr val="2B2B73"/>
                </a:solidFill>
              </a:rPr>
              <a:t>Attitudinal Barriers</a:t>
            </a:r>
            <a:endParaRPr sz="1700"/>
          </a:p>
        </p:txBody>
      </p:sp>
      <p:sp>
        <p:nvSpPr>
          <p:cNvPr id="689" name="Google Shape;689;p112"/>
          <p:cNvSpPr txBox="1"/>
          <p:nvPr/>
        </p:nvSpPr>
        <p:spPr>
          <a:xfrm>
            <a:off x="302351" y="819639"/>
            <a:ext cx="2634600" cy="1099800"/>
          </a:xfrm>
          <a:prstGeom prst="rect">
            <a:avLst/>
          </a:prstGeom>
          <a:solidFill>
            <a:srgbClr val="FCCCC7"/>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None/>
            </a:pPr>
            <a:r>
              <a:rPr b="1" lang="en-GB" sz="2100">
                <a:solidFill>
                  <a:srgbClr val="2B2B73"/>
                </a:solidFill>
              </a:rPr>
              <a:t>Physical Access Barriers</a:t>
            </a:r>
            <a:endParaRPr b="1" sz="1700"/>
          </a:p>
        </p:txBody>
      </p:sp>
      <p:sp>
        <p:nvSpPr>
          <p:cNvPr id="690" name="Google Shape;690;p112"/>
          <p:cNvSpPr txBox="1"/>
          <p:nvPr/>
        </p:nvSpPr>
        <p:spPr>
          <a:xfrm>
            <a:off x="6264392" y="3794517"/>
            <a:ext cx="2634600" cy="1174800"/>
          </a:xfrm>
          <a:prstGeom prst="rect">
            <a:avLst/>
          </a:prstGeom>
          <a:solidFill>
            <a:srgbClr val="FCCCC7"/>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None/>
            </a:pPr>
            <a:r>
              <a:rPr b="1" lang="en-GB" sz="2100">
                <a:solidFill>
                  <a:srgbClr val="2B2B73"/>
                </a:solidFill>
              </a:rPr>
              <a:t>Information Barriers</a:t>
            </a:r>
            <a:endParaRPr b="1" sz="1700"/>
          </a:p>
        </p:txBody>
      </p:sp>
      <p:sp>
        <p:nvSpPr>
          <p:cNvPr id="691" name="Google Shape;691;p112"/>
          <p:cNvSpPr txBox="1"/>
          <p:nvPr/>
        </p:nvSpPr>
        <p:spPr>
          <a:xfrm>
            <a:off x="6284390" y="783575"/>
            <a:ext cx="2594700" cy="1099800"/>
          </a:xfrm>
          <a:prstGeom prst="rect">
            <a:avLst/>
          </a:prstGeom>
          <a:solidFill>
            <a:srgbClr val="FCCCC7"/>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None/>
            </a:pPr>
            <a:r>
              <a:rPr b="1" lang="en-GB" sz="2100">
                <a:solidFill>
                  <a:srgbClr val="2B2B73"/>
                </a:solidFill>
              </a:rPr>
              <a:t>Communication Barriers</a:t>
            </a:r>
            <a:endParaRPr b="1" sz="1700"/>
          </a:p>
        </p:txBody>
      </p:sp>
      <p:sp>
        <p:nvSpPr>
          <p:cNvPr id="692" name="Google Shape;692;p112"/>
          <p:cNvSpPr txBox="1"/>
          <p:nvPr/>
        </p:nvSpPr>
        <p:spPr>
          <a:xfrm>
            <a:off x="302352" y="2220354"/>
            <a:ext cx="2594700" cy="1174800"/>
          </a:xfrm>
          <a:prstGeom prst="rect">
            <a:avLst/>
          </a:prstGeom>
          <a:solidFill>
            <a:srgbClr val="C7D6E8"/>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None/>
            </a:pPr>
            <a:r>
              <a:rPr b="1" lang="en-GB" sz="2100">
                <a:solidFill>
                  <a:srgbClr val="2B2B73"/>
                </a:solidFill>
              </a:rPr>
              <a:t>Lack of representation</a:t>
            </a:r>
            <a:endParaRPr sz="1700"/>
          </a:p>
        </p:txBody>
      </p:sp>
      <p:sp>
        <p:nvSpPr>
          <p:cNvPr id="693" name="Google Shape;693;p112"/>
          <p:cNvSpPr txBox="1"/>
          <p:nvPr/>
        </p:nvSpPr>
        <p:spPr>
          <a:xfrm>
            <a:off x="6284321" y="2251656"/>
            <a:ext cx="2594700" cy="1174800"/>
          </a:xfrm>
          <a:prstGeom prst="rect">
            <a:avLst/>
          </a:prstGeom>
          <a:solidFill>
            <a:srgbClr val="C7D6E8"/>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None/>
            </a:pPr>
            <a:r>
              <a:rPr b="1" lang="en-GB" sz="2100">
                <a:solidFill>
                  <a:srgbClr val="2B2B73"/>
                </a:solidFill>
              </a:rPr>
              <a:t>Deficit not asset-based culture</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97" name="Shape 697"/>
        <p:cNvGrpSpPr/>
        <p:nvPr/>
      </p:nvGrpSpPr>
      <p:grpSpPr>
        <a:xfrm>
          <a:off x="0" y="0"/>
          <a:ext cx="0" cy="0"/>
          <a:chOff x="0" y="0"/>
          <a:chExt cx="0" cy="0"/>
        </a:xfrm>
      </p:grpSpPr>
      <p:sp>
        <p:nvSpPr>
          <p:cNvPr id="698" name="Google Shape;698;p113"/>
          <p:cNvSpPr/>
          <p:nvPr/>
        </p:nvSpPr>
        <p:spPr>
          <a:xfrm>
            <a:off x="708600" y="945600"/>
            <a:ext cx="7726800" cy="3252300"/>
          </a:xfrm>
          <a:prstGeom prst="roundRect">
            <a:avLst>
              <a:gd fmla="val 16667" name="adj"/>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9" name="Google Shape;699;p113"/>
          <p:cNvGrpSpPr/>
          <p:nvPr/>
        </p:nvGrpSpPr>
        <p:grpSpPr>
          <a:xfrm>
            <a:off x="244792" y="1965062"/>
            <a:ext cx="7029675" cy="1095026"/>
            <a:chOff x="-2166300" y="360767"/>
            <a:chExt cx="18745800" cy="2920070"/>
          </a:xfrm>
        </p:grpSpPr>
        <p:sp>
          <p:nvSpPr>
            <p:cNvPr id="700" name="Google Shape;700;p113"/>
            <p:cNvSpPr txBox="1"/>
            <p:nvPr/>
          </p:nvSpPr>
          <p:spPr>
            <a:xfrm>
              <a:off x="-2166300" y="360767"/>
              <a:ext cx="18745800" cy="16764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b="1" i="0" lang="en-GB" sz="4000" u="none" cap="none" strike="noStrike">
                  <a:solidFill>
                    <a:schemeClr val="lt2"/>
                  </a:solidFill>
                </a:rPr>
                <a:t>Models of Disability</a:t>
              </a:r>
              <a:endParaRPr sz="900">
                <a:solidFill>
                  <a:schemeClr val="lt2"/>
                </a:solidFill>
              </a:endParaRPr>
            </a:p>
          </p:txBody>
        </p:sp>
        <p:sp>
          <p:nvSpPr>
            <p:cNvPr id="701" name="Google Shape;701;p113"/>
            <p:cNvSpPr txBox="1"/>
            <p:nvPr/>
          </p:nvSpPr>
          <p:spPr>
            <a:xfrm>
              <a:off x="-1666929" y="2482537"/>
              <a:ext cx="17747100" cy="7983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i="0" lang="en-GB" sz="1800" u="none" cap="none" strike="noStrike">
                  <a:solidFill>
                    <a:schemeClr val="lt2"/>
                  </a:solidFill>
                </a:rPr>
                <a:t>How society defines and explains disability</a:t>
              </a:r>
              <a:endParaRPr sz="700">
                <a:solidFill>
                  <a:schemeClr val="lt2"/>
                </a:solidFill>
              </a:endParaRPr>
            </a:p>
          </p:txBody>
        </p:sp>
      </p:grpSp>
      <p:pic>
        <p:nvPicPr>
          <p:cNvPr id="702" name="Google Shape;702;p113"/>
          <p:cNvPicPr preferRelativeResize="0"/>
          <p:nvPr/>
        </p:nvPicPr>
        <p:blipFill>
          <a:blip r:embed="rId3">
            <a:alphaModFix/>
          </a:blip>
          <a:stretch>
            <a:fillRect/>
          </a:stretch>
        </p:blipFill>
        <p:spPr>
          <a:xfrm>
            <a:off x="4973000" y="1333782"/>
            <a:ext cx="4401648" cy="24759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509" name="Shape 509"/>
        <p:cNvGrpSpPr/>
        <p:nvPr/>
      </p:nvGrpSpPr>
      <p:grpSpPr>
        <a:xfrm>
          <a:off x="0" y="0"/>
          <a:ext cx="0" cy="0"/>
          <a:chOff x="0" y="0"/>
          <a:chExt cx="0" cy="0"/>
        </a:xfrm>
      </p:grpSpPr>
      <p:sp>
        <p:nvSpPr>
          <p:cNvPr id="510" name="Google Shape;510;p96"/>
          <p:cNvSpPr/>
          <p:nvPr/>
        </p:nvSpPr>
        <p:spPr>
          <a:xfrm>
            <a:off x="0" y="0"/>
            <a:ext cx="9144000" cy="1635600"/>
          </a:xfrm>
          <a:prstGeom prst="rect">
            <a:avLst/>
          </a:prstGeom>
          <a:solidFill>
            <a:srgbClr val="FCCCC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1" name="Google Shape;511;p96"/>
          <p:cNvSpPr txBox="1"/>
          <p:nvPr/>
        </p:nvSpPr>
        <p:spPr>
          <a:xfrm>
            <a:off x="746257" y="493941"/>
            <a:ext cx="7651500" cy="6477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lang="en-GB" sz="3800">
                <a:solidFill>
                  <a:srgbClr val="302B70"/>
                </a:solidFill>
                <a:latin typeface="Open Sans ExtraBold"/>
                <a:ea typeface="Open Sans ExtraBold"/>
                <a:cs typeface="Open Sans ExtraBold"/>
                <a:sym typeface="Open Sans ExtraBold"/>
              </a:rPr>
              <a:t>This Session will be recorded</a:t>
            </a:r>
            <a:endParaRPr sz="700"/>
          </a:p>
        </p:txBody>
      </p:sp>
      <p:pic>
        <p:nvPicPr>
          <p:cNvPr id="512" name="Google Shape;512;p96"/>
          <p:cNvPicPr preferRelativeResize="0"/>
          <p:nvPr/>
        </p:nvPicPr>
        <p:blipFill rotWithShape="1">
          <a:blip r:embed="rId3">
            <a:alphaModFix/>
          </a:blip>
          <a:srcRect b="0" l="0" r="0" t="0"/>
          <a:stretch/>
        </p:blipFill>
        <p:spPr>
          <a:xfrm>
            <a:off x="7596998" y="72339"/>
            <a:ext cx="1448023" cy="348732"/>
          </a:xfrm>
          <a:prstGeom prst="rect">
            <a:avLst/>
          </a:prstGeom>
          <a:noFill/>
          <a:ln>
            <a:noFill/>
          </a:ln>
        </p:spPr>
      </p:pic>
      <p:pic>
        <p:nvPicPr>
          <p:cNvPr id="513" name="Google Shape;513;p96"/>
          <p:cNvPicPr preferRelativeResize="0"/>
          <p:nvPr/>
        </p:nvPicPr>
        <p:blipFill>
          <a:blip r:embed="rId4">
            <a:alphaModFix/>
          </a:blip>
          <a:stretch>
            <a:fillRect/>
          </a:stretch>
        </p:blipFill>
        <p:spPr>
          <a:xfrm>
            <a:off x="3220675" y="1201000"/>
            <a:ext cx="2603700" cy="2603700"/>
          </a:xfrm>
          <a:prstGeom prst="rect">
            <a:avLst/>
          </a:prstGeom>
          <a:noFill/>
          <a:ln>
            <a:noFill/>
          </a:ln>
        </p:spPr>
      </p:pic>
      <p:sp>
        <p:nvSpPr>
          <p:cNvPr id="514" name="Google Shape;514;p96"/>
          <p:cNvSpPr txBox="1"/>
          <p:nvPr/>
        </p:nvSpPr>
        <p:spPr>
          <a:xfrm>
            <a:off x="554450" y="3108300"/>
            <a:ext cx="8259900" cy="1701300"/>
          </a:xfrm>
          <a:prstGeom prst="rect">
            <a:avLst/>
          </a:prstGeom>
          <a:noFill/>
          <a:ln>
            <a:noFill/>
          </a:ln>
        </p:spPr>
        <p:txBody>
          <a:bodyPr anchorCtr="0" anchor="ctr" bIns="91425" lIns="91425" spcFirstLastPara="1" rIns="91425" wrap="square" tIns="91425">
            <a:noAutofit/>
          </a:bodyPr>
          <a:lstStyle/>
          <a:p>
            <a:pPr indent="0" lvl="0" marL="0" rtl="0" algn="l">
              <a:spcBef>
                <a:spcPts val="1000"/>
              </a:spcBef>
              <a:spcAft>
                <a:spcPts val="0"/>
              </a:spcAft>
              <a:buNone/>
            </a:pPr>
            <a:r>
              <a:rPr lang="en-GB" sz="2200">
                <a:solidFill>
                  <a:schemeClr val="lt2"/>
                </a:solidFill>
              </a:rPr>
              <a:t>If you prefer you can:</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Turn off your camera</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Change your Zoom name</a:t>
            </a:r>
            <a:endParaRPr sz="2200">
              <a:solidFill>
                <a:schemeClr val="lt2"/>
              </a:solidFill>
            </a:endParaRPr>
          </a:p>
          <a:p>
            <a:pPr indent="-368300" lvl="0" marL="457200" rtl="0" algn="l">
              <a:spcBef>
                <a:spcPts val="1000"/>
              </a:spcBef>
              <a:spcAft>
                <a:spcPts val="0"/>
              </a:spcAft>
              <a:buClr>
                <a:schemeClr val="lt2"/>
              </a:buClr>
              <a:buSzPts val="2200"/>
              <a:buChar char="●"/>
            </a:pPr>
            <a:r>
              <a:rPr lang="en-GB" sz="2200">
                <a:solidFill>
                  <a:schemeClr val="lt2"/>
                </a:solidFill>
              </a:rPr>
              <a:t>Ask questions via the chat</a:t>
            </a:r>
            <a:endParaRPr sz="2200">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706" name="Shape 706"/>
        <p:cNvGrpSpPr/>
        <p:nvPr/>
      </p:nvGrpSpPr>
      <p:grpSpPr>
        <a:xfrm>
          <a:off x="0" y="0"/>
          <a:ext cx="0" cy="0"/>
          <a:chOff x="0" y="0"/>
          <a:chExt cx="0" cy="0"/>
        </a:xfrm>
      </p:grpSpPr>
      <p:sp>
        <p:nvSpPr>
          <p:cNvPr id="707" name="Google Shape;707;p114"/>
          <p:cNvSpPr/>
          <p:nvPr/>
        </p:nvSpPr>
        <p:spPr>
          <a:xfrm>
            <a:off x="0" y="0"/>
            <a:ext cx="5487000" cy="5143500"/>
          </a:xfrm>
          <a:prstGeom prst="rect">
            <a:avLst/>
          </a:prstGeom>
          <a:solidFill>
            <a:srgbClr val="E9EFF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08" name="Google Shape;708;p114"/>
          <p:cNvSpPr txBox="1"/>
          <p:nvPr/>
        </p:nvSpPr>
        <p:spPr>
          <a:xfrm>
            <a:off x="144743" y="157738"/>
            <a:ext cx="5016600" cy="622500"/>
          </a:xfrm>
          <a:prstGeom prst="rect">
            <a:avLst/>
          </a:prstGeom>
          <a:noFill/>
          <a:ln>
            <a:noFill/>
          </a:ln>
        </p:spPr>
        <p:txBody>
          <a:bodyPr anchorCtr="0" anchor="t" bIns="0" lIns="0" spcFirstLastPara="1" rIns="0" wrap="square" tIns="0">
            <a:noAutofit/>
          </a:bodyPr>
          <a:lstStyle/>
          <a:p>
            <a:pPr indent="0" lvl="0" marL="0" marR="0" rtl="0" algn="ctr">
              <a:lnSpc>
                <a:spcPct val="143000"/>
              </a:lnSpc>
              <a:spcBef>
                <a:spcPts val="0"/>
              </a:spcBef>
              <a:spcAft>
                <a:spcPts val="0"/>
              </a:spcAft>
              <a:buNone/>
            </a:pPr>
            <a:r>
              <a:rPr b="0" i="0" lang="en-GB" sz="3600" u="none" cap="none" strike="noStrike">
                <a:solidFill>
                  <a:srgbClr val="2B2B73"/>
                </a:solidFill>
                <a:latin typeface="Open Sans ExtraBold"/>
                <a:ea typeface="Open Sans ExtraBold"/>
                <a:cs typeface="Open Sans ExtraBold"/>
                <a:sym typeface="Open Sans ExtraBold"/>
              </a:rPr>
              <a:t>The Medical Model</a:t>
            </a:r>
            <a:endParaRPr sz="700"/>
          </a:p>
        </p:txBody>
      </p:sp>
      <p:grpSp>
        <p:nvGrpSpPr>
          <p:cNvPr id="709" name="Google Shape;709;p114"/>
          <p:cNvGrpSpPr/>
          <p:nvPr/>
        </p:nvGrpSpPr>
        <p:grpSpPr>
          <a:xfrm>
            <a:off x="5690891" y="1453455"/>
            <a:ext cx="3243943" cy="2827734"/>
            <a:chOff x="1" y="0"/>
            <a:chExt cx="8650515" cy="7540625"/>
          </a:xfrm>
        </p:grpSpPr>
        <p:sp>
          <p:nvSpPr>
            <p:cNvPr id="710" name="Google Shape;710;p114"/>
            <p:cNvSpPr/>
            <p:nvPr/>
          </p:nvSpPr>
          <p:spPr>
            <a:xfrm>
              <a:off x="805095" y="0"/>
              <a:ext cx="7506977" cy="7540625"/>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CCCC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711" name="Google Shape;711;p114"/>
            <p:cNvPicPr preferRelativeResize="0"/>
            <p:nvPr/>
          </p:nvPicPr>
          <p:blipFill rotWithShape="1">
            <a:blip r:embed="rId3">
              <a:alphaModFix/>
            </a:blip>
            <a:srcRect b="0" l="0" r="0" t="0"/>
            <a:stretch/>
          </p:blipFill>
          <p:spPr>
            <a:xfrm>
              <a:off x="3682619" y="1578035"/>
              <a:ext cx="1755092" cy="4387730"/>
            </a:xfrm>
            <a:prstGeom prst="rect">
              <a:avLst/>
            </a:prstGeom>
            <a:noFill/>
            <a:ln>
              <a:noFill/>
            </a:ln>
          </p:spPr>
        </p:pic>
        <p:pic>
          <p:nvPicPr>
            <p:cNvPr id="712" name="Google Shape;712;p114"/>
            <p:cNvPicPr preferRelativeResize="0"/>
            <p:nvPr/>
          </p:nvPicPr>
          <p:blipFill rotWithShape="1">
            <a:blip r:embed="rId4">
              <a:alphaModFix/>
            </a:blip>
            <a:srcRect b="0" l="0" r="0" t="0"/>
            <a:stretch/>
          </p:blipFill>
          <p:spPr>
            <a:xfrm rot="-1422263">
              <a:off x="868294" y="669519"/>
              <a:ext cx="2362581" cy="2743200"/>
            </a:xfrm>
            <a:prstGeom prst="rect">
              <a:avLst/>
            </a:prstGeom>
            <a:noFill/>
            <a:ln>
              <a:noFill/>
            </a:ln>
          </p:spPr>
        </p:pic>
        <p:sp>
          <p:nvSpPr>
            <p:cNvPr id="713" name="Google Shape;713;p114"/>
            <p:cNvSpPr txBox="1"/>
            <p:nvPr/>
          </p:nvSpPr>
          <p:spPr>
            <a:xfrm>
              <a:off x="3105998" y="389749"/>
              <a:ext cx="2908200" cy="705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b="0" i="0" lang="en-GB" sz="1500" u="none" cap="none" strike="noStrike">
                  <a:solidFill>
                    <a:srgbClr val="2B2B73"/>
                  </a:solidFill>
                  <a:latin typeface="Arial"/>
                  <a:ea typeface="Arial"/>
                  <a:cs typeface="Arial"/>
                  <a:sym typeface="Arial"/>
                </a:rPr>
                <a:t>Individual</a:t>
              </a:r>
              <a:endParaRPr sz="700"/>
            </a:p>
          </p:txBody>
        </p:sp>
        <p:pic>
          <p:nvPicPr>
            <p:cNvPr id="714" name="Google Shape;714;p114"/>
            <p:cNvPicPr preferRelativeResize="0"/>
            <p:nvPr/>
          </p:nvPicPr>
          <p:blipFill rotWithShape="1">
            <a:blip r:embed="rId5">
              <a:alphaModFix/>
            </a:blip>
            <a:srcRect b="0" l="0" r="0" t="0"/>
            <a:stretch/>
          </p:blipFill>
          <p:spPr>
            <a:xfrm rot="1827705">
              <a:off x="532295" y="4345928"/>
              <a:ext cx="2362581" cy="2743200"/>
            </a:xfrm>
            <a:prstGeom prst="rect">
              <a:avLst/>
            </a:prstGeom>
            <a:noFill/>
            <a:ln>
              <a:noFill/>
            </a:ln>
          </p:spPr>
        </p:pic>
        <p:pic>
          <p:nvPicPr>
            <p:cNvPr id="715" name="Google Shape;715;p114"/>
            <p:cNvPicPr preferRelativeResize="0"/>
            <p:nvPr/>
          </p:nvPicPr>
          <p:blipFill rotWithShape="1">
            <a:blip r:embed="rId6">
              <a:alphaModFix/>
            </a:blip>
            <a:srcRect b="0" l="0" r="0" t="0"/>
            <a:stretch/>
          </p:blipFill>
          <p:spPr>
            <a:xfrm rot="1827705">
              <a:off x="5979434" y="862884"/>
              <a:ext cx="2179937" cy="2531131"/>
            </a:xfrm>
            <a:prstGeom prst="rect">
              <a:avLst/>
            </a:prstGeom>
            <a:noFill/>
            <a:ln>
              <a:noFill/>
            </a:ln>
          </p:spPr>
        </p:pic>
        <p:pic>
          <p:nvPicPr>
            <p:cNvPr id="716" name="Google Shape;716;p114"/>
            <p:cNvPicPr preferRelativeResize="0"/>
            <p:nvPr/>
          </p:nvPicPr>
          <p:blipFill rotWithShape="1">
            <a:blip r:embed="rId6">
              <a:alphaModFix/>
            </a:blip>
            <a:srcRect b="0" l="0" r="0" t="0"/>
            <a:stretch/>
          </p:blipFill>
          <p:spPr>
            <a:xfrm rot="4997625">
              <a:off x="5888112" y="4786769"/>
              <a:ext cx="2362581" cy="2743200"/>
            </a:xfrm>
            <a:prstGeom prst="rect">
              <a:avLst/>
            </a:prstGeom>
            <a:noFill/>
            <a:ln>
              <a:noFill/>
            </a:ln>
          </p:spPr>
        </p:pic>
        <p:sp>
          <p:nvSpPr>
            <p:cNvPr id="717" name="Google Shape;717;p114"/>
            <p:cNvSpPr txBox="1"/>
            <p:nvPr/>
          </p:nvSpPr>
          <p:spPr>
            <a:xfrm>
              <a:off x="788265" y="2343137"/>
              <a:ext cx="2265900" cy="5733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rPr b="0" i="0" lang="en-GB" sz="1200" u="none" cap="none" strike="noStrike">
                  <a:solidFill>
                    <a:srgbClr val="2B2B73"/>
                  </a:solidFill>
                  <a:latin typeface="Arial"/>
                  <a:ea typeface="Arial"/>
                  <a:cs typeface="Arial"/>
                  <a:sym typeface="Arial"/>
                </a:rPr>
                <a:t>Problem</a:t>
              </a:r>
              <a:endParaRPr sz="700"/>
            </a:p>
          </p:txBody>
        </p:sp>
        <p:sp>
          <p:nvSpPr>
            <p:cNvPr id="718" name="Google Shape;718;p114"/>
            <p:cNvSpPr txBox="1"/>
            <p:nvPr/>
          </p:nvSpPr>
          <p:spPr>
            <a:xfrm>
              <a:off x="5936408" y="2946389"/>
              <a:ext cx="2265900" cy="5733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rPr b="0" i="0" lang="en-GB" sz="1200" u="none" cap="none" strike="noStrike">
                  <a:solidFill>
                    <a:srgbClr val="2B2B73"/>
                  </a:solidFill>
                  <a:latin typeface="Arial"/>
                  <a:ea typeface="Arial"/>
                  <a:cs typeface="Arial"/>
                  <a:sym typeface="Arial"/>
                </a:rPr>
                <a:t>Problem</a:t>
              </a:r>
              <a:endParaRPr sz="700"/>
            </a:p>
          </p:txBody>
        </p:sp>
        <p:sp>
          <p:nvSpPr>
            <p:cNvPr id="719" name="Google Shape;719;p114"/>
            <p:cNvSpPr txBox="1"/>
            <p:nvPr/>
          </p:nvSpPr>
          <p:spPr>
            <a:xfrm>
              <a:off x="4803413" y="6072644"/>
              <a:ext cx="2265900" cy="5733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rPr b="0" i="0" lang="en-GB" sz="1200" u="none" cap="none" strike="noStrike">
                  <a:solidFill>
                    <a:srgbClr val="2B2B73"/>
                  </a:solidFill>
                  <a:latin typeface="Arial"/>
                  <a:ea typeface="Arial"/>
                  <a:cs typeface="Arial"/>
                  <a:sym typeface="Arial"/>
                </a:rPr>
                <a:t>Problem</a:t>
              </a:r>
              <a:endParaRPr sz="700"/>
            </a:p>
          </p:txBody>
        </p:sp>
        <p:sp>
          <p:nvSpPr>
            <p:cNvPr id="720" name="Google Shape;720;p114"/>
            <p:cNvSpPr txBox="1"/>
            <p:nvPr/>
          </p:nvSpPr>
          <p:spPr>
            <a:xfrm>
              <a:off x="916589" y="4251582"/>
              <a:ext cx="2265900" cy="5733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rPr b="0" i="0" lang="en-GB" sz="1200" u="none" cap="none" strike="noStrike">
                  <a:solidFill>
                    <a:srgbClr val="2B2B73"/>
                  </a:solidFill>
                  <a:latin typeface="Arial"/>
                  <a:ea typeface="Arial"/>
                  <a:cs typeface="Arial"/>
                  <a:sym typeface="Arial"/>
                </a:rPr>
                <a:t>Problem</a:t>
              </a:r>
              <a:endParaRPr sz="700"/>
            </a:p>
          </p:txBody>
        </p:sp>
      </p:grpSp>
      <p:pic>
        <p:nvPicPr>
          <p:cNvPr id="721" name="Google Shape;721;p114"/>
          <p:cNvPicPr preferRelativeResize="0"/>
          <p:nvPr/>
        </p:nvPicPr>
        <p:blipFill rotWithShape="1">
          <a:blip r:embed="rId7">
            <a:alphaModFix/>
          </a:blip>
          <a:srcRect b="0" l="0" r="0" t="0"/>
          <a:stretch/>
        </p:blipFill>
        <p:spPr>
          <a:xfrm>
            <a:off x="6187568" y="243342"/>
            <a:ext cx="2250588" cy="542017"/>
          </a:xfrm>
          <a:prstGeom prst="rect">
            <a:avLst/>
          </a:prstGeom>
          <a:noFill/>
          <a:ln>
            <a:noFill/>
          </a:ln>
        </p:spPr>
      </p:pic>
      <p:sp>
        <p:nvSpPr>
          <p:cNvPr id="722" name="Google Shape;722;p114"/>
          <p:cNvSpPr txBox="1"/>
          <p:nvPr/>
        </p:nvSpPr>
        <p:spPr>
          <a:xfrm>
            <a:off x="267057" y="1238190"/>
            <a:ext cx="4771800" cy="33873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b="1" i="0" lang="en-GB" sz="2100" u="none" cap="none" strike="noStrike">
                <a:solidFill>
                  <a:srgbClr val="2B2B73"/>
                </a:solidFill>
              </a:rPr>
              <a:t>The problem is with the individual.</a:t>
            </a:r>
            <a:endParaRPr b="1" sz="700"/>
          </a:p>
          <a:p>
            <a:pPr indent="0" lvl="0" marL="0" marR="0" rtl="0" algn="l">
              <a:lnSpc>
                <a:spcPct val="96666"/>
              </a:lnSpc>
              <a:spcBef>
                <a:spcPts val="0"/>
              </a:spcBef>
              <a:spcAft>
                <a:spcPts val="0"/>
              </a:spcAft>
              <a:buNone/>
            </a:pPr>
            <a:r>
              <a:t/>
            </a:r>
            <a:endParaRPr b="0" i="0" sz="2100" u="none" cap="none" strike="noStrike">
              <a:solidFill>
                <a:srgbClr val="2B2B73"/>
              </a:solidFill>
              <a:latin typeface="Arial"/>
              <a:ea typeface="Arial"/>
              <a:cs typeface="Arial"/>
              <a:sym typeface="Arial"/>
            </a:endParaRPr>
          </a:p>
          <a:p>
            <a:pPr indent="-171450" lvl="1" marL="330200" marR="0" rtl="0" algn="l">
              <a:lnSpc>
                <a:spcPct val="140000"/>
              </a:lnSpc>
              <a:spcBef>
                <a:spcPts val="0"/>
              </a:spcBef>
              <a:spcAft>
                <a:spcPts val="0"/>
              </a:spcAft>
              <a:buClr>
                <a:srgbClr val="2B2B73"/>
              </a:buClr>
              <a:buSzPts val="1500"/>
              <a:buFont typeface="Arial"/>
              <a:buChar char="•"/>
            </a:pPr>
            <a:r>
              <a:rPr b="0" i="0" lang="en-GB" sz="1500" u="none" cap="none" strike="noStrike">
                <a:solidFill>
                  <a:srgbClr val="2B2B73"/>
                </a:solidFill>
                <a:latin typeface="Arial"/>
                <a:ea typeface="Arial"/>
                <a:cs typeface="Arial"/>
                <a:sym typeface="Arial"/>
              </a:rPr>
              <a:t>Unable to participate due to individual impairment.</a:t>
            </a:r>
            <a:endParaRPr sz="700"/>
          </a:p>
          <a:p>
            <a:pPr indent="0" lvl="0" marL="0" marR="0" rtl="0" algn="l">
              <a:lnSpc>
                <a:spcPct val="140000"/>
              </a:lnSpc>
              <a:spcBef>
                <a:spcPts val="0"/>
              </a:spcBef>
              <a:spcAft>
                <a:spcPts val="0"/>
              </a:spcAft>
              <a:buNone/>
            </a:pPr>
            <a:r>
              <a:t/>
            </a:r>
            <a:endParaRPr b="0" i="0" sz="1500" u="none" cap="none" strike="noStrike">
              <a:solidFill>
                <a:srgbClr val="2B2B73"/>
              </a:solidFill>
              <a:latin typeface="Arial"/>
              <a:ea typeface="Arial"/>
              <a:cs typeface="Arial"/>
              <a:sym typeface="Arial"/>
            </a:endParaRPr>
          </a:p>
          <a:p>
            <a:pPr indent="-171450" lvl="1" marL="330200" marR="0" rtl="0" algn="l">
              <a:lnSpc>
                <a:spcPct val="140000"/>
              </a:lnSpc>
              <a:spcBef>
                <a:spcPts val="0"/>
              </a:spcBef>
              <a:spcAft>
                <a:spcPts val="0"/>
              </a:spcAft>
              <a:buClr>
                <a:srgbClr val="2B2B73"/>
              </a:buClr>
              <a:buSzPts val="1500"/>
              <a:buFont typeface="Arial"/>
              <a:buChar char="•"/>
            </a:pPr>
            <a:r>
              <a:rPr b="0" i="0" lang="en-GB" sz="1500" u="none" cap="none" strike="noStrike">
                <a:solidFill>
                  <a:srgbClr val="2B2B73"/>
                </a:solidFill>
                <a:latin typeface="Arial"/>
                <a:ea typeface="Arial"/>
                <a:cs typeface="Arial"/>
                <a:sym typeface="Arial"/>
              </a:rPr>
              <a:t>Associated with negative terms- disability, difficulty, disease, that needs to be FIXED or CURED!</a:t>
            </a:r>
            <a:endParaRPr sz="700"/>
          </a:p>
          <a:p>
            <a:pPr indent="0" lvl="0" marL="0" marR="0" rtl="0" algn="l">
              <a:lnSpc>
                <a:spcPct val="140000"/>
              </a:lnSpc>
              <a:spcBef>
                <a:spcPts val="0"/>
              </a:spcBef>
              <a:spcAft>
                <a:spcPts val="0"/>
              </a:spcAft>
              <a:buNone/>
            </a:pPr>
            <a:r>
              <a:t/>
            </a:r>
            <a:endParaRPr b="0" i="0" sz="1500" u="none" cap="none" strike="noStrike">
              <a:solidFill>
                <a:srgbClr val="2B2B73"/>
              </a:solidFill>
              <a:latin typeface="Arial"/>
              <a:ea typeface="Arial"/>
              <a:cs typeface="Arial"/>
              <a:sym typeface="Arial"/>
            </a:endParaRPr>
          </a:p>
          <a:p>
            <a:pPr indent="-171450" lvl="1" marL="330200" marR="0" rtl="0" algn="l">
              <a:lnSpc>
                <a:spcPct val="140000"/>
              </a:lnSpc>
              <a:spcBef>
                <a:spcPts val="0"/>
              </a:spcBef>
              <a:spcAft>
                <a:spcPts val="0"/>
              </a:spcAft>
              <a:buClr>
                <a:srgbClr val="2B2B73"/>
              </a:buClr>
              <a:buSzPts val="1500"/>
              <a:buFont typeface="Arial"/>
              <a:buChar char="•"/>
            </a:pPr>
            <a:r>
              <a:rPr b="0" i="0" lang="en-GB" sz="1500" u="none" cap="none" strike="noStrike">
                <a:solidFill>
                  <a:srgbClr val="2B2B73"/>
                </a:solidFill>
                <a:latin typeface="Arial"/>
                <a:ea typeface="Arial"/>
                <a:cs typeface="Arial"/>
                <a:sym typeface="Arial"/>
              </a:rPr>
              <a:t>Professionals identify the impairment and its limitations and take action - often regardless of the individual’s preferences.</a:t>
            </a:r>
            <a:endParaRPr sz="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726" name="Shape 726"/>
        <p:cNvGrpSpPr/>
        <p:nvPr/>
      </p:nvGrpSpPr>
      <p:grpSpPr>
        <a:xfrm>
          <a:off x="0" y="0"/>
          <a:ext cx="0" cy="0"/>
          <a:chOff x="0" y="0"/>
          <a:chExt cx="0" cy="0"/>
        </a:xfrm>
      </p:grpSpPr>
      <p:sp>
        <p:nvSpPr>
          <p:cNvPr id="727" name="Google Shape;727;p115"/>
          <p:cNvSpPr/>
          <p:nvPr/>
        </p:nvSpPr>
        <p:spPr>
          <a:xfrm>
            <a:off x="0" y="-121524"/>
            <a:ext cx="5487000" cy="5386500"/>
          </a:xfrm>
          <a:prstGeom prst="rect">
            <a:avLst/>
          </a:prstGeom>
          <a:solidFill>
            <a:srgbClr val="E9EFF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728" name="Google Shape;728;p115"/>
          <p:cNvPicPr preferRelativeResize="0"/>
          <p:nvPr/>
        </p:nvPicPr>
        <p:blipFill rotWithShape="1">
          <a:blip r:embed="rId3">
            <a:alphaModFix/>
          </a:blip>
          <a:srcRect b="0" l="0" r="0" t="0"/>
          <a:stretch/>
        </p:blipFill>
        <p:spPr>
          <a:xfrm>
            <a:off x="6187568" y="243342"/>
            <a:ext cx="2250588" cy="542017"/>
          </a:xfrm>
          <a:prstGeom prst="rect">
            <a:avLst/>
          </a:prstGeom>
          <a:noFill/>
          <a:ln>
            <a:noFill/>
          </a:ln>
        </p:spPr>
      </p:pic>
      <p:sp>
        <p:nvSpPr>
          <p:cNvPr id="729" name="Google Shape;729;p115"/>
          <p:cNvSpPr txBox="1"/>
          <p:nvPr/>
        </p:nvSpPr>
        <p:spPr>
          <a:xfrm>
            <a:off x="267057" y="1136333"/>
            <a:ext cx="4771800" cy="3289800"/>
          </a:xfrm>
          <a:prstGeom prst="rect">
            <a:avLst/>
          </a:prstGeom>
          <a:noFill/>
          <a:ln>
            <a:noFill/>
          </a:ln>
        </p:spPr>
        <p:txBody>
          <a:bodyPr anchorCtr="0" anchor="t" bIns="0" lIns="0" spcFirstLastPara="1" rIns="0" wrap="square" tIns="0">
            <a:noAutofit/>
          </a:bodyPr>
          <a:lstStyle/>
          <a:p>
            <a:pPr indent="0" lvl="0" marL="0" marR="0" rtl="0" algn="ctr">
              <a:lnSpc>
                <a:spcPct val="32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40000"/>
              </a:lnSpc>
              <a:spcBef>
                <a:spcPts val="0"/>
              </a:spcBef>
              <a:spcAft>
                <a:spcPts val="0"/>
              </a:spcAft>
              <a:buNone/>
            </a:pPr>
            <a:r>
              <a:rPr b="1" i="0" lang="en-GB" sz="1800" u="none" cap="none" strike="noStrike">
                <a:solidFill>
                  <a:srgbClr val="2B2B73"/>
                </a:solidFill>
                <a:latin typeface="Open Sans"/>
                <a:ea typeface="Open Sans"/>
                <a:cs typeface="Open Sans"/>
                <a:sym typeface="Open Sans"/>
              </a:rPr>
              <a:t>Traditionally used by charities to increase fundraising.</a:t>
            </a:r>
            <a:endParaRPr sz="1800"/>
          </a:p>
          <a:p>
            <a:pPr indent="0" lvl="0" marL="0" marR="0" rtl="0" algn="l">
              <a:lnSpc>
                <a:spcPct val="115966"/>
              </a:lnSpc>
              <a:spcBef>
                <a:spcPts val="0"/>
              </a:spcBef>
              <a:spcAft>
                <a:spcPts val="0"/>
              </a:spcAft>
              <a:buNone/>
            </a:pPr>
            <a:r>
              <a:t/>
            </a:r>
            <a:endParaRPr b="1" i="0" sz="1500" u="none" cap="none" strike="noStrike">
              <a:solidFill>
                <a:srgbClr val="2B2B73"/>
              </a:solidFill>
              <a:latin typeface="Open Sans"/>
              <a:ea typeface="Open Sans"/>
              <a:cs typeface="Open Sans"/>
              <a:sym typeface="Open Sans"/>
            </a:endParaRPr>
          </a:p>
          <a:p>
            <a:pPr indent="-177800" lvl="1" marL="330200" marR="0" rtl="0" algn="l">
              <a:lnSpc>
                <a:spcPct val="191966"/>
              </a:lnSpc>
              <a:spcBef>
                <a:spcPts val="0"/>
              </a:spcBef>
              <a:spcAft>
                <a:spcPts val="0"/>
              </a:spcAft>
              <a:buClr>
                <a:srgbClr val="2B2B73"/>
              </a:buClr>
              <a:buSzPts val="1600"/>
              <a:buFont typeface="Arial"/>
              <a:buChar char="•"/>
            </a:pPr>
            <a:r>
              <a:rPr lang="en-GB" sz="1600">
                <a:solidFill>
                  <a:srgbClr val="2B2B73"/>
                </a:solidFill>
                <a:latin typeface="Open Sans"/>
                <a:ea typeface="Open Sans"/>
                <a:cs typeface="Open Sans"/>
                <a:sym typeface="Open Sans"/>
              </a:rPr>
              <a:t>I</a:t>
            </a:r>
            <a:r>
              <a:rPr b="0" i="0" lang="en-GB" sz="1600" u="none" cap="none" strike="noStrike">
                <a:solidFill>
                  <a:srgbClr val="2B2B73"/>
                </a:solidFill>
                <a:latin typeface="Open Sans"/>
                <a:ea typeface="Open Sans"/>
                <a:cs typeface="Open Sans"/>
                <a:sym typeface="Open Sans"/>
              </a:rPr>
              <a:t>ndividuals are depicted as 'victims'.</a:t>
            </a:r>
            <a:endParaRPr b="0" i="0" sz="1600" u="none" cap="none" strike="noStrike">
              <a:solidFill>
                <a:srgbClr val="2B2B73"/>
              </a:solidFill>
              <a:latin typeface="Open Sans"/>
              <a:ea typeface="Open Sans"/>
              <a:cs typeface="Open Sans"/>
              <a:sym typeface="Open Sans"/>
            </a:endParaRPr>
          </a:p>
          <a:p>
            <a:pPr indent="-177800" lvl="1" marL="330200" marR="0" rtl="0" algn="l">
              <a:lnSpc>
                <a:spcPct val="191966"/>
              </a:lnSpc>
              <a:spcBef>
                <a:spcPts val="1000"/>
              </a:spcBef>
              <a:spcAft>
                <a:spcPts val="0"/>
              </a:spcAft>
              <a:buClr>
                <a:srgbClr val="2B2B73"/>
              </a:buClr>
              <a:buSzPts val="1600"/>
              <a:buFont typeface="Arial"/>
              <a:buChar char="•"/>
            </a:pPr>
            <a:r>
              <a:rPr b="0" i="0" lang="en-GB" sz="1600" u="none" cap="none" strike="noStrike">
                <a:solidFill>
                  <a:srgbClr val="2B2B73"/>
                </a:solidFill>
                <a:latin typeface="Open Sans"/>
                <a:ea typeface="Open Sans"/>
                <a:cs typeface="Open Sans"/>
                <a:sym typeface="Open Sans"/>
              </a:rPr>
              <a:t>Evokes pity and sympathy.</a:t>
            </a:r>
            <a:endParaRPr b="0" i="0" sz="1600" u="none" cap="none" strike="noStrike">
              <a:solidFill>
                <a:srgbClr val="2B2B73"/>
              </a:solidFill>
              <a:latin typeface="Open Sans"/>
              <a:ea typeface="Open Sans"/>
              <a:cs typeface="Open Sans"/>
              <a:sym typeface="Open Sans"/>
            </a:endParaRPr>
          </a:p>
          <a:p>
            <a:pPr indent="-177800" lvl="1" marL="330200" marR="0" rtl="0" algn="l">
              <a:lnSpc>
                <a:spcPct val="125966"/>
              </a:lnSpc>
              <a:spcBef>
                <a:spcPts val="1000"/>
              </a:spcBef>
              <a:spcAft>
                <a:spcPts val="1000"/>
              </a:spcAft>
              <a:buClr>
                <a:srgbClr val="2B2B73"/>
              </a:buClr>
              <a:buSzPts val="1600"/>
              <a:buFont typeface="Arial"/>
              <a:buChar char="•"/>
            </a:pPr>
            <a:r>
              <a:rPr b="0" i="0" lang="en-GB" sz="1600" u="none" cap="none" strike="noStrike">
                <a:solidFill>
                  <a:srgbClr val="2B2B73"/>
                </a:solidFill>
                <a:latin typeface="Open Sans"/>
                <a:ea typeface="Open Sans"/>
                <a:cs typeface="Open Sans"/>
                <a:sym typeface="Open Sans"/>
              </a:rPr>
              <a:t>Creates a distorted image of individuals and their abilities.</a:t>
            </a:r>
            <a:endParaRPr sz="800"/>
          </a:p>
        </p:txBody>
      </p:sp>
      <p:sp>
        <p:nvSpPr>
          <p:cNvPr id="730" name="Google Shape;730;p115"/>
          <p:cNvSpPr txBox="1"/>
          <p:nvPr/>
        </p:nvSpPr>
        <p:spPr>
          <a:xfrm>
            <a:off x="144743" y="233938"/>
            <a:ext cx="5016600" cy="622500"/>
          </a:xfrm>
          <a:prstGeom prst="rect">
            <a:avLst/>
          </a:prstGeom>
          <a:noFill/>
          <a:ln>
            <a:noFill/>
          </a:ln>
        </p:spPr>
        <p:txBody>
          <a:bodyPr anchorCtr="0" anchor="t" bIns="0" lIns="0" spcFirstLastPara="1" rIns="0" wrap="square" tIns="0">
            <a:noAutofit/>
          </a:bodyPr>
          <a:lstStyle/>
          <a:p>
            <a:pPr indent="0" lvl="0" marL="0" marR="0" rtl="0" algn="ctr">
              <a:lnSpc>
                <a:spcPct val="143000"/>
              </a:lnSpc>
              <a:spcBef>
                <a:spcPts val="0"/>
              </a:spcBef>
              <a:spcAft>
                <a:spcPts val="0"/>
              </a:spcAft>
              <a:buNone/>
            </a:pPr>
            <a:r>
              <a:rPr b="1" i="0" lang="en-GB" sz="3600" u="none" cap="none" strike="noStrike">
                <a:solidFill>
                  <a:srgbClr val="2B2B73"/>
                </a:solidFill>
                <a:latin typeface="Open Sans ExtraBold"/>
                <a:ea typeface="Open Sans ExtraBold"/>
                <a:cs typeface="Open Sans ExtraBold"/>
                <a:sym typeface="Open Sans ExtraBold"/>
              </a:rPr>
              <a:t>The Charity Model</a:t>
            </a:r>
            <a:endParaRPr sz="700"/>
          </a:p>
        </p:txBody>
      </p:sp>
      <p:pic>
        <p:nvPicPr>
          <p:cNvPr id="731" name="Google Shape;731;p115"/>
          <p:cNvPicPr preferRelativeResize="0"/>
          <p:nvPr/>
        </p:nvPicPr>
        <p:blipFill>
          <a:blip r:embed="rId4">
            <a:alphaModFix/>
          </a:blip>
          <a:stretch>
            <a:fillRect/>
          </a:stretch>
        </p:blipFill>
        <p:spPr>
          <a:xfrm>
            <a:off x="2740867" y="426817"/>
            <a:ext cx="9144000" cy="51435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735" name="Shape 735"/>
        <p:cNvGrpSpPr/>
        <p:nvPr/>
      </p:nvGrpSpPr>
      <p:grpSpPr>
        <a:xfrm>
          <a:off x="0" y="0"/>
          <a:ext cx="0" cy="0"/>
          <a:chOff x="0" y="0"/>
          <a:chExt cx="0" cy="0"/>
        </a:xfrm>
      </p:grpSpPr>
      <p:sp>
        <p:nvSpPr>
          <p:cNvPr id="736" name="Google Shape;736;p116"/>
          <p:cNvSpPr/>
          <p:nvPr/>
        </p:nvSpPr>
        <p:spPr>
          <a:xfrm>
            <a:off x="0" y="0"/>
            <a:ext cx="5487000" cy="5143500"/>
          </a:xfrm>
          <a:prstGeom prst="rect">
            <a:avLst/>
          </a:prstGeom>
          <a:solidFill>
            <a:srgbClr val="E9EFF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7" name="Google Shape;737;p116"/>
          <p:cNvSpPr txBox="1"/>
          <p:nvPr/>
        </p:nvSpPr>
        <p:spPr>
          <a:xfrm>
            <a:off x="144743" y="272038"/>
            <a:ext cx="5016600" cy="622500"/>
          </a:xfrm>
          <a:prstGeom prst="rect">
            <a:avLst/>
          </a:prstGeom>
          <a:noFill/>
          <a:ln>
            <a:noFill/>
          </a:ln>
        </p:spPr>
        <p:txBody>
          <a:bodyPr anchorCtr="0" anchor="t" bIns="0" lIns="0" spcFirstLastPara="1" rIns="0" wrap="square" tIns="0">
            <a:noAutofit/>
          </a:bodyPr>
          <a:lstStyle/>
          <a:p>
            <a:pPr indent="0" lvl="0" marL="0" marR="0" rtl="0" algn="ctr">
              <a:lnSpc>
                <a:spcPct val="143000"/>
              </a:lnSpc>
              <a:spcBef>
                <a:spcPts val="0"/>
              </a:spcBef>
              <a:spcAft>
                <a:spcPts val="0"/>
              </a:spcAft>
              <a:buNone/>
            </a:pPr>
            <a:r>
              <a:rPr b="0" i="0" lang="en-GB" sz="3600" u="none" cap="none" strike="noStrike">
                <a:solidFill>
                  <a:srgbClr val="2B2B73"/>
                </a:solidFill>
                <a:latin typeface="Open Sans ExtraBold"/>
                <a:ea typeface="Open Sans ExtraBold"/>
                <a:cs typeface="Open Sans ExtraBold"/>
                <a:sym typeface="Open Sans ExtraBold"/>
              </a:rPr>
              <a:t>The Social Model</a:t>
            </a:r>
            <a:endParaRPr sz="700"/>
          </a:p>
        </p:txBody>
      </p:sp>
      <p:sp>
        <p:nvSpPr>
          <p:cNvPr id="738" name="Google Shape;738;p116"/>
          <p:cNvSpPr/>
          <p:nvPr/>
        </p:nvSpPr>
        <p:spPr>
          <a:xfrm>
            <a:off x="5992802" y="1453455"/>
            <a:ext cx="2813141" cy="28257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9EFF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739" name="Google Shape;739;p116"/>
          <p:cNvPicPr preferRelativeResize="0"/>
          <p:nvPr/>
        </p:nvPicPr>
        <p:blipFill rotWithShape="1">
          <a:blip r:embed="rId3">
            <a:alphaModFix/>
          </a:blip>
          <a:srcRect b="0" l="0" r="0" t="0"/>
          <a:stretch/>
        </p:blipFill>
        <p:spPr>
          <a:xfrm>
            <a:off x="7071873" y="2045219"/>
            <a:ext cx="658160" cy="1645399"/>
          </a:xfrm>
          <a:prstGeom prst="rect">
            <a:avLst/>
          </a:prstGeom>
          <a:noFill/>
          <a:ln>
            <a:noFill/>
          </a:ln>
        </p:spPr>
      </p:pic>
      <p:sp>
        <p:nvSpPr>
          <p:cNvPr id="740" name="Google Shape;740;p116"/>
          <p:cNvSpPr txBox="1"/>
          <p:nvPr/>
        </p:nvSpPr>
        <p:spPr>
          <a:xfrm>
            <a:off x="6855640" y="1587705"/>
            <a:ext cx="1090800" cy="2763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b="0" i="0" lang="en-GB" sz="1500" u="none" cap="none" strike="noStrike">
                <a:solidFill>
                  <a:srgbClr val="2B2B73"/>
                </a:solidFill>
                <a:latin typeface="Arial"/>
                <a:ea typeface="Arial"/>
                <a:cs typeface="Arial"/>
                <a:sym typeface="Arial"/>
              </a:rPr>
              <a:t>Individual</a:t>
            </a:r>
            <a:endParaRPr sz="700"/>
          </a:p>
        </p:txBody>
      </p:sp>
      <p:pic>
        <p:nvPicPr>
          <p:cNvPr id="741" name="Google Shape;741;p116"/>
          <p:cNvPicPr preferRelativeResize="0"/>
          <p:nvPr/>
        </p:nvPicPr>
        <p:blipFill rotWithShape="1">
          <a:blip r:embed="rId4">
            <a:alphaModFix/>
          </a:blip>
          <a:srcRect b="0" l="0" r="0" t="0"/>
          <a:stretch/>
        </p:blipFill>
        <p:spPr>
          <a:xfrm rot="-5180322">
            <a:off x="7861398" y="1984938"/>
            <a:ext cx="508078" cy="589930"/>
          </a:xfrm>
          <a:prstGeom prst="rect">
            <a:avLst/>
          </a:prstGeom>
          <a:noFill/>
          <a:ln>
            <a:noFill/>
          </a:ln>
        </p:spPr>
      </p:pic>
      <p:sp>
        <p:nvSpPr>
          <p:cNvPr id="742" name="Google Shape;742;p116"/>
          <p:cNvSpPr txBox="1"/>
          <p:nvPr/>
        </p:nvSpPr>
        <p:spPr>
          <a:xfrm>
            <a:off x="5986490" y="2321416"/>
            <a:ext cx="849900" cy="2259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rPr b="0" i="0" lang="en-GB" sz="1200" u="none" cap="none" strike="noStrike">
                <a:solidFill>
                  <a:srgbClr val="2B2B73"/>
                </a:solidFill>
                <a:latin typeface="Arial"/>
                <a:ea typeface="Arial"/>
                <a:cs typeface="Arial"/>
                <a:sym typeface="Arial"/>
              </a:rPr>
              <a:t>Barriers</a:t>
            </a:r>
            <a:endParaRPr sz="700"/>
          </a:p>
        </p:txBody>
      </p:sp>
      <p:sp>
        <p:nvSpPr>
          <p:cNvPr id="743" name="Google Shape;743;p116"/>
          <p:cNvSpPr txBox="1"/>
          <p:nvPr/>
        </p:nvSpPr>
        <p:spPr>
          <a:xfrm>
            <a:off x="7917044" y="2547636"/>
            <a:ext cx="849900" cy="2259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rPr b="0" i="0" lang="en-GB" sz="1200" u="none" cap="none" strike="noStrike">
                <a:solidFill>
                  <a:srgbClr val="2B2B73"/>
                </a:solidFill>
                <a:latin typeface="Arial"/>
                <a:ea typeface="Arial"/>
                <a:cs typeface="Arial"/>
                <a:sym typeface="Arial"/>
              </a:rPr>
              <a:t>Barriers</a:t>
            </a:r>
            <a:endParaRPr sz="700"/>
          </a:p>
        </p:txBody>
      </p:sp>
      <p:sp>
        <p:nvSpPr>
          <p:cNvPr id="744" name="Google Shape;744;p116"/>
          <p:cNvSpPr txBox="1"/>
          <p:nvPr/>
        </p:nvSpPr>
        <p:spPr>
          <a:xfrm>
            <a:off x="7492170" y="3719981"/>
            <a:ext cx="849900" cy="2259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rPr b="0" i="0" lang="en-GB" sz="1200" u="none" cap="none" strike="noStrike">
                <a:solidFill>
                  <a:srgbClr val="2B2B73"/>
                </a:solidFill>
                <a:latin typeface="Arial"/>
                <a:ea typeface="Arial"/>
                <a:cs typeface="Arial"/>
                <a:sym typeface="Arial"/>
              </a:rPr>
              <a:t>Barriers</a:t>
            </a:r>
            <a:endParaRPr sz="700"/>
          </a:p>
        </p:txBody>
      </p:sp>
      <p:sp>
        <p:nvSpPr>
          <p:cNvPr id="745" name="Google Shape;745;p116"/>
          <p:cNvSpPr txBox="1"/>
          <p:nvPr/>
        </p:nvSpPr>
        <p:spPr>
          <a:xfrm>
            <a:off x="6034611" y="3037083"/>
            <a:ext cx="849900" cy="2259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rPr b="0" i="0" lang="en-GB" sz="1200" u="none" cap="none" strike="noStrike">
                <a:solidFill>
                  <a:srgbClr val="2B2B73"/>
                </a:solidFill>
                <a:latin typeface="Arial"/>
                <a:ea typeface="Arial"/>
                <a:cs typeface="Arial"/>
                <a:sym typeface="Arial"/>
              </a:rPr>
              <a:t>Barriers</a:t>
            </a:r>
            <a:endParaRPr sz="700"/>
          </a:p>
        </p:txBody>
      </p:sp>
      <p:pic>
        <p:nvPicPr>
          <p:cNvPr id="746" name="Google Shape;746;p116"/>
          <p:cNvPicPr preferRelativeResize="0"/>
          <p:nvPr/>
        </p:nvPicPr>
        <p:blipFill rotWithShape="1">
          <a:blip r:embed="rId5">
            <a:alphaModFix/>
          </a:blip>
          <a:srcRect b="0" l="0" r="0" t="0"/>
          <a:stretch/>
        </p:blipFill>
        <p:spPr>
          <a:xfrm>
            <a:off x="6187568" y="243342"/>
            <a:ext cx="2250588" cy="542017"/>
          </a:xfrm>
          <a:prstGeom prst="rect">
            <a:avLst/>
          </a:prstGeom>
          <a:noFill/>
          <a:ln>
            <a:noFill/>
          </a:ln>
        </p:spPr>
      </p:pic>
      <p:sp>
        <p:nvSpPr>
          <p:cNvPr id="747" name="Google Shape;747;p116"/>
          <p:cNvSpPr txBox="1"/>
          <p:nvPr/>
        </p:nvSpPr>
        <p:spPr>
          <a:xfrm>
            <a:off x="267057" y="1345822"/>
            <a:ext cx="4771800" cy="29718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b="1" i="0" lang="en-GB" sz="2100" u="none" cap="none" strike="noStrike">
                <a:solidFill>
                  <a:srgbClr val="2B2B73"/>
                </a:solidFill>
              </a:rPr>
              <a:t>Individuals are disabled by the societal barriers.</a:t>
            </a:r>
            <a:endParaRPr b="1" sz="700"/>
          </a:p>
          <a:p>
            <a:pPr indent="0" lvl="0" marL="0" marR="0" rtl="0" algn="ctr">
              <a:lnSpc>
                <a:spcPct val="140000"/>
              </a:lnSpc>
              <a:spcBef>
                <a:spcPts val="0"/>
              </a:spcBef>
              <a:spcAft>
                <a:spcPts val="0"/>
              </a:spcAft>
              <a:buNone/>
            </a:pPr>
            <a:r>
              <a:t/>
            </a:r>
            <a:endParaRPr b="0" i="0" sz="2100" u="none" cap="none" strike="noStrike">
              <a:solidFill>
                <a:srgbClr val="2B2B73"/>
              </a:solidFill>
              <a:latin typeface="Arial"/>
              <a:ea typeface="Arial"/>
              <a:cs typeface="Arial"/>
              <a:sym typeface="Arial"/>
            </a:endParaRPr>
          </a:p>
          <a:p>
            <a:pPr indent="-171450" lvl="1" marL="330200" marR="0" rtl="0" algn="l">
              <a:lnSpc>
                <a:spcPct val="140000"/>
              </a:lnSpc>
              <a:spcBef>
                <a:spcPts val="0"/>
              </a:spcBef>
              <a:spcAft>
                <a:spcPts val="0"/>
              </a:spcAft>
              <a:buClr>
                <a:srgbClr val="2B2B73"/>
              </a:buClr>
              <a:buSzPts val="1500"/>
              <a:buFont typeface="Arial"/>
              <a:buChar char="•"/>
            </a:pPr>
            <a:r>
              <a:rPr b="0" i="0" lang="en-GB" sz="1500" u="none" cap="none" strike="noStrike">
                <a:solidFill>
                  <a:srgbClr val="2B2B73"/>
                </a:solidFill>
                <a:latin typeface="Arial"/>
                <a:ea typeface="Arial"/>
                <a:cs typeface="Arial"/>
                <a:sym typeface="Arial"/>
              </a:rPr>
              <a:t>If society were different, the individual would be enabled, not disabled.</a:t>
            </a:r>
            <a:endParaRPr sz="700"/>
          </a:p>
          <a:p>
            <a:pPr indent="0" lvl="0" marL="0" marR="0" rtl="0" algn="l">
              <a:lnSpc>
                <a:spcPct val="140000"/>
              </a:lnSpc>
              <a:spcBef>
                <a:spcPts val="0"/>
              </a:spcBef>
              <a:spcAft>
                <a:spcPts val="0"/>
              </a:spcAft>
              <a:buNone/>
            </a:pPr>
            <a:r>
              <a:t/>
            </a:r>
            <a:endParaRPr b="0" i="0" sz="1500" u="none" cap="none" strike="noStrike">
              <a:solidFill>
                <a:srgbClr val="2B2B73"/>
              </a:solidFill>
              <a:latin typeface="Arial"/>
              <a:ea typeface="Arial"/>
              <a:cs typeface="Arial"/>
              <a:sym typeface="Arial"/>
            </a:endParaRPr>
          </a:p>
          <a:p>
            <a:pPr indent="-171450" lvl="1" marL="330200" marR="0" rtl="0" algn="l">
              <a:lnSpc>
                <a:spcPct val="140000"/>
              </a:lnSpc>
              <a:spcBef>
                <a:spcPts val="0"/>
              </a:spcBef>
              <a:spcAft>
                <a:spcPts val="0"/>
              </a:spcAft>
              <a:buClr>
                <a:srgbClr val="2B2B73"/>
              </a:buClr>
              <a:buSzPts val="1500"/>
              <a:buFont typeface="Arial"/>
              <a:buChar char="•"/>
            </a:pPr>
            <a:r>
              <a:rPr b="0" i="0" lang="en-GB" sz="1500" u="none" cap="none" strike="noStrike">
                <a:solidFill>
                  <a:srgbClr val="2B2B73"/>
                </a:solidFill>
                <a:latin typeface="Arial"/>
                <a:ea typeface="Arial"/>
                <a:cs typeface="Arial"/>
                <a:sym typeface="Arial"/>
              </a:rPr>
              <a:t>Society is responsible for ensuring inclusivity.</a:t>
            </a:r>
            <a:endParaRPr sz="700"/>
          </a:p>
          <a:p>
            <a:pPr indent="0" lvl="0" marL="0" marR="0" rtl="0" algn="l">
              <a:lnSpc>
                <a:spcPct val="140000"/>
              </a:lnSpc>
              <a:spcBef>
                <a:spcPts val="0"/>
              </a:spcBef>
              <a:spcAft>
                <a:spcPts val="0"/>
              </a:spcAft>
              <a:buNone/>
            </a:pPr>
            <a:r>
              <a:t/>
            </a:r>
            <a:endParaRPr b="0" i="0" sz="1500" u="none" cap="none" strike="noStrike">
              <a:solidFill>
                <a:srgbClr val="2B2B73"/>
              </a:solidFill>
              <a:latin typeface="Arial"/>
              <a:ea typeface="Arial"/>
              <a:cs typeface="Arial"/>
              <a:sym typeface="Arial"/>
            </a:endParaRPr>
          </a:p>
          <a:p>
            <a:pPr indent="-171450" lvl="1" marL="330200" marR="0" rtl="0" algn="l">
              <a:lnSpc>
                <a:spcPct val="140000"/>
              </a:lnSpc>
              <a:spcBef>
                <a:spcPts val="0"/>
              </a:spcBef>
              <a:spcAft>
                <a:spcPts val="0"/>
              </a:spcAft>
              <a:buClr>
                <a:srgbClr val="2B2B73"/>
              </a:buClr>
              <a:buSzPts val="1500"/>
              <a:buFont typeface="Arial"/>
              <a:buChar char="•"/>
            </a:pPr>
            <a:r>
              <a:rPr b="0" i="0" lang="en-GB" sz="1500" u="none" cap="none" strike="noStrike">
                <a:solidFill>
                  <a:srgbClr val="2B2B73"/>
                </a:solidFill>
                <a:latin typeface="Arial"/>
                <a:ea typeface="Arial"/>
                <a:cs typeface="Arial"/>
                <a:sym typeface="Arial"/>
              </a:rPr>
              <a:t>Removing barriers gives people equal opportunities.</a:t>
            </a:r>
            <a:endParaRPr sz="700"/>
          </a:p>
        </p:txBody>
      </p:sp>
      <p:pic>
        <p:nvPicPr>
          <p:cNvPr id="748" name="Google Shape;748;p116"/>
          <p:cNvPicPr preferRelativeResize="0"/>
          <p:nvPr/>
        </p:nvPicPr>
        <p:blipFill rotWithShape="1">
          <a:blip r:embed="rId4">
            <a:alphaModFix/>
          </a:blip>
          <a:srcRect b="0" l="0" r="0" t="0"/>
          <a:stretch/>
        </p:blipFill>
        <p:spPr>
          <a:xfrm rot="-468348">
            <a:off x="7842559" y="3141144"/>
            <a:ext cx="508078" cy="589930"/>
          </a:xfrm>
          <a:prstGeom prst="rect">
            <a:avLst/>
          </a:prstGeom>
          <a:noFill/>
          <a:ln>
            <a:noFill/>
          </a:ln>
        </p:spPr>
      </p:pic>
      <p:pic>
        <p:nvPicPr>
          <p:cNvPr id="749" name="Google Shape;749;p116"/>
          <p:cNvPicPr preferRelativeResize="0"/>
          <p:nvPr/>
        </p:nvPicPr>
        <p:blipFill rotWithShape="1">
          <a:blip r:embed="rId6">
            <a:alphaModFix/>
          </a:blip>
          <a:srcRect b="0" l="0" r="0" t="0"/>
          <a:stretch/>
        </p:blipFill>
        <p:spPr>
          <a:xfrm rot="502301">
            <a:off x="6499723" y="3230510"/>
            <a:ext cx="508078" cy="589930"/>
          </a:xfrm>
          <a:prstGeom prst="rect">
            <a:avLst/>
          </a:prstGeom>
          <a:noFill/>
          <a:ln>
            <a:noFill/>
          </a:ln>
        </p:spPr>
      </p:pic>
      <p:pic>
        <p:nvPicPr>
          <p:cNvPr id="750" name="Google Shape;750;p116"/>
          <p:cNvPicPr preferRelativeResize="0"/>
          <p:nvPr/>
        </p:nvPicPr>
        <p:blipFill rotWithShape="1">
          <a:blip r:embed="rId6">
            <a:alphaModFix/>
          </a:blip>
          <a:srcRect b="0" l="0" r="0" t="0"/>
          <a:stretch/>
        </p:blipFill>
        <p:spPr>
          <a:xfrm rot="5667259">
            <a:off x="6519250" y="1884573"/>
            <a:ext cx="508078" cy="5899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754" name="Shape 754"/>
        <p:cNvGrpSpPr/>
        <p:nvPr/>
      </p:nvGrpSpPr>
      <p:grpSpPr>
        <a:xfrm>
          <a:off x="0" y="0"/>
          <a:ext cx="0" cy="0"/>
          <a:chOff x="0" y="0"/>
          <a:chExt cx="0" cy="0"/>
        </a:xfrm>
      </p:grpSpPr>
      <p:sp>
        <p:nvSpPr>
          <p:cNvPr id="755" name="Google Shape;755;p117"/>
          <p:cNvSpPr/>
          <p:nvPr/>
        </p:nvSpPr>
        <p:spPr>
          <a:xfrm>
            <a:off x="0" y="0"/>
            <a:ext cx="5487000" cy="5143500"/>
          </a:xfrm>
          <a:prstGeom prst="rect">
            <a:avLst/>
          </a:prstGeom>
          <a:solidFill>
            <a:srgbClr val="E9EFF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pic>
        <p:nvPicPr>
          <p:cNvPr id="756" name="Google Shape;756;p117"/>
          <p:cNvPicPr preferRelativeResize="0"/>
          <p:nvPr/>
        </p:nvPicPr>
        <p:blipFill rotWithShape="1">
          <a:blip r:embed="rId3">
            <a:alphaModFix/>
          </a:blip>
          <a:srcRect b="0" l="0" r="0" t="0"/>
          <a:stretch/>
        </p:blipFill>
        <p:spPr>
          <a:xfrm>
            <a:off x="6310381" y="989562"/>
            <a:ext cx="2263989" cy="2057400"/>
          </a:xfrm>
          <a:prstGeom prst="rect">
            <a:avLst/>
          </a:prstGeom>
          <a:noFill/>
          <a:ln>
            <a:noFill/>
          </a:ln>
        </p:spPr>
      </p:pic>
      <p:pic>
        <p:nvPicPr>
          <p:cNvPr id="757" name="Google Shape;757;p117"/>
          <p:cNvPicPr preferRelativeResize="0"/>
          <p:nvPr/>
        </p:nvPicPr>
        <p:blipFill rotWithShape="1">
          <a:blip r:embed="rId4">
            <a:alphaModFix/>
          </a:blip>
          <a:srcRect b="0" l="0" r="0" t="0"/>
          <a:stretch/>
        </p:blipFill>
        <p:spPr>
          <a:xfrm>
            <a:off x="8030627" y="1195376"/>
            <a:ext cx="882694" cy="2774179"/>
          </a:xfrm>
          <a:prstGeom prst="rect">
            <a:avLst/>
          </a:prstGeom>
          <a:noFill/>
          <a:ln>
            <a:noFill/>
          </a:ln>
        </p:spPr>
      </p:pic>
      <p:pic>
        <p:nvPicPr>
          <p:cNvPr id="758" name="Google Shape;758;p117"/>
          <p:cNvPicPr preferRelativeResize="0"/>
          <p:nvPr/>
        </p:nvPicPr>
        <p:blipFill rotWithShape="1">
          <a:blip r:embed="rId5">
            <a:alphaModFix/>
          </a:blip>
          <a:srcRect b="0" l="0" r="0" t="0"/>
          <a:stretch/>
        </p:blipFill>
        <p:spPr>
          <a:xfrm rot="-5180322">
            <a:off x="7795427" y="1995653"/>
            <a:ext cx="508078" cy="589930"/>
          </a:xfrm>
          <a:prstGeom prst="rect">
            <a:avLst/>
          </a:prstGeom>
          <a:noFill/>
          <a:ln>
            <a:noFill/>
          </a:ln>
        </p:spPr>
      </p:pic>
      <p:pic>
        <p:nvPicPr>
          <p:cNvPr id="759" name="Google Shape;759;p117"/>
          <p:cNvPicPr preferRelativeResize="0"/>
          <p:nvPr/>
        </p:nvPicPr>
        <p:blipFill rotWithShape="1">
          <a:blip r:embed="rId6">
            <a:alphaModFix/>
          </a:blip>
          <a:srcRect b="0" l="0" r="0" t="0"/>
          <a:stretch/>
        </p:blipFill>
        <p:spPr>
          <a:xfrm>
            <a:off x="5728886" y="1302494"/>
            <a:ext cx="853459" cy="2667061"/>
          </a:xfrm>
          <a:prstGeom prst="rect">
            <a:avLst/>
          </a:prstGeom>
          <a:noFill/>
          <a:ln>
            <a:noFill/>
          </a:ln>
        </p:spPr>
      </p:pic>
      <p:sp>
        <p:nvSpPr>
          <p:cNvPr id="760" name="Google Shape;760;p117"/>
          <p:cNvSpPr txBox="1"/>
          <p:nvPr/>
        </p:nvSpPr>
        <p:spPr>
          <a:xfrm>
            <a:off x="7492170" y="3719981"/>
            <a:ext cx="849900" cy="2259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rPr b="0" i="0" lang="en-GB" sz="1200" u="none" cap="none" strike="noStrike">
                <a:solidFill>
                  <a:srgbClr val="2B2B73"/>
                </a:solidFill>
                <a:latin typeface="Arial"/>
                <a:ea typeface="Arial"/>
                <a:cs typeface="Arial"/>
                <a:sym typeface="Arial"/>
              </a:rPr>
              <a:t>Barriers</a:t>
            </a:r>
            <a:endParaRPr sz="700"/>
          </a:p>
        </p:txBody>
      </p:sp>
      <p:sp>
        <p:nvSpPr>
          <p:cNvPr id="761" name="Google Shape;761;p117"/>
          <p:cNvSpPr txBox="1"/>
          <p:nvPr/>
        </p:nvSpPr>
        <p:spPr>
          <a:xfrm>
            <a:off x="5968641" y="3047798"/>
            <a:ext cx="849900" cy="2259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rPr b="0" i="0" lang="en-GB" sz="1200" u="none" cap="none" strike="noStrike">
                <a:solidFill>
                  <a:srgbClr val="2B2B73"/>
                </a:solidFill>
                <a:latin typeface="Arial"/>
                <a:ea typeface="Arial"/>
                <a:cs typeface="Arial"/>
                <a:sym typeface="Arial"/>
              </a:rPr>
              <a:t>Barriers</a:t>
            </a:r>
            <a:endParaRPr sz="700"/>
          </a:p>
        </p:txBody>
      </p:sp>
      <p:pic>
        <p:nvPicPr>
          <p:cNvPr id="762" name="Google Shape;762;p117"/>
          <p:cNvPicPr preferRelativeResize="0"/>
          <p:nvPr/>
        </p:nvPicPr>
        <p:blipFill rotWithShape="1">
          <a:blip r:embed="rId7">
            <a:alphaModFix/>
          </a:blip>
          <a:srcRect b="0" l="0" r="0" t="0"/>
          <a:stretch/>
        </p:blipFill>
        <p:spPr>
          <a:xfrm>
            <a:off x="6187568" y="243342"/>
            <a:ext cx="2250588" cy="542017"/>
          </a:xfrm>
          <a:prstGeom prst="rect">
            <a:avLst/>
          </a:prstGeom>
          <a:noFill/>
          <a:ln>
            <a:noFill/>
          </a:ln>
        </p:spPr>
      </p:pic>
      <p:sp>
        <p:nvSpPr>
          <p:cNvPr id="763" name="Google Shape;763;p117"/>
          <p:cNvSpPr txBox="1"/>
          <p:nvPr/>
        </p:nvSpPr>
        <p:spPr>
          <a:xfrm>
            <a:off x="267057" y="1310580"/>
            <a:ext cx="4771800" cy="29718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b="1" i="0" lang="en-GB" sz="2100" u="none" cap="none" strike="noStrike">
                <a:solidFill>
                  <a:srgbClr val="2B2B73"/>
                </a:solidFill>
              </a:rPr>
              <a:t>Everyone is valued as unique individuals who have their own brilliant skill set.</a:t>
            </a:r>
            <a:endParaRPr b="1" sz="700"/>
          </a:p>
          <a:p>
            <a:pPr indent="0" lvl="0" marL="0" marR="0" rtl="0" algn="l">
              <a:lnSpc>
                <a:spcPct val="100000"/>
              </a:lnSpc>
              <a:spcBef>
                <a:spcPts val="0"/>
              </a:spcBef>
              <a:spcAft>
                <a:spcPts val="0"/>
              </a:spcAft>
              <a:buNone/>
            </a:pPr>
            <a:r>
              <a:t/>
            </a:r>
            <a:endParaRPr b="0" i="0" sz="2100" u="none" cap="none" strike="noStrike">
              <a:solidFill>
                <a:srgbClr val="2B2B73"/>
              </a:solidFill>
              <a:latin typeface="Arial"/>
              <a:ea typeface="Arial"/>
              <a:cs typeface="Arial"/>
              <a:sym typeface="Arial"/>
            </a:endParaRPr>
          </a:p>
          <a:p>
            <a:pPr indent="-171450" lvl="1" marL="330200" marR="0" rtl="0" algn="l">
              <a:lnSpc>
                <a:spcPct val="140000"/>
              </a:lnSpc>
              <a:spcBef>
                <a:spcPts val="0"/>
              </a:spcBef>
              <a:spcAft>
                <a:spcPts val="0"/>
              </a:spcAft>
              <a:buClr>
                <a:srgbClr val="2B2B73"/>
              </a:buClr>
              <a:buSzPts val="1500"/>
              <a:buFont typeface="Arial"/>
              <a:buChar char="•"/>
            </a:pPr>
            <a:r>
              <a:rPr b="0" i="0" lang="en-GB" sz="1500" u="none" cap="none" strike="noStrike">
                <a:solidFill>
                  <a:srgbClr val="2B2B73"/>
                </a:solidFill>
                <a:latin typeface="Arial"/>
                <a:ea typeface="Arial"/>
                <a:cs typeface="Arial"/>
                <a:sym typeface="Arial"/>
              </a:rPr>
              <a:t>Making proactive adjustments can enable people to reach their full potential.</a:t>
            </a:r>
            <a:endParaRPr sz="700"/>
          </a:p>
          <a:p>
            <a:pPr indent="0" lvl="0" marL="0" marR="0" rtl="0" algn="l">
              <a:lnSpc>
                <a:spcPct val="140000"/>
              </a:lnSpc>
              <a:spcBef>
                <a:spcPts val="0"/>
              </a:spcBef>
              <a:spcAft>
                <a:spcPts val="0"/>
              </a:spcAft>
              <a:buNone/>
            </a:pPr>
            <a:r>
              <a:t/>
            </a:r>
            <a:endParaRPr b="0" i="0" sz="1500" u="none" cap="none" strike="noStrike">
              <a:solidFill>
                <a:srgbClr val="2B2B73"/>
              </a:solidFill>
              <a:latin typeface="Arial"/>
              <a:ea typeface="Arial"/>
              <a:cs typeface="Arial"/>
              <a:sym typeface="Arial"/>
            </a:endParaRPr>
          </a:p>
          <a:p>
            <a:pPr indent="-171450" lvl="1" marL="330200" marR="0" rtl="0" algn="l">
              <a:lnSpc>
                <a:spcPct val="140000"/>
              </a:lnSpc>
              <a:spcBef>
                <a:spcPts val="0"/>
              </a:spcBef>
              <a:spcAft>
                <a:spcPts val="0"/>
              </a:spcAft>
              <a:buClr>
                <a:srgbClr val="2B2B73"/>
              </a:buClr>
              <a:buSzPts val="1500"/>
              <a:buFont typeface="Arial"/>
              <a:buChar char="•"/>
            </a:pPr>
            <a:r>
              <a:rPr b="0" i="0" lang="en-GB" sz="1500" u="none" cap="none" strike="noStrike">
                <a:solidFill>
                  <a:srgbClr val="2B2B73"/>
                </a:solidFill>
                <a:latin typeface="Arial"/>
                <a:ea typeface="Arial"/>
                <a:cs typeface="Arial"/>
                <a:sym typeface="Arial"/>
              </a:rPr>
              <a:t>Creates a sense of belonging</a:t>
            </a:r>
            <a:endParaRPr sz="700"/>
          </a:p>
          <a:p>
            <a:pPr indent="0" lvl="0" marL="0" marR="0" rtl="0" algn="l">
              <a:lnSpc>
                <a:spcPct val="140000"/>
              </a:lnSpc>
              <a:spcBef>
                <a:spcPts val="0"/>
              </a:spcBef>
              <a:spcAft>
                <a:spcPts val="0"/>
              </a:spcAft>
              <a:buNone/>
            </a:pPr>
            <a:r>
              <a:t/>
            </a:r>
            <a:endParaRPr b="0" i="0" sz="1500" u="none" cap="none" strike="noStrike">
              <a:solidFill>
                <a:srgbClr val="2B2B73"/>
              </a:solidFill>
              <a:latin typeface="Arial"/>
              <a:ea typeface="Arial"/>
              <a:cs typeface="Arial"/>
              <a:sym typeface="Arial"/>
            </a:endParaRPr>
          </a:p>
          <a:p>
            <a:pPr indent="-171450" lvl="1" marL="330200" marR="0" rtl="0" algn="l">
              <a:lnSpc>
                <a:spcPct val="140000"/>
              </a:lnSpc>
              <a:spcBef>
                <a:spcPts val="0"/>
              </a:spcBef>
              <a:spcAft>
                <a:spcPts val="0"/>
              </a:spcAft>
              <a:buClr>
                <a:srgbClr val="2B2B73"/>
              </a:buClr>
              <a:buSzPts val="1500"/>
              <a:buFont typeface="Arial"/>
              <a:buChar char="•"/>
            </a:pPr>
            <a:r>
              <a:rPr b="0" i="0" lang="en-GB" sz="1500" u="none" cap="none" strike="noStrike">
                <a:solidFill>
                  <a:srgbClr val="2B2B73"/>
                </a:solidFill>
                <a:latin typeface="Arial"/>
                <a:ea typeface="Arial"/>
                <a:cs typeface="Arial"/>
                <a:sym typeface="Arial"/>
              </a:rPr>
              <a:t>Everyone can thrive!</a:t>
            </a:r>
            <a:endParaRPr sz="700"/>
          </a:p>
        </p:txBody>
      </p:sp>
      <p:pic>
        <p:nvPicPr>
          <p:cNvPr id="764" name="Google Shape;764;p117"/>
          <p:cNvPicPr preferRelativeResize="0"/>
          <p:nvPr/>
        </p:nvPicPr>
        <p:blipFill rotWithShape="1">
          <a:blip r:embed="rId5">
            <a:alphaModFix/>
          </a:blip>
          <a:srcRect b="0" l="0" r="0" t="0"/>
          <a:stretch/>
        </p:blipFill>
        <p:spPr>
          <a:xfrm rot="-468348">
            <a:off x="7776588" y="3151859"/>
            <a:ext cx="508078" cy="589930"/>
          </a:xfrm>
          <a:prstGeom prst="rect">
            <a:avLst/>
          </a:prstGeom>
          <a:noFill/>
          <a:ln>
            <a:noFill/>
          </a:ln>
        </p:spPr>
      </p:pic>
      <p:pic>
        <p:nvPicPr>
          <p:cNvPr id="765" name="Google Shape;765;p117"/>
          <p:cNvPicPr preferRelativeResize="0"/>
          <p:nvPr/>
        </p:nvPicPr>
        <p:blipFill rotWithShape="1">
          <a:blip r:embed="rId8">
            <a:alphaModFix/>
          </a:blip>
          <a:srcRect b="0" l="0" r="0" t="0"/>
          <a:stretch/>
        </p:blipFill>
        <p:spPr>
          <a:xfrm rot="502301">
            <a:off x="6433752" y="3241225"/>
            <a:ext cx="508078" cy="589930"/>
          </a:xfrm>
          <a:prstGeom prst="rect">
            <a:avLst/>
          </a:prstGeom>
          <a:noFill/>
          <a:ln>
            <a:noFill/>
          </a:ln>
        </p:spPr>
      </p:pic>
      <p:pic>
        <p:nvPicPr>
          <p:cNvPr id="766" name="Google Shape;766;p117"/>
          <p:cNvPicPr preferRelativeResize="0"/>
          <p:nvPr/>
        </p:nvPicPr>
        <p:blipFill rotWithShape="1">
          <a:blip r:embed="rId8">
            <a:alphaModFix/>
          </a:blip>
          <a:srcRect b="0" l="0" r="0" t="0"/>
          <a:stretch/>
        </p:blipFill>
        <p:spPr>
          <a:xfrm rot="5667259">
            <a:off x="6453279" y="1895289"/>
            <a:ext cx="508078" cy="589930"/>
          </a:xfrm>
          <a:prstGeom prst="rect">
            <a:avLst/>
          </a:prstGeom>
          <a:noFill/>
          <a:ln>
            <a:noFill/>
          </a:ln>
        </p:spPr>
      </p:pic>
      <p:pic>
        <p:nvPicPr>
          <p:cNvPr id="767" name="Google Shape;767;p117"/>
          <p:cNvPicPr preferRelativeResize="0"/>
          <p:nvPr/>
        </p:nvPicPr>
        <p:blipFill rotWithShape="1">
          <a:blip r:embed="rId9">
            <a:alphaModFix/>
          </a:blip>
          <a:srcRect b="0" l="0" r="0" t="0"/>
          <a:stretch/>
        </p:blipFill>
        <p:spPr>
          <a:xfrm>
            <a:off x="7208427" y="1735755"/>
            <a:ext cx="1285289" cy="2129245"/>
          </a:xfrm>
          <a:prstGeom prst="rect">
            <a:avLst/>
          </a:prstGeom>
          <a:noFill/>
          <a:ln>
            <a:noFill/>
          </a:ln>
        </p:spPr>
      </p:pic>
      <p:pic>
        <p:nvPicPr>
          <p:cNvPr id="768" name="Google Shape;768;p117"/>
          <p:cNvPicPr preferRelativeResize="0"/>
          <p:nvPr/>
        </p:nvPicPr>
        <p:blipFill rotWithShape="1">
          <a:blip r:embed="rId10">
            <a:alphaModFix/>
          </a:blip>
          <a:srcRect b="0" l="0" r="0" t="0"/>
          <a:stretch/>
        </p:blipFill>
        <p:spPr>
          <a:xfrm>
            <a:off x="6465086" y="1644315"/>
            <a:ext cx="961114" cy="2370460"/>
          </a:xfrm>
          <a:prstGeom prst="rect">
            <a:avLst/>
          </a:prstGeom>
          <a:noFill/>
          <a:ln>
            <a:noFill/>
          </a:ln>
        </p:spPr>
      </p:pic>
      <p:pic>
        <p:nvPicPr>
          <p:cNvPr id="769" name="Google Shape;769;p117"/>
          <p:cNvPicPr preferRelativeResize="0"/>
          <p:nvPr/>
        </p:nvPicPr>
        <p:blipFill rotWithShape="1">
          <a:blip r:embed="rId11">
            <a:alphaModFix/>
          </a:blip>
          <a:srcRect b="0" l="0" r="0" t="0"/>
          <a:stretch/>
        </p:blipFill>
        <p:spPr>
          <a:xfrm>
            <a:off x="5588114" y="2522841"/>
            <a:ext cx="1393954" cy="2261576"/>
          </a:xfrm>
          <a:prstGeom prst="rect">
            <a:avLst/>
          </a:prstGeom>
          <a:noFill/>
          <a:ln>
            <a:noFill/>
          </a:ln>
        </p:spPr>
      </p:pic>
      <p:pic>
        <p:nvPicPr>
          <p:cNvPr id="770" name="Google Shape;770;p117"/>
          <p:cNvPicPr preferRelativeResize="0"/>
          <p:nvPr/>
        </p:nvPicPr>
        <p:blipFill rotWithShape="1">
          <a:blip r:embed="rId12">
            <a:alphaModFix/>
          </a:blip>
          <a:srcRect b="0" l="0" r="0" t="0"/>
          <a:stretch/>
        </p:blipFill>
        <p:spPr>
          <a:xfrm>
            <a:off x="6691556" y="2401778"/>
            <a:ext cx="2094648" cy="2583087"/>
          </a:xfrm>
          <a:prstGeom prst="rect">
            <a:avLst/>
          </a:prstGeom>
          <a:noFill/>
          <a:ln>
            <a:noFill/>
          </a:ln>
        </p:spPr>
      </p:pic>
      <p:sp>
        <p:nvSpPr>
          <p:cNvPr id="771" name="Google Shape;771;p117"/>
          <p:cNvSpPr txBox="1"/>
          <p:nvPr/>
        </p:nvSpPr>
        <p:spPr>
          <a:xfrm>
            <a:off x="144743" y="171904"/>
            <a:ext cx="5016600" cy="557100"/>
          </a:xfrm>
          <a:prstGeom prst="rect">
            <a:avLst/>
          </a:prstGeom>
          <a:noFill/>
          <a:ln>
            <a:noFill/>
          </a:ln>
        </p:spPr>
        <p:txBody>
          <a:bodyPr anchorCtr="0" anchor="t" bIns="0" lIns="0" spcFirstLastPara="1" rIns="0" wrap="square" tIns="0">
            <a:noAutofit/>
          </a:bodyPr>
          <a:lstStyle/>
          <a:p>
            <a:pPr indent="0" lvl="0" marL="0" marR="0" rtl="0" algn="ctr">
              <a:lnSpc>
                <a:spcPct val="143000"/>
              </a:lnSpc>
              <a:spcBef>
                <a:spcPts val="0"/>
              </a:spcBef>
              <a:spcAft>
                <a:spcPts val="0"/>
              </a:spcAft>
              <a:buNone/>
            </a:pPr>
            <a:r>
              <a:rPr b="0" i="0" lang="en-GB" sz="3200" u="none" cap="none" strike="noStrike">
                <a:solidFill>
                  <a:srgbClr val="2B2B73"/>
                </a:solidFill>
                <a:latin typeface="Open Sans ExtraBold"/>
                <a:ea typeface="Open Sans ExtraBold"/>
                <a:cs typeface="Open Sans ExtraBold"/>
                <a:sym typeface="Open Sans ExtraBold"/>
              </a:rPr>
              <a:t>The Celebratory Model</a:t>
            </a:r>
            <a:endParaRPr sz="700"/>
          </a:p>
        </p:txBody>
      </p:sp>
      <p:pic>
        <p:nvPicPr>
          <p:cNvPr id="772" name="Google Shape;772;p117"/>
          <p:cNvPicPr preferRelativeResize="0"/>
          <p:nvPr/>
        </p:nvPicPr>
        <p:blipFill rotWithShape="1">
          <a:blip r:embed="rId13">
            <a:alphaModFix/>
          </a:blip>
          <a:srcRect b="0" l="0" r="0" t="0"/>
          <a:stretch/>
        </p:blipFill>
        <p:spPr>
          <a:xfrm>
            <a:off x="8275945" y="2018262"/>
            <a:ext cx="761664" cy="246101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18"/>
          <p:cNvSpPr txBox="1"/>
          <p:nvPr>
            <p:ph idx="1" type="body"/>
          </p:nvPr>
        </p:nvSpPr>
        <p:spPr>
          <a:xfrm>
            <a:off x="165225" y="1060375"/>
            <a:ext cx="5600100" cy="2900100"/>
          </a:xfrm>
          <a:prstGeom prst="rect">
            <a:avLst/>
          </a:prstGeom>
          <a:solidFill>
            <a:schemeClr val="accent5"/>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2000">
                <a:solidFill>
                  <a:schemeClr val="accent6"/>
                </a:solidFill>
              </a:rPr>
              <a:t>Disability Accords, Policies and Laws</a:t>
            </a:r>
            <a:endParaRPr b="1" sz="2000">
              <a:solidFill>
                <a:schemeClr val="accent6"/>
              </a:solidFill>
            </a:endParaRPr>
          </a:p>
          <a:p>
            <a:pPr indent="0" lvl="0" marL="0" rtl="0" algn="l">
              <a:lnSpc>
                <a:spcPct val="100000"/>
              </a:lnSpc>
              <a:spcBef>
                <a:spcPts val="0"/>
              </a:spcBef>
              <a:spcAft>
                <a:spcPts val="0"/>
              </a:spcAft>
              <a:buNone/>
            </a:pPr>
            <a:r>
              <a:t/>
            </a:r>
            <a:endParaRPr b="1" sz="2000">
              <a:solidFill>
                <a:schemeClr val="accent6"/>
              </a:solidFill>
            </a:endParaRPr>
          </a:p>
          <a:p>
            <a:pPr indent="0" lvl="0" marL="0" rtl="0" algn="l">
              <a:lnSpc>
                <a:spcPct val="100000"/>
              </a:lnSpc>
              <a:spcBef>
                <a:spcPts val="0"/>
              </a:spcBef>
              <a:spcAft>
                <a:spcPts val="0"/>
              </a:spcAft>
              <a:buNone/>
            </a:pPr>
            <a:r>
              <a:rPr lang="en-GB" sz="2000">
                <a:solidFill>
                  <a:schemeClr val="accent6"/>
                </a:solidFill>
              </a:rPr>
              <a:t>Trainees on this course are from different areas and therefore will have different expectations </a:t>
            </a:r>
            <a:endParaRPr sz="2000">
              <a:solidFill>
                <a:schemeClr val="accent6"/>
              </a:solidFill>
            </a:endParaRPr>
          </a:p>
          <a:p>
            <a:pPr indent="0" lvl="0" marL="0" rtl="0" algn="l">
              <a:lnSpc>
                <a:spcPct val="100000"/>
              </a:lnSpc>
              <a:spcBef>
                <a:spcPts val="0"/>
              </a:spcBef>
              <a:spcAft>
                <a:spcPts val="0"/>
              </a:spcAft>
              <a:buNone/>
            </a:pPr>
            <a:r>
              <a:t/>
            </a:r>
            <a:endParaRPr sz="2000">
              <a:solidFill>
                <a:schemeClr val="accent6"/>
              </a:solidFill>
            </a:endParaRPr>
          </a:p>
          <a:p>
            <a:pPr indent="-355600" lvl="0" marL="457200" rtl="0" algn="l">
              <a:lnSpc>
                <a:spcPct val="100000"/>
              </a:lnSpc>
              <a:spcBef>
                <a:spcPts val="0"/>
              </a:spcBef>
              <a:spcAft>
                <a:spcPts val="0"/>
              </a:spcAft>
              <a:buClr>
                <a:schemeClr val="accent6"/>
              </a:buClr>
              <a:buSzPts val="2000"/>
              <a:buChar char="●"/>
            </a:pPr>
            <a:r>
              <a:rPr lang="en-GB" sz="2000">
                <a:solidFill>
                  <a:schemeClr val="accent6"/>
                </a:solidFill>
              </a:rPr>
              <a:t>As part of your post session assignment we have asked you to research this</a:t>
            </a:r>
            <a:endParaRPr sz="2000">
              <a:solidFill>
                <a:schemeClr val="accent6"/>
              </a:solidFill>
            </a:endParaRPr>
          </a:p>
          <a:p>
            <a:pPr indent="0" lvl="0" marL="0" rtl="0" algn="l">
              <a:lnSpc>
                <a:spcPct val="100000"/>
              </a:lnSpc>
              <a:spcBef>
                <a:spcPts val="0"/>
              </a:spcBef>
              <a:spcAft>
                <a:spcPts val="0"/>
              </a:spcAft>
              <a:buNone/>
            </a:pPr>
            <a:r>
              <a:t/>
            </a:r>
            <a:endParaRPr sz="2000">
              <a:solidFill>
                <a:schemeClr val="accent6"/>
              </a:solidFill>
            </a:endParaRPr>
          </a:p>
          <a:p>
            <a:pPr indent="0" lvl="0" marL="0" rtl="0" algn="l">
              <a:lnSpc>
                <a:spcPct val="100000"/>
              </a:lnSpc>
              <a:spcBef>
                <a:spcPts val="0"/>
              </a:spcBef>
              <a:spcAft>
                <a:spcPts val="0"/>
              </a:spcAft>
              <a:buNone/>
            </a:pPr>
            <a:r>
              <a:rPr lang="en-GB" sz="2000">
                <a:solidFill>
                  <a:schemeClr val="accent6"/>
                </a:solidFill>
              </a:rPr>
              <a:t>But to get us to start thinking about this..</a:t>
            </a:r>
            <a:endParaRPr sz="2000">
              <a:solidFill>
                <a:schemeClr val="accent6"/>
              </a:solidFill>
            </a:endParaRPr>
          </a:p>
          <a:p>
            <a:pPr indent="0" lvl="0" marL="0" rtl="0" algn="l">
              <a:lnSpc>
                <a:spcPct val="100000"/>
              </a:lnSpc>
              <a:spcBef>
                <a:spcPts val="0"/>
              </a:spcBef>
              <a:spcAft>
                <a:spcPts val="0"/>
              </a:spcAft>
              <a:buNone/>
            </a:pPr>
            <a:r>
              <a:t/>
            </a:r>
            <a:endParaRPr sz="2000"/>
          </a:p>
          <a:p>
            <a:pPr indent="0" lvl="0" marL="0" rtl="0" algn="l">
              <a:lnSpc>
                <a:spcPct val="100000"/>
              </a:lnSpc>
              <a:spcBef>
                <a:spcPts val="0"/>
              </a:spcBef>
              <a:spcAft>
                <a:spcPts val="0"/>
              </a:spcAft>
              <a:buNone/>
            </a:pPr>
            <a:r>
              <a:t/>
            </a:r>
            <a:endParaRPr b="1" sz="2000"/>
          </a:p>
          <a:p>
            <a:pPr indent="0" lvl="0" marL="0" rtl="0" algn="l">
              <a:lnSpc>
                <a:spcPct val="100000"/>
              </a:lnSpc>
              <a:spcBef>
                <a:spcPts val="0"/>
              </a:spcBef>
              <a:spcAft>
                <a:spcPts val="0"/>
              </a:spcAft>
              <a:buNone/>
            </a:pPr>
            <a:r>
              <a:t/>
            </a:r>
            <a:endParaRPr b="1" sz="2000"/>
          </a:p>
          <a:p>
            <a:pPr indent="0" lvl="0" marL="0" rtl="0" algn="l">
              <a:lnSpc>
                <a:spcPct val="100000"/>
              </a:lnSpc>
              <a:spcBef>
                <a:spcPts val="0"/>
              </a:spcBef>
              <a:spcAft>
                <a:spcPts val="0"/>
              </a:spcAft>
              <a:buNone/>
            </a:pPr>
            <a:r>
              <a:t/>
            </a:r>
            <a:endParaRPr b="1" sz="20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
        <p:nvSpPr>
          <p:cNvPr id="778" name="Google Shape;778;p118"/>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Why it matters</a:t>
            </a:r>
            <a:endParaRPr>
              <a:solidFill>
                <a:schemeClr val="lt2"/>
              </a:solidFill>
            </a:endParaRPr>
          </a:p>
        </p:txBody>
      </p:sp>
      <p:pic>
        <p:nvPicPr>
          <p:cNvPr id="779" name="Google Shape;779;p118"/>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
        <p:nvSpPr>
          <p:cNvPr id="780" name="Google Shape;780;p118"/>
          <p:cNvSpPr/>
          <p:nvPr/>
        </p:nvSpPr>
        <p:spPr>
          <a:xfrm>
            <a:off x="5967100" y="2632300"/>
            <a:ext cx="3034500" cy="10254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200">
                <a:solidFill>
                  <a:schemeClr val="dk2"/>
                </a:solidFill>
              </a:rPr>
              <a:t>Unmute or pop your thoughts in the chat box</a:t>
            </a:r>
            <a:endParaRPr b="1" sz="2200">
              <a:solidFill>
                <a:schemeClr val="dk2"/>
              </a:solidFill>
            </a:endParaRPr>
          </a:p>
        </p:txBody>
      </p:sp>
      <p:sp>
        <p:nvSpPr>
          <p:cNvPr id="781" name="Google Shape;781;p118"/>
          <p:cNvSpPr txBox="1"/>
          <p:nvPr/>
        </p:nvSpPr>
        <p:spPr>
          <a:xfrm>
            <a:off x="250325" y="4206850"/>
            <a:ext cx="7000500" cy="8619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lt1"/>
                </a:solidFill>
              </a:rPr>
              <a:t>What expectations are you currently aware of in your region?...</a:t>
            </a:r>
            <a:endParaRPr b="1" sz="2200">
              <a:solidFill>
                <a:schemeClr val="lt1"/>
              </a:solidFill>
            </a:endParaRPr>
          </a:p>
        </p:txBody>
      </p:sp>
      <p:pic>
        <p:nvPicPr>
          <p:cNvPr id="782" name="Google Shape;782;p118"/>
          <p:cNvPicPr preferRelativeResize="0"/>
          <p:nvPr/>
        </p:nvPicPr>
        <p:blipFill>
          <a:blip r:embed="rId4">
            <a:alphaModFix/>
          </a:blip>
          <a:stretch>
            <a:fillRect/>
          </a:stretch>
        </p:blipFill>
        <p:spPr>
          <a:xfrm>
            <a:off x="5765325" y="427375"/>
            <a:ext cx="3676238" cy="36762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119"/>
          <p:cNvSpPr/>
          <p:nvPr/>
        </p:nvSpPr>
        <p:spPr>
          <a:xfrm>
            <a:off x="-11900" y="-925"/>
            <a:ext cx="9156000" cy="261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19"/>
          <p:cNvSpPr txBox="1"/>
          <p:nvPr>
            <p:ph type="title"/>
          </p:nvPr>
        </p:nvSpPr>
        <p:spPr>
          <a:xfrm>
            <a:off x="311700" y="544716"/>
            <a:ext cx="8520600" cy="13752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b="1" lang="en-GB"/>
              <a:t>Why do the provision policies, laws or goals matter for your community?</a:t>
            </a:r>
            <a:endParaRPr b="1"/>
          </a:p>
          <a:p>
            <a:pPr indent="0" lvl="0" marL="457200" rtl="0" algn="l">
              <a:spcBef>
                <a:spcPts val="1000"/>
              </a:spcBef>
              <a:spcAft>
                <a:spcPts val="1000"/>
              </a:spcAft>
              <a:buNone/>
            </a:pPr>
            <a:r>
              <a:t/>
            </a:r>
            <a:endParaRPr/>
          </a:p>
        </p:txBody>
      </p:sp>
      <p:sp>
        <p:nvSpPr>
          <p:cNvPr id="789" name="Google Shape;789;p119"/>
          <p:cNvSpPr txBox="1"/>
          <p:nvPr>
            <p:ph type="title"/>
          </p:nvPr>
        </p:nvSpPr>
        <p:spPr>
          <a:xfrm>
            <a:off x="311700" y="3462500"/>
            <a:ext cx="8520600" cy="110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What could stop us achieving these aims and how can we mitigate these?</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a:p>
        </p:txBody>
      </p:sp>
      <p:sp>
        <p:nvSpPr>
          <p:cNvPr id="790" name="Google Shape;790;p119"/>
          <p:cNvSpPr txBox="1"/>
          <p:nvPr/>
        </p:nvSpPr>
        <p:spPr>
          <a:xfrm>
            <a:off x="2168900" y="2286275"/>
            <a:ext cx="5133000" cy="7080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400">
                <a:solidFill>
                  <a:schemeClr val="lt1"/>
                </a:solidFill>
              </a:rPr>
              <a:t>Discussion</a:t>
            </a:r>
            <a:endParaRPr sz="34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1000"/>
                                        <p:tgtEl>
                                          <p:spTgt spid="7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1000"/>
                                        <p:tgtEl>
                                          <p:spTgt spid="7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94" name="Shape 794"/>
        <p:cNvGrpSpPr/>
        <p:nvPr/>
      </p:nvGrpSpPr>
      <p:grpSpPr>
        <a:xfrm>
          <a:off x="0" y="0"/>
          <a:ext cx="0" cy="0"/>
          <a:chOff x="0" y="0"/>
          <a:chExt cx="0" cy="0"/>
        </a:xfrm>
      </p:grpSpPr>
      <p:sp>
        <p:nvSpPr>
          <p:cNvPr id="795" name="Google Shape;795;p120"/>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20"/>
          <p:cNvSpPr txBox="1"/>
          <p:nvPr>
            <p:ph type="title"/>
          </p:nvPr>
        </p:nvSpPr>
        <p:spPr>
          <a:xfrm>
            <a:off x="1465950" y="161820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What to expect</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797" name="Google Shape;797;p120"/>
          <p:cNvPicPr preferRelativeResize="0"/>
          <p:nvPr/>
        </p:nvPicPr>
        <p:blipFill>
          <a:blip r:embed="rId3">
            <a:alphaModFix/>
          </a:blip>
          <a:stretch>
            <a:fillRect/>
          </a:stretch>
        </p:blipFill>
        <p:spPr>
          <a:xfrm>
            <a:off x="4381500" y="537700"/>
            <a:ext cx="4762500" cy="4762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21"/>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Delivery of Course</a:t>
            </a:r>
            <a:endParaRPr b="1" sz="1800"/>
          </a:p>
          <a:p>
            <a:pPr indent="0" lvl="0" marL="457200" rtl="0" algn="l">
              <a:lnSpc>
                <a:spcPct val="100000"/>
              </a:lnSpc>
              <a:spcBef>
                <a:spcPts val="0"/>
              </a:spcBef>
              <a:spcAft>
                <a:spcPts val="0"/>
              </a:spcAft>
              <a:buNone/>
            </a:pPr>
            <a:r>
              <a:t/>
            </a:r>
            <a:endParaRPr b="1" sz="1800"/>
          </a:p>
          <a:p>
            <a:pPr indent="-342900" lvl="0" marL="457200" rtl="0" algn="l">
              <a:lnSpc>
                <a:spcPct val="100000"/>
              </a:lnSpc>
              <a:spcBef>
                <a:spcPts val="0"/>
              </a:spcBef>
              <a:spcAft>
                <a:spcPts val="0"/>
              </a:spcAft>
              <a:buSzPts val="1800"/>
              <a:buChar char="●"/>
            </a:pPr>
            <a:r>
              <a:rPr lang="en-GB" sz="1800"/>
              <a:t>This course will be delivered online: this would mean that you will not have face-to-face sessions. All content (notes, videos, readings) will be online</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en-GB" sz="1800"/>
              <a:t>Materials to support Learners</a:t>
            </a:r>
            <a:endParaRPr b="1" sz="1800"/>
          </a:p>
          <a:p>
            <a:pPr indent="0" lvl="0" marL="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GB" sz="1800"/>
              <a:t>To be provided by D&amp;A</a:t>
            </a:r>
            <a:endParaRPr sz="1800"/>
          </a:p>
          <a:p>
            <a:pPr indent="-342900" lvl="1" marL="914400" rtl="0" algn="l">
              <a:lnSpc>
                <a:spcPct val="100000"/>
              </a:lnSpc>
              <a:spcBef>
                <a:spcPts val="1000"/>
              </a:spcBef>
              <a:spcAft>
                <a:spcPts val="0"/>
              </a:spcAft>
              <a:buSzPts val="1800"/>
              <a:buChar char="○"/>
            </a:pPr>
            <a:r>
              <a:rPr lang="en-GB" sz="1800"/>
              <a:t>Including Weekly </a:t>
            </a:r>
            <a:r>
              <a:rPr lang="en-GB" sz="1800"/>
              <a:t>Portfolios</a:t>
            </a:r>
            <a:endParaRPr sz="1800"/>
          </a:p>
          <a:p>
            <a:pPr indent="-342900" lvl="1" marL="914400" rtl="0" algn="l">
              <a:lnSpc>
                <a:spcPct val="100000"/>
              </a:lnSpc>
              <a:spcBef>
                <a:spcPts val="1000"/>
              </a:spcBef>
              <a:spcAft>
                <a:spcPts val="1000"/>
              </a:spcAft>
              <a:buSzPts val="1800"/>
              <a:buChar char="○"/>
            </a:pPr>
            <a:r>
              <a:rPr lang="en-GB" sz="1800"/>
              <a:t>Additional Templates</a:t>
            </a:r>
            <a:r>
              <a:rPr lang="en-GB" sz="1800"/>
              <a:t> </a:t>
            </a:r>
            <a:endParaRPr sz="1800"/>
          </a:p>
        </p:txBody>
      </p:sp>
      <p:sp>
        <p:nvSpPr>
          <p:cNvPr id="803" name="Google Shape;803;p121"/>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What to expect - During Course</a:t>
            </a:r>
            <a:endParaRPr>
              <a:solidFill>
                <a:schemeClr val="lt2"/>
              </a:solidFill>
            </a:endParaRPr>
          </a:p>
        </p:txBody>
      </p:sp>
      <p:pic>
        <p:nvPicPr>
          <p:cNvPr id="804" name="Google Shape;804;p121"/>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805" name="Google Shape;805;p121"/>
          <p:cNvPicPr preferRelativeResize="0"/>
          <p:nvPr/>
        </p:nvPicPr>
        <p:blipFill>
          <a:blip r:embed="rId4">
            <a:alphaModFix/>
          </a:blip>
          <a:stretch>
            <a:fillRect/>
          </a:stretch>
        </p:blipFill>
        <p:spPr>
          <a:xfrm>
            <a:off x="5541700" y="771875"/>
            <a:ext cx="4762500" cy="4762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09" name="Shape 809"/>
        <p:cNvGrpSpPr/>
        <p:nvPr/>
      </p:nvGrpSpPr>
      <p:grpSpPr>
        <a:xfrm>
          <a:off x="0" y="0"/>
          <a:ext cx="0" cy="0"/>
          <a:chOff x="0" y="0"/>
          <a:chExt cx="0" cy="0"/>
        </a:xfrm>
      </p:grpSpPr>
      <p:sp>
        <p:nvSpPr>
          <p:cNvPr id="810" name="Google Shape;810;p122"/>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22"/>
          <p:cNvSpPr txBox="1"/>
          <p:nvPr>
            <p:ph type="title"/>
          </p:nvPr>
        </p:nvSpPr>
        <p:spPr>
          <a:xfrm>
            <a:off x="1465950" y="161820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What we expect from you</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812" name="Google Shape;812;p122"/>
          <p:cNvPicPr preferRelativeResize="0"/>
          <p:nvPr/>
        </p:nvPicPr>
        <p:blipFill>
          <a:blip r:embed="rId3">
            <a:alphaModFix/>
          </a:blip>
          <a:stretch>
            <a:fillRect/>
          </a:stretch>
        </p:blipFill>
        <p:spPr>
          <a:xfrm>
            <a:off x="4392875" y="694425"/>
            <a:ext cx="4686550" cy="4686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123"/>
          <p:cNvSpPr txBox="1"/>
          <p:nvPr>
            <p:ph idx="1" type="body"/>
          </p:nvPr>
        </p:nvSpPr>
        <p:spPr>
          <a:xfrm>
            <a:off x="254050" y="944650"/>
            <a:ext cx="6036000" cy="39162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en-GB" sz="1800"/>
              <a:t>Assessments and Commitments</a:t>
            </a:r>
            <a:endParaRPr b="1" sz="1800"/>
          </a:p>
          <a:p>
            <a:pPr indent="0" lvl="0" marL="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GB" sz="1800"/>
              <a:t>The course is spread over </a:t>
            </a:r>
            <a:r>
              <a:rPr b="1" lang="en-GB" sz="1800"/>
              <a:t>6 weeks</a:t>
            </a:r>
            <a:endParaRPr b="1" sz="1800"/>
          </a:p>
          <a:p>
            <a:pPr indent="-342900" lvl="1" marL="914400" rtl="0" algn="l">
              <a:lnSpc>
                <a:spcPct val="100000"/>
              </a:lnSpc>
              <a:spcBef>
                <a:spcPts val="1000"/>
              </a:spcBef>
              <a:spcAft>
                <a:spcPts val="0"/>
              </a:spcAft>
              <a:buSzPts val="1800"/>
              <a:buChar char="○"/>
            </a:pPr>
            <a:r>
              <a:rPr lang="en-GB" sz="1800"/>
              <a:t>and you will be expected to devote a minimum of </a:t>
            </a:r>
            <a:r>
              <a:rPr b="1" lang="en-GB" sz="1800"/>
              <a:t>3 to 4 hours per week </a:t>
            </a:r>
            <a:r>
              <a:rPr lang="en-GB" sz="1800"/>
              <a:t>to go over the online content, watch the videos, read the notes and readings and participate in discussions as scheduled.</a:t>
            </a:r>
            <a:endParaRPr sz="1800"/>
          </a:p>
          <a:p>
            <a:pPr indent="-342900" lvl="0" marL="457200" rtl="0" algn="l">
              <a:lnSpc>
                <a:spcPct val="100000"/>
              </a:lnSpc>
              <a:spcBef>
                <a:spcPts val="1000"/>
              </a:spcBef>
              <a:spcAft>
                <a:spcPts val="0"/>
              </a:spcAft>
              <a:buSzPts val="1800"/>
              <a:buChar char="●"/>
            </a:pPr>
            <a:r>
              <a:rPr lang="en-GB" sz="1800"/>
              <a:t>To </a:t>
            </a:r>
            <a:r>
              <a:rPr b="1" lang="en-GB" sz="1800"/>
              <a:t>submit a portfolio weekly</a:t>
            </a:r>
            <a:r>
              <a:rPr lang="en-GB" sz="1800"/>
              <a:t> including completion of any assignments</a:t>
            </a:r>
            <a:endParaRPr sz="1800"/>
          </a:p>
        </p:txBody>
      </p:sp>
      <p:sp>
        <p:nvSpPr>
          <p:cNvPr id="818" name="Google Shape;818;p123"/>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What we expect from you - During Course</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819" name="Google Shape;819;p123"/>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820" name="Google Shape;820;p123"/>
          <p:cNvPicPr preferRelativeResize="0"/>
          <p:nvPr/>
        </p:nvPicPr>
        <p:blipFill>
          <a:blip r:embed="rId4">
            <a:alphaModFix/>
          </a:blip>
          <a:stretch>
            <a:fillRect/>
          </a:stretch>
        </p:blipFill>
        <p:spPr>
          <a:xfrm>
            <a:off x="5196125" y="1954050"/>
            <a:ext cx="3778875" cy="377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B2B73"/>
        </a:solidFill>
      </p:bgPr>
    </p:bg>
    <p:spTree>
      <p:nvGrpSpPr>
        <p:cNvPr id="518" name="Shape 518"/>
        <p:cNvGrpSpPr/>
        <p:nvPr/>
      </p:nvGrpSpPr>
      <p:grpSpPr>
        <a:xfrm>
          <a:off x="0" y="0"/>
          <a:ext cx="0" cy="0"/>
          <a:chOff x="0" y="0"/>
          <a:chExt cx="0" cy="0"/>
        </a:xfrm>
      </p:grpSpPr>
      <p:sp>
        <p:nvSpPr>
          <p:cNvPr id="519" name="Google Shape;519;p97"/>
          <p:cNvSpPr/>
          <p:nvPr/>
        </p:nvSpPr>
        <p:spPr>
          <a:xfrm>
            <a:off x="0" y="0"/>
            <a:ext cx="9144000" cy="1769100"/>
          </a:xfrm>
          <a:prstGeom prst="rect">
            <a:avLst/>
          </a:prstGeom>
          <a:solidFill>
            <a:srgbClr val="FCCCC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0" name="Google Shape;520;p97"/>
          <p:cNvSpPr txBox="1"/>
          <p:nvPr/>
        </p:nvSpPr>
        <p:spPr>
          <a:xfrm>
            <a:off x="746282" y="522616"/>
            <a:ext cx="7651500" cy="6477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None/>
            </a:pPr>
            <a:r>
              <a:rPr b="0" i="0" lang="en-GB" sz="3800" u="none" cap="none" strike="noStrike">
                <a:solidFill>
                  <a:srgbClr val="302B70"/>
                </a:solidFill>
                <a:latin typeface="Open Sans ExtraBold"/>
                <a:ea typeface="Open Sans ExtraBold"/>
                <a:cs typeface="Open Sans ExtraBold"/>
                <a:sym typeface="Open Sans ExtraBold"/>
              </a:rPr>
              <a:t>Helpful Housekeeping</a:t>
            </a:r>
            <a:endParaRPr sz="700"/>
          </a:p>
        </p:txBody>
      </p:sp>
      <p:grpSp>
        <p:nvGrpSpPr>
          <p:cNvPr id="521" name="Google Shape;521;p97"/>
          <p:cNvGrpSpPr/>
          <p:nvPr/>
        </p:nvGrpSpPr>
        <p:grpSpPr>
          <a:xfrm>
            <a:off x="1044244" y="2191780"/>
            <a:ext cx="7055500" cy="2559365"/>
            <a:chOff x="0" y="0"/>
            <a:chExt cx="18814667" cy="6824973"/>
          </a:xfrm>
        </p:grpSpPr>
        <p:sp>
          <p:nvSpPr>
            <p:cNvPr id="522" name="Google Shape;522;p97"/>
            <p:cNvSpPr txBox="1"/>
            <p:nvPr/>
          </p:nvSpPr>
          <p:spPr>
            <a:xfrm>
              <a:off x="14708267" y="3805473"/>
              <a:ext cx="4106400" cy="2257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This is a safe and inclusive learning space</a:t>
              </a:r>
              <a:endParaRPr sz="700"/>
            </a:p>
          </p:txBody>
        </p:sp>
        <p:pic>
          <p:nvPicPr>
            <p:cNvPr id="523" name="Google Shape;523;p97"/>
            <p:cNvPicPr preferRelativeResize="0"/>
            <p:nvPr/>
          </p:nvPicPr>
          <p:blipFill rotWithShape="1">
            <a:blip r:embed="rId3">
              <a:alphaModFix/>
            </a:blip>
            <a:srcRect b="0" l="0" r="0" t="0"/>
            <a:stretch/>
          </p:blipFill>
          <p:spPr>
            <a:xfrm>
              <a:off x="733985" y="0"/>
              <a:ext cx="2638460" cy="2903395"/>
            </a:xfrm>
            <a:prstGeom prst="rect">
              <a:avLst/>
            </a:prstGeom>
            <a:noFill/>
            <a:ln>
              <a:noFill/>
            </a:ln>
          </p:spPr>
        </p:pic>
        <p:pic>
          <p:nvPicPr>
            <p:cNvPr id="524" name="Google Shape;524;p97"/>
            <p:cNvPicPr preferRelativeResize="0"/>
            <p:nvPr/>
          </p:nvPicPr>
          <p:blipFill rotWithShape="1">
            <a:blip r:embed="rId4">
              <a:alphaModFix/>
            </a:blip>
            <a:srcRect b="0" l="0" r="0" t="0"/>
            <a:stretch/>
          </p:blipFill>
          <p:spPr>
            <a:xfrm>
              <a:off x="7961164" y="0"/>
              <a:ext cx="2892370" cy="2900634"/>
            </a:xfrm>
            <a:prstGeom prst="rect">
              <a:avLst/>
            </a:prstGeom>
            <a:noFill/>
            <a:ln>
              <a:noFill/>
            </a:ln>
          </p:spPr>
        </p:pic>
        <p:pic>
          <p:nvPicPr>
            <p:cNvPr id="525" name="Google Shape;525;p97"/>
            <p:cNvPicPr preferRelativeResize="0"/>
            <p:nvPr/>
          </p:nvPicPr>
          <p:blipFill rotWithShape="1">
            <a:blip r:embed="rId5">
              <a:alphaModFix/>
            </a:blip>
            <a:srcRect b="0" l="0" r="0" t="0"/>
            <a:stretch/>
          </p:blipFill>
          <p:spPr>
            <a:xfrm>
              <a:off x="15350984" y="78868"/>
              <a:ext cx="2820997" cy="2824527"/>
            </a:xfrm>
            <a:prstGeom prst="rect">
              <a:avLst/>
            </a:prstGeom>
            <a:noFill/>
            <a:ln>
              <a:noFill/>
            </a:ln>
          </p:spPr>
        </p:pic>
        <p:sp>
          <p:nvSpPr>
            <p:cNvPr id="526" name="Google Shape;526;p97"/>
            <p:cNvSpPr txBox="1"/>
            <p:nvPr/>
          </p:nvSpPr>
          <p:spPr>
            <a:xfrm>
              <a:off x="6638267" y="3805473"/>
              <a:ext cx="5595300" cy="3019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Please do put questions in the chat box or verbalise them at the end</a:t>
              </a:r>
              <a:endParaRPr sz="700"/>
            </a:p>
          </p:txBody>
        </p:sp>
        <p:sp>
          <p:nvSpPr>
            <p:cNvPr id="527" name="Google Shape;527;p97"/>
            <p:cNvSpPr txBox="1"/>
            <p:nvPr/>
          </p:nvSpPr>
          <p:spPr>
            <a:xfrm>
              <a:off x="0" y="3805473"/>
              <a:ext cx="4106400" cy="2257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Please keep </a:t>
              </a:r>
              <a:endParaRPr sz="700"/>
            </a:p>
            <a:p>
              <a:pPr indent="0" lvl="0" marL="0" marR="0" rtl="0" algn="l">
                <a:lnSpc>
                  <a:spcPct val="150000"/>
                </a:lnSpc>
                <a:spcBef>
                  <a:spcPts val="0"/>
                </a:spcBef>
                <a:spcAft>
                  <a:spcPts val="0"/>
                </a:spcAft>
                <a:buNone/>
              </a:pPr>
              <a:r>
                <a:rPr b="0" i="0" lang="en-GB" sz="1500" u="none" cap="none" strike="noStrike">
                  <a:solidFill>
                    <a:srgbClr val="FCCCC7"/>
                  </a:solidFill>
                  <a:latin typeface="Arial"/>
                  <a:ea typeface="Arial"/>
                  <a:cs typeface="Arial"/>
                  <a:sym typeface="Arial"/>
                </a:rPr>
                <a:t>your microphone muted</a:t>
              </a:r>
              <a:endParaRPr sz="700"/>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24"/>
          <p:cNvSpPr txBox="1"/>
          <p:nvPr>
            <p:ph idx="1" type="body"/>
          </p:nvPr>
        </p:nvSpPr>
        <p:spPr>
          <a:xfrm>
            <a:off x="311700" y="803950"/>
            <a:ext cx="8520600" cy="290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800"/>
              <a:t>Assessments </a:t>
            </a:r>
            <a:r>
              <a:rPr b="1" lang="en-GB" sz="1800"/>
              <a:t>and</a:t>
            </a:r>
            <a:r>
              <a:rPr b="1" lang="en-GB" sz="1800"/>
              <a:t> Commitments</a:t>
            </a:r>
            <a:endParaRPr b="1" sz="1800"/>
          </a:p>
          <a:p>
            <a:pPr indent="0" lvl="0" marL="0" rtl="0" algn="l">
              <a:lnSpc>
                <a:spcPct val="100000"/>
              </a:lnSpc>
              <a:spcBef>
                <a:spcPts val="1000"/>
              </a:spcBef>
              <a:spcAft>
                <a:spcPts val="0"/>
              </a:spcAft>
              <a:buNone/>
            </a:pPr>
            <a:r>
              <a:t/>
            </a:r>
            <a:endParaRPr sz="1800"/>
          </a:p>
          <a:p>
            <a:pPr indent="-342900" lvl="0" marL="457200" rtl="0" algn="l">
              <a:lnSpc>
                <a:spcPct val="115000"/>
              </a:lnSpc>
              <a:spcBef>
                <a:spcPts val="1000"/>
              </a:spcBef>
              <a:spcAft>
                <a:spcPts val="0"/>
              </a:spcAft>
              <a:buClr>
                <a:srgbClr val="2B2B73"/>
              </a:buClr>
              <a:buSzPts val="1800"/>
              <a:buChar char="●"/>
            </a:pPr>
            <a:r>
              <a:rPr lang="en-GB" sz="1800">
                <a:solidFill>
                  <a:srgbClr val="2B2B73"/>
                </a:solidFill>
              </a:rPr>
              <a:t>Whilst there is no minimum expectation but we hope the trainers chosen have sustainable future avenues and aspirations for you to deliver multiple future courses. </a:t>
            </a:r>
            <a:endParaRPr b="1" sz="1800">
              <a:solidFill>
                <a:srgbClr val="2B2B73"/>
              </a:solidFill>
            </a:endParaRPr>
          </a:p>
          <a:p>
            <a:pPr indent="0" lvl="0" marL="0" rtl="0" algn="l">
              <a:lnSpc>
                <a:spcPct val="115000"/>
              </a:lnSpc>
              <a:spcBef>
                <a:spcPts val="1000"/>
              </a:spcBef>
              <a:spcAft>
                <a:spcPts val="0"/>
              </a:spcAft>
              <a:buNone/>
            </a:pPr>
            <a:r>
              <a:rPr b="1" lang="en-GB" sz="1800">
                <a:solidFill>
                  <a:srgbClr val="2B2B73"/>
                </a:solidFill>
              </a:rPr>
              <a:t>Refresher Training</a:t>
            </a:r>
            <a:r>
              <a:rPr lang="en-GB" sz="1800">
                <a:solidFill>
                  <a:srgbClr val="2B2B73"/>
                </a:solidFill>
              </a:rPr>
              <a:t> </a:t>
            </a:r>
            <a:endParaRPr sz="1800">
              <a:solidFill>
                <a:srgbClr val="2B2B73"/>
              </a:solidFill>
            </a:endParaRPr>
          </a:p>
          <a:p>
            <a:pPr indent="-342900" lvl="0" marL="457200" rtl="0" algn="l">
              <a:lnSpc>
                <a:spcPct val="115000"/>
              </a:lnSpc>
              <a:spcBef>
                <a:spcPts val="1000"/>
              </a:spcBef>
              <a:spcAft>
                <a:spcPts val="1000"/>
              </a:spcAft>
              <a:buClr>
                <a:srgbClr val="2B2B73"/>
              </a:buClr>
              <a:buSzPts val="1800"/>
              <a:buChar char="●"/>
            </a:pPr>
            <a:r>
              <a:rPr lang="en-GB" sz="1800">
                <a:solidFill>
                  <a:srgbClr val="2B2B73"/>
                </a:solidFill>
              </a:rPr>
              <a:t>There will be an annual refresher to remain up to date and continue to deliver the courses</a:t>
            </a:r>
            <a:endParaRPr sz="1800"/>
          </a:p>
        </p:txBody>
      </p:sp>
      <p:sp>
        <p:nvSpPr>
          <p:cNvPr id="826" name="Google Shape;826;p124"/>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What we expect from you - After Course</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827" name="Google Shape;827;p124"/>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sp>
        <p:nvSpPr>
          <p:cNvPr id="828" name="Google Shape;828;p124"/>
          <p:cNvSpPr/>
          <p:nvPr/>
        </p:nvSpPr>
        <p:spPr>
          <a:xfrm>
            <a:off x="1760250" y="3924250"/>
            <a:ext cx="5749200" cy="113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000"/>
              </a:spcAft>
              <a:buNone/>
            </a:pPr>
            <a:r>
              <a:rPr b="1" lang="en-GB" sz="1800">
                <a:solidFill>
                  <a:schemeClr val="dk1"/>
                </a:solidFill>
              </a:rPr>
              <a:t>Of course, we hope you will deliver at least one course - with D&amp;A supporting your first course delivery </a:t>
            </a:r>
            <a:endParaRPr/>
          </a:p>
        </p:txBody>
      </p:sp>
      <p:pic>
        <p:nvPicPr>
          <p:cNvPr id="829" name="Google Shape;829;p124"/>
          <p:cNvPicPr preferRelativeResize="0"/>
          <p:nvPr/>
        </p:nvPicPr>
        <p:blipFill>
          <a:blip r:embed="rId4">
            <a:alphaModFix/>
          </a:blip>
          <a:stretch>
            <a:fillRect/>
          </a:stretch>
        </p:blipFill>
        <p:spPr>
          <a:xfrm>
            <a:off x="129525" y="3847538"/>
            <a:ext cx="1283525" cy="1283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33" name="Shape 833"/>
        <p:cNvGrpSpPr/>
        <p:nvPr/>
      </p:nvGrpSpPr>
      <p:grpSpPr>
        <a:xfrm>
          <a:off x="0" y="0"/>
          <a:ext cx="0" cy="0"/>
          <a:chOff x="0" y="0"/>
          <a:chExt cx="0" cy="0"/>
        </a:xfrm>
      </p:grpSpPr>
      <p:sp>
        <p:nvSpPr>
          <p:cNvPr id="834" name="Google Shape;834;p125"/>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25"/>
          <p:cNvSpPr txBox="1"/>
          <p:nvPr>
            <p:ph type="title"/>
          </p:nvPr>
        </p:nvSpPr>
        <p:spPr>
          <a:xfrm>
            <a:off x="1353025" y="141165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Assistive Technology Course Overview</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836" name="Google Shape;836;p125"/>
          <p:cNvPicPr preferRelativeResize="0"/>
          <p:nvPr/>
        </p:nvPicPr>
        <p:blipFill>
          <a:blip r:embed="rId3">
            <a:alphaModFix/>
          </a:blip>
          <a:stretch>
            <a:fillRect/>
          </a:stretch>
        </p:blipFill>
        <p:spPr>
          <a:xfrm>
            <a:off x="5983300" y="2003650"/>
            <a:ext cx="2733300" cy="2733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26"/>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One </a:t>
            </a:r>
            <a:endParaRPr b="1" sz="1800"/>
          </a:p>
          <a:p>
            <a:pPr indent="0" lvl="0" marL="457200" rtl="0" algn="l">
              <a:lnSpc>
                <a:spcPct val="100000"/>
              </a:lnSpc>
              <a:spcBef>
                <a:spcPts val="0"/>
              </a:spcBef>
              <a:spcAft>
                <a:spcPts val="0"/>
              </a:spcAft>
              <a:buNone/>
            </a:pPr>
            <a:r>
              <a:t/>
            </a:r>
            <a:endParaRPr sz="1800"/>
          </a:p>
          <a:p>
            <a:pPr indent="-342900" lvl="1" marL="914400" rtl="0" algn="l">
              <a:lnSpc>
                <a:spcPct val="100000"/>
              </a:lnSpc>
              <a:spcBef>
                <a:spcPts val="0"/>
              </a:spcBef>
              <a:spcAft>
                <a:spcPts val="0"/>
              </a:spcAft>
              <a:buSzPts val="1800"/>
              <a:buChar char="○"/>
            </a:pPr>
            <a:r>
              <a:rPr lang="en-GB" sz="1800"/>
              <a:t>This week you are focussing on helping learners understanding the aspirations, impacts &amp; meaning behind this work. </a:t>
            </a:r>
            <a:endParaRPr sz="1800"/>
          </a:p>
          <a:p>
            <a:pPr indent="-342900" lvl="1" marL="914400" rtl="0" algn="l">
              <a:lnSpc>
                <a:spcPct val="100000"/>
              </a:lnSpc>
              <a:spcBef>
                <a:spcPts val="1000"/>
              </a:spcBef>
              <a:spcAft>
                <a:spcPts val="0"/>
              </a:spcAft>
              <a:buSzPts val="1800"/>
              <a:buChar char="○"/>
            </a:pPr>
            <a:r>
              <a:rPr lang="en-GB" sz="1800"/>
              <a:t>You will  also explore the models of disability, country-wide journey and the disability accords. (if applicable)</a:t>
            </a:r>
            <a:endParaRPr sz="1800"/>
          </a:p>
          <a:p>
            <a:pPr indent="0" lvl="0" marL="0" rtl="0" algn="l">
              <a:lnSpc>
                <a:spcPct val="100000"/>
              </a:lnSpc>
              <a:spcBef>
                <a:spcPts val="1000"/>
              </a:spcBef>
              <a:spcAft>
                <a:spcPts val="0"/>
              </a:spcAft>
              <a:buNone/>
            </a:pPr>
            <a:r>
              <a:t/>
            </a:r>
            <a:endParaRPr sz="1800"/>
          </a:p>
          <a:p>
            <a:pPr indent="0" lvl="0" marL="0" rtl="0" algn="l">
              <a:lnSpc>
                <a:spcPct val="100000"/>
              </a:lnSpc>
              <a:spcBef>
                <a:spcPts val="0"/>
              </a:spcBef>
              <a:spcAft>
                <a:spcPts val="0"/>
              </a:spcAft>
              <a:buNone/>
            </a:pPr>
            <a:r>
              <a:rPr b="1" lang="en-GB" sz="1800"/>
              <a:t>Learner Activities:</a:t>
            </a:r>
            <a:endParaRPr b="1" sz="1800"/>
          </a:p>
          <a:p>
            <a:pPr indent="-342900" lvl="0" marL="457200" rtl="0" algn="l">
              <a:lnSpc>
                <a:spcPct val="100000"/>
              </a:lnSpc>
              <a:spcBef>
                <a:spcPts val="0"/>
              </a:spcBef>
              <a:spcAft>
                <a:spcPts val="0"/>
              </a:spcAft>
              <a:buSzPts val="1800"/>
              <a:buChar char="●"/>
            </a:pPr>
            <a:r>
              <a:rPr lang="en-GB" sz="1800"/>
              <a:t>Reflective Accounts</a:t>
            </a:r>
            <a:endParaRPr sz="1800"/>
          </a:p>
          <a:p>
            <a:pPr indent="-342900" lvl="0" marL="457200" rtl="0" algn="l">
              <a:lnSpc>
                <a:spcPct val="100000"/>
              </a:lnSpc>
              <a:spcBef>
                <a:spcPts val="1000"/>
              </a:spcBef>
              <a:spcAft>
                <a:spcPts val="1000"/>
              </a:spcAft>
              <a:buSzPts val="1800"/>
              <a:buChar char="●"/>
            </a:pPr>
            <a:r>
              <a:rPr lang="en-GB" sz="1800"/>
              <a:t>Letter to local </a:t>
            </a:r>
            <a:r>
              <a:rPr lang="en-GB" sz="1800"/>
              <a:t>Minister</a:t>
            </a:r>
            <a:r>
              <a:rPr lang="en-GB" sz="1800"/>
              <a:t> of Education</a:t>
            </a:r>
            <a:endParaRPr sz="1800"/>
          </a:p>
        </p:txBody>
      </p:sp>
      <p:sp>
        <p:nvSpPr>
          <p:cNvPr id="842" name="Google Shape;842;p126"/>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Assistive Technology - Week One Overview </a:t>
            </a:r>
            <a:endParaRPr>
              <a:solidFill>
                <a:schemeClr val="lt2"/>
              </a:solidFill>
            </a:endParaRPr>
          </a:p>
        </p:txBody>
      </p:sp>
      <p:pic>
        <p:nvPicPr>
          <p:cNvPr id="843" name="Google Shape;843;p126"/>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844" name="Google Shape;844;p126"/>
          <p:cNvPicPr preferRelativeResize="0"/>
          <p:nvPr/>
        </p:nvPicPr>
        <p:blipFill>
          <a:blip r:embed="rId4">
            <a:alphaModFix/>
          </a:blip>
          <a:stretch>
            <a:fillRect/>
          </a:stretch>
        </p:blipFill>
        <p:spPr>
          <a:xfrm>
            <a:off x="4160950" y="1482425"/>
            <a:ext cx="4762500" cy="4762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127"/>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Two </a:t>
            </a:r>
            <a:endParaRPr sz="1800"/>
          </a:p>
          <a:p>
            <a:pPr indent="-342900" lvl="1" marL="914400" rtl="0" algn="l">
              <a:lnSpc>
                <a:spcPct val="100000"/>
              </a:lnSpc>
              <a:spcBef>
                <a:spcPts val="0"/>
              </a:spcBef>
              <a:spcAft>
                <a:spcPts val="0"/>
              </a:spcAft>
              <a:buSzPts val="1800"/>
              <a:buChar char="○"/>
            </a:pPr>
            <a:r>
              <a:rPr lang="en-GB" sz="1800"/>
              <a:t>This week you will be focussing on the question “what is assistive technology?”. </a:t>
            </a:r>
            <a:endParaRPr sz="1800"/>
          </a:p>
          <a:p>
            <a:pPr indent="-342900" lvl="1" marL="914400" rtl="0" algn="l">
              <a:lnSpc>
                <a:spcPct val="100000"/>
              </a:lnSpc>
              <a:spcBef>
                <a:spcPts val="1000"/>
              </a:spcBef>
              <a:spcAft>
                <a:spcPts val="0"/>
              </a:spcAft>
              <a:buSzPts val="1800"/>
              <a:buChar char="○"/>
            </a:pPr>
            <a:r>
              <a:rPr lang="en-GB" sz="1800"/>
              <a:t>You will support learners to explore the role of assistive technology in education and hear about the value that assistive technology can bring to individuals using this every day.</a:t>
            </a:r>
            <a:endParaRPr sz="1800"/>
          </a:p>
          <a:p>
            <a:pPr indent="0" lvl="0" marL="0" rtl="0" algn="l">
              <a:lnSpc>
                <a:spcPct val="100000"/>
              </a:lnSpc>
              <a:spcBef>
                <a:spcPts val="1000"/>
              </a:spcBef>
              <a:spcAft>
                <a:spcPts val="0"/>
              </a:spcAft>
              <a:buNone/>
            </a:pPr>
            <a:r>
              <a:t/>
            </a:r>
            <a:endParaRPr sz="1800"/>
          </a:p>
          <a:p>
            <a:pPr indent="0" lvl="0" marL="0" rtl="0" algn="l">
              <a:lnSpc>
                <a:spcPct val="100000"/>
              </a:lnSpc>
              <a:spcBef>
                <a:spcPts val="0"/>
              </a:spcBef>
              <a:spcAft>
                <a:spcPts val="0"/>
              </a:spcAft>
              <a:buNone/>
            </a:pPr>
            <a:r>
              <a:rPr b="1" lang="en-GB" sz="1800"/>
              <a:t>Learner Activities:</a:t>
            </a:r>
            <a:endParaRPr b="1" sz="1800"/>
          </a:p>
          <a:p>
            <a:pPr indent="-342900" lvl="0" marL="457200" rtl="0" algn="l">
              <a:lnSpc>
                <a:spcPct val="100000"/>
              </a:lnSpc>
              <a:spcBef>
                <a:spcPts val="0"/>
              </a:spcBef>
              <a:spcAft>
                <a:spcPts val="0"/>
              </a:spcAft>
              <a:buSzPts val="1800"/>
              <a:buChar char="●"/>
            </a:pPr>
            <a:r>
              <a:rPr lang="en-GB" sz="1800"/>
              <a:t>Reflective Accounts</a:t>
            </a:r>
            <a:endParaRPr sz="1800"/>
          </a:p>
          <a:p>
            <a:pPr indent="-342900" lvl="0" marL="457200" rtl="0" algn="l">
              <a:lnSpc>
                <a:spcPct val="100000"/>
              </a:lnSpc>
              <a:spcBef>
                <a:spcPts val="1000"/>
              </a:spcBef>
              <a:spcAft>
                <a:spcPts val="0"/>
              </a:spcAft>
              <a:buSzPts val="1800"/>
              <a:buChar char="●"/>
            </a:pPr>
            <a:r>
              <a:rPr lang="en-GB" sz="1800"/>
              <a:t>No additional  assignments to mark </a:t>
            </a:r>
            <a:endParaRPr sz="1800"/>
          </a:p>
          <a:p>
            <a:pPr indent="0" lvl="0" marL="0" rtl="0" algn="l">
              <a:lnSpc>
                <a:spcPct val="100000"/>
              </a:lnSpc>
              <a:spcBef>
                <a:spcPts val="1000"/>
              </a:spcBef>
              <a:spcAft>
                <a:spcPts val="0"/>
              </a:spcAft>
              <a:buNone/>
            </a:pPr>
            <a:r>
              <a:t/>
            </a:r>
            <a:endParaRPr sz="1800"/>
          </a:p>
        </p:txBody>
      </p:sp>
      <p:sp>
        <p:nvSpPr>
          <p:cNvPr id="850" name="Google Shape;850;p127"/>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Assistive Technology - Week Two Overview </a:t>
            </a:r>
            <a:endParaRPr>
              <a:solidFill>
                <a:schemeClr val="lt2"/>
              </a:solidFill>
            </a:endParaRPr>
          </a:p>
        </p:txBody>
      </p:sp>
      <p:pic>
        <p:nvPicPr>
          <p:cNvPr id="851" name="Google Shape;851;p127"/>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852" name="Google Shape;852;p127"/>
          <p:cNvPicPr preferRelativeResize="0"/>
          <p:nvPr/>
        </p:nvPicPr>
        <p:blipFill>
          <a:blip r:embed="rId4">
            <a:alphaModFix/>
          </a:blip>
          <a:stretch>
            <a:fillRect/>
          </a:stretch>
        </p:blipFill>
        <p:spPr>
          <a:xfrm>
            <a:off x="4201325" y="1328975"/>
            <a:ext cx="4762500" cy="4762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28"/>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Three</a:t>
            </a:r>
            <a:endParaRPr b="1" sz="1800"/>
          </a:p>
          <a:p>
            <a:pPr indent="0" lvl="0" marL="457200" rtl="0" algn="l">
              <a:lnSpc>
                <a:spcPct val="100000"/>
              </a:lnSpc>
              <a:spcBef>
                <a:spcPts val="1000"/>
              </a:spcBef>
              <a:spcAft>
                <a:spcPts val="0"/>
              </a:spcAft>
              <a:buNone/>
            </a:pPr>
            <a:r>
              <a:t/>
            </a:r>
            <a:endParaRPr b="1" sz="1800"/>
          </a:p>
          <a:p>
            <a:pPr indent="-330200" lvl="1" marL="914400" rtl="0" algn="l">
              <a:spcBef>
                <a:spcPts val="1000"/>
              </a:spcBef>
              <a:spcAft>
                <a:spcPts val="0"/>
              </a:spcAft>
              <a:buSzPts val="1600"/>
              <a:buChar char="○"/>
            </a:pPr>
            <a:r>
              <a:rPr lang="en-GB"/>
              <a:t>This week you will explore software that will support learners to understand the impacts for individuals who face barriers to reading and how to reduce these barriers using assistive technology - making actionable recommendations </a:t>
            </a:r>
            <a:endParaRPr/>
          </a:p>
          <a:p>
            <a:pPr indent="-330200" lvl="0" marL="457200" rtl="0" algn="l">
              <a:spcBef>
                <a:spcPts val="1000"/>
              </a:spcBef>
              <a:spcAft>
                <a:spcPts val="0"/>
              </a:spcAft>
              <a:buSzPts val="1600"/>
              <a:buChar char="●"/>
            </a:pPr>
            <a:r>
              <a:rPr b="1" lang="en-GB"/>
              <a:t>Learner Activities:</a:t>
            </a:r>
            <a:endParaRPr b="1"/>
          </a:p>
          <a:p>
            <a:pPr indent="-330200" lvl="1" marL="914400" rtl="0" algn="l">
              <a:spcBef>
                <a:spcPts val="1000"/>
              </a:spcBef>
              <a:spcAft>
                <a:spcPts val="0"/>
              </a:spcAft>
              <a:buSzPts val="1600"/>
              <a:buChar char="○"/>
            </a:pPr>
            <a:r>
              <a:rPr lang="en-GB"/>
              <a:t>Reflective Accounts</a:t>
            </a:r>
            <a:endParaRPr/>
          </a:p>
          <a:p>
            <a:pPr indent="-330200" lvl="1" marL="914400" rtl="0" algn="l">
              <a:spcBef>
                <a:spcPts val="1000"/>
              </a:spcBef>
              <a:spcAft>
                <a:spcPts val="0"/>
              </a:spcAft>
              <a:buSzPts val="1600"/>
              <a:buChar char="○"/>
            </a:pPr>
            <a:r>
              <a:rPr lang="en-GB"/>
              <a:t>Two or more optional activities to complete within portfolio </a:t>
            </a:r>
            <a:endParaRPr/>
          </a:p>
          <a:p>
            <a:pPr indent="-330200" lvl="1" marL="914400" rtl="0" algn="l">
              <a:spcBef>
                <a:spcPts val="1000"/>
              </a:spcBef>
              <a:spcAft>
                <a:spcPts val="0"/>
              </a:spcAft>
              <a:buSzPts val="1600"/>
              <a:buChar char="○"/>
            </a:pPr>
            <a:r>
              <a:rPr lang="en-GB"/>
              <a:t>No additional assignments to mark </a:t>
            </a:r>
            <a:endParaRPr/>
          </a:p>
          <a:p>
            <a:pPr indent="0" lvl="0" marL="0" rtl="0" algn="l">
              <a:spcBef>
                <a:spcPts val="1000"/>
              </a:spcBef>
              <a:spcAft>
                <a:spcPts val="1600"/>
              </a:spcAft>
              <a:buNone/>
            </a:pPr>
            <a:r>
              <a:t/>
            </a:r>
            <a:endParaRPr/>
          </a:p>
        </p:txBody>
      </p:sp>
      <p:sp>
        <p:nvSpPr>
          <p:cNvPr id="858" name="Google Shape;858;p128"/>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Assistive Technology - Week Three Overview </a:t>
            </a:r>
            <a:endParaRPr>
              <a:solidFill>
                <a:schemeClr val="lt2"/>
              </a:solidFill>
            </a:endParaRPr>
          </a:p>
        </p:txBody>
      </p:sp>
      <p:pic>
        <p:nvPicPr>
          <p:cNvPr id="859" name="Google Shape;859;p128"/>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860" name="Google Shape;860;p128"/>
          <p:cNvPicPr preferRelativeResize="0"/>
          <p:nvPr/>
        </p:nvPicPr>
        <p:blipFill>
          <a:blip r:embed="rId4">
            <a:alphaModFix/>
          </a:blip>
          <a:stretch>
            <a:fillRect/>
          </a:stretch>
        </p:blipFill>
        <p:spPr>
          <a:xfrm>
            <a:off x="5380200" y="1304800"/>
            <a:ext cx="4762500" cy="4762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29"/>
          <p:cNvSpPr txBox="1"/>
          <p:nvPr>
            <p:ph idx="1" type="body"/>
          </p:nvPr>
        </p:nvSpPr>
        <p:spPr>
          <a:xfrm>
            <a:off x="254050" y="944650"/>
            <a:ext cx="69060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Four</a:t>
            </a:r>
            <a:endParaRPr b="1" sz="1800"/>
          </a:p>
          <a:p>
            <a:pPr indent="0" lvl="0" marL="457200" rtl="0" algn="l">
              <a:lnSpc>
                <a:spcPct val="100000"/>
              </a:lnSpc>
              <a:spcBef>
                <a:spcPts val="0"/>
              </a:spcBef>
              <a:spcAft>
                <a:spcPts val="0"/>
              </a:spcAft>
              <a:buNone/>
            </a:pPr>
            <a:r>
              <a:t/>
            </a:r>
            <a:endParaRPr b="1" sz="1800"/>
          </a:p>
          <a:p>
            <a:pPr indent="-330200" lvl="1" marL="914400" rtl="0" algn="l">
              <a:spcBef>
                <a:spcPts val="0"/>
              </a:spcBef>
              <a:spcAft>
                <a:spcPts val="0"/>
              </a:spcAft>
              <a:buSzPts val="1600"/>
              <a:buChar char="○"/>
            </a:pPr>
            <a:r>
              <a:rPr lang="en-GB"/>
              <a:t>This week you will explore software that will support learners to understand the impacts for individuals who face barriers to Writing and how to reduce these barriers using assistive technology - making actionable recommendations </a:t>
            </a:r>
            <a:endParaRPr/>
          </a:p>
          <a:p>
            <a:pPr indent="0" lvl="0" marL="0" rtl="0" algn="l">
              <a:spcBef>
                <a:spcPts val="1600"/>
              </a:spcBef>
              <a:spcAft>
                <a:spcPts val="0"/>
              </a:spcAft>
              <a:buNone/>
            </a:pPr>
            <a:r>
              <a:t/>
            </a:r>
            <a:endParaRPr b="1"/>
          </a:p>
          <a:p>
            <a:pPr indent="-330200" lvl="0" marL="457200" rtl="0" algn="l">
              <a:spcBef>
                <a:spcPts val="1600"/>
              </a:spcBef>
              <a:spcAft>
                <a:spcPts val="0"/>
              </a:spcAft>
              <a:buSzPts val="1600"/>
              <a:buChar char="●"/>
            </a:pPr>
            <a:r>
              <a:rPr b="1" lang="en-GB"/>
              <a:t>Learner Activities:</a:t>
            </a:r>
            <a:endParaRPr b="1"/>
          </a:p>
          <a:p>
            <a:pPr indent="-330200" lvl="1" marL="914400" rtl="0" algn="l">
              <a:spcBef>
                <a:spcPts val="0"/>
              </a:spcBef>
              <a:spcAft>
                <a:spcPts val="0"/>
              </a:spcAft>
              <a:buSzPts val="1600"/>
              <a:buChar char="○"/>
            </a:pPr>
            <a:r>
              <a:rPr lang="en-GB"/>
              <a:t>Reflective Accounts</a:t>
            </a:r>
            <a:endParaRPr/>
          </a:p>
          <a:p>
            <a:pPr indent="-330200" lvl="1" marL="914400" rtl="0" algn="l">
              <a:spcBef>
                <a:spcPts val="0"/>
              </a:spcBef>
              <a:spcAft>
                <a:spcPts val="0"/>
              </a:spcAft>
              <a:buSzPts val="1600"/>
              <a:buChar char="○"/>
            </a:pPr>
            <a:r>
              <a:rPr lang="en-GB"/>
              <a:t>The dictation activity and the mind mapping activity</a:t>
            </a:r>
            <a:r>
              <a:rPr lang="en-GB"/>
              <a:t> to complete within portfolio </a:t>
            </a:r>
            <a:endParaRPr/>
          </a:p>
          <a:p>
            <a:pPr indent="-330200" lvl="1" marL="914400" rtl="0" algn="l">
              <a:spcBef>
                <a:spcPts val="0"/>
              </a:spcBef>
              <a:spcAft>
                <a:spcPts val="0"/>
              </a:spcAft>
              <a:buSzPts val="1600"/>
              <a:buChar char="○"/>
            </a:pPr>
            <a:r>
              <a:rPr lang="en-GB"/>
              <a:t>No additional assignments to mark </a:t>
            </a:r>
            <a:endParaRPr/>
          </a:p>
          <a:p>
            <a:pPr indent="0" lvl="0" marL="0" rtl="0" algn="l">
              <a:spcBef>
                <a:spcPts val="1600"/>
              </a:spcBef>
              <a:spcAft>
                <a:spcPts val="1600"/>
              </a:spcAft>
              <a:buNone/>
            </a:pPr>
            <a:r>
              <a:t/>
            </a:r>
            <a:endParaRPr/>
          </a:p>
        </p:txBody>
      </p:sp>
      <p:sp>
        <p:nvSpPr>
          <p:cNvPr id="866" name="Google Shape;866;p129"/>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Assistive Technology - Week Four Overview </a:t>
            </a:r>
            <a:endParaRPr>
              <a:solidFill>
                <a:schemeClr val="lt2"/>
              </a:solidFill>
            </a:endParaRPr>
          </a:p>
        </p:txBody>
      </p:sp>
      <p:pic>
        <p:nvPicPr>
          <p:cNvPr id="867" name="Google Shape;867;p129"/>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868" name="Google Shape;868;p129"/>
          <p:cNvPicPr preferRelativeResize="0"/>
          <p:nvPr/>
        </p:nvPicPr>
        <p:blipFill>
          <a:blip r:embed="rId4">
            <a:alphaModFix/>
          </a:blip>
          <a:stretch>
            <a:fillRect/>
          </a:stretch>
        </p:blipFill>
        <p:spPr>
          <a:xfrm>
            <a:off x="6286500" y="1257250"/>
            <a:ext cx="3042575" cy="30425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130"/>
          <p:cNvSpPr txBox="1"/>
          <p:nvPr>
            <p:ph idx="1" type="body"/>
          </p:nvPr>
        </p:nvSpPr>
        <p:spPr>
          <a:xfrm>
            <a:off x="254050" y="944650"/>
            <a:ext cx="72978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Five</a:t>
            </a:r>
            <a:endParaRPr b="1" sz="1800"/>
          </a:p>
          <a:p>
            <a:pPr indent="-330200" lvl="1" marL="914400" rtl="0" algn="l">
              <a:spcBef>
                <a:spcPts val="1000"/>
              </a:spcBef>
              <a:spcAft>
                <a:spcPts val="0"/>
              </a:spcAft>
              <a:buSzPts val="1600"/>
              <a:buChar char="○"/>
            </a:pPr>
            <a:r>
              <a:rPr lang="en-GB"/>
              <a:t>This week you will explore software that will support learners to understand the impacts for individuals who face barriers to communication, mental health and digital access and how to reduce these barriers using assistive technology - making actionable recommendations </a:t>
            </a:r>
            <a:endParaRPr b="1"/>
          </a:p>
          <a:p>
            <a:pPr indent="0" lvl="0" marL="0" rtl="0" algn="l">
              <a:spcBef>
                <a:spcPts val="1000"/>
              </a:spcBef>
              <a:spcAft>
                <a:spcPts val="0"/>
              </a:spcAft>
              <a:buNone/>
            </a:pPr>
            <a:r>
              <a:rPr b="1" lang="en-GB"/>
              <a:t>Learner Activities:</a:t>
            </a:r>
            <a:endParaRPr b="1"/>
          </a:p>
          <a:p>
            <a:pPr indent="-330200" lvl="1" marL="914400" rtl="0" algn="l">
              <a:spcBef>
                <a:spcPts val="1000"/>
              </a:spcBef>
              <a:spcAft>
                <a:spcPts val="0"/>
              </a:spcAft>
              <a:buSzPts val="1600"/>
              <a:buChar char="○"/>
            </a:pPr>
            <a:r>
              <a:rPr lang="en-GB"/>
              <a:t>Reflective Accounts</a:t>
            </a:r>
            <a:endParaRPr/>
          </a:p>
          <a:p>
            <a:pPr indent="-330200" lvl="1" marL="914400" rtl="0" algn="l">
              <a:spcBef>
                <a:spcPts val="1000"/>
              </a:spcBef>
              <a:spcAft>
                <a:spcPts val="0"/>
              </a:spcAft>
              <a:buSzPts val="1600"/>
              <a:buChar char="○"/>
            </a:pPr>
            <a:r>
              <a:rPr lang="en-GB"/>
              <a:t>The tools for webinar activity, Windows Accessibility Features and the mindshift activity to complete within portfolio </a:t>
            </a:r>
            <a:endParaRPr/>
          </a:p>
          <a:p>
            <a:pPr indent="-330200" lvl="1" marL="914400" rtl="0" algn="l">
              <a:spcBef>
                <a:spcPts val="1000"/>
              </a:spcBef>
              <a:spcAft>
                <a:spcPts val="0"/>
              </a:spcAft>
              <a:buSzPts val="1600"/>
              <a:buChar char="○"/>
            </a:pPr>
            <a:r>
              <a:rPr lang="en-GB"/>
              <a:t>No additional assignments to mark </a:t>
            </a:r>
            <a:endParaRPr/>
          </a:p>
          <a:p>
            <a:pPr indent="0" lvl="0" marL="0" rtl="0" algn="l">
              <a:spcBef>
                <a:spcPts val="1000"/>
              </a:spcBef>
              <a:spcAft>
                <a:spcPts val="1600"/>
              </a:spcAft>
              <a:buNone/>
            </a:pPr>
            <a:r>
              <a:t/>
            </a:r>
            <a:endParaRPr/>
          </a:p>
        </p:txBody>
      </p:sp>
      <p:sp>
        <p:nvSpPr>
          <p:cNvPr id="874" name="Google Shape;874;p130"/>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Assistive Technology - Week Five Overview </a:t>
            </a:r>
            <a:endParaRPr>
              <a:solidFill>
                <a:schemeClr val="lt2"/>
              </a:solidFill>
            </a:endParaRPr>
          </a:p>
        </p:txBody>
      </p:sp>
      <p:pic>
        <p:nvPicPr>
          <p:cNvPr id="875" name="Google Shape;875;p130"/>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876" name="Google Shape;876;p130"/>
          <p:cNvPicPr preferRelativeResize="0"/>
          <p:nvPr/>
        </p:nvPicPr>
        <p:blipFill>
          <a:blip r:embed="rId4">
            <a:alphaModFix/>
          </a:blip>
          <a:stretch>
            <a:fillRect/>
          </a:stretch>
        </p:blipFill>
        <p:spPr>
          <a:xfrm>
            <a:off x="6671000" y="1559375"/>
            <a:ext cx="3018050" cy="3018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131"/>
          <p:cNvSpPr txBox="1"/>
          <p:nvPr>
            <p:ph idx="1" type="body"/>
          </p:nvPr>
        </p:nvSpPr>
        <p:spPr>
          <a:xfrm>
            <a:off x="254050" y="944650"/>
            <a:ext cx="69633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Six </a:t>
            </a:r>
            <a:endParaRPr b="1" sz="1800"/>
          </a:p>
          <a:p>
            <a:pPr indent="-330200" lvl="1" marL="914400" rtl="0" algn="l">
              <a:spcBef>
                <a:spcPts val="1000"/>
              </a:spcBef>
              <a:spcAft>
                <a:spcPts val="0"/>
              </a:spcAft>
              <a:buSzPts val="1600"/>
              <a:buChar char="○"/>
            </a:pPr>
            <a:r>
              <a:rPr lang="en-GB"/>
              <a:t>This week you will explore the final set  of tools that will support learners to understand the impacts for individuals who face barriers to organisation and how to reduce these barriers using assistive technology - making actionable recommendations </a:t>
            </a:r>
            <a:endParaRPr/>
          </a:p>
          <a:p>
            <a:pPr indent="-330200" lvl="0" marL="457200" rtl="0" algn="l">
              <a:spcBef>
                <a:spcPts val="1000"/>
              </a:spcBef>
              <a:spcAft>
                <a:spcPts val="0"/>
              </a:spcAft>
              <a:buSzPts val="1600"/>
              <a:buChar char="●"/>
            </a:pPr>
            <a:r>
              <a:rPr b="1" lang="en-GB"/>
              <a:t>Learner Activities:</a:t>
            </a:r>
            <a:endParaRPr b="1"/>
          </a:p>
          <a:p>
            <a:pPr indent="-330200" lvl="1" marL="914400" rtl="0" algn="l">
              <a:spcBef>
                <a:spcPts val="1000"/>
              </a:spcBef>
              <a:spcAft>
                <a:spcPts val="0"/>
              </a:spcAft>
              <a:buSzPts val="1600"/>
              <a:buChar char="○"/>
            </a:pPr>
            <a:r>
              <a:rPr lang="en-GB"/>
              <a:t>Reflective Accounts</a:t>
            </a:r>
            <a:endParaRPr/>
          </a:p>
          <a:p>
            <a:pPr indent="-330200" lvl="1" marL="914400" rtl="0" algn="l">
              <a:spcBef>
                <a:spcPts val="1000"/>
              </a:spcBef>
              <a:spcAft>
                <a:spcPts val="0"/>
              </a:spcAft>
              <a:buSzPts val="1600"/>
              <a:buChar char="○"/>
            </a:pPr>
            <a:r>
              <a:rPr lang="en-GB"/>
              <a:t>The tools for Google </a:t>
            </a:r>
            <a:r>
              <a:rPr lang="en-GB"/>
              <a:t>Calendar</a:t>
            </a:r>
            <a:r>
              <a:rPr lang="en-GB"/>
              <a:t> activity, Trello  and the Highlight activity to complete within portfolio </a:t>
            </a:r>
            <a:endParaRPr/>
          </a:p>
          <a:p>
            <a:pPr indent="-330200" lvl="1" marL="914400" rtl="0" algn="l">
              <a:spcBef>
                <a:spcPts val="1000"/>
              </a:spcBef>
              <a:spcAft>
                <a:spcPts val="0"/>
              </a:spcAft>
              <a:buSzPts val="1600"/>
              <a:buChar char="○"/>
            </a:pPr>
            <a:r>
              <a:rPr lang="en-GB"/>
              <a:t>AT quiz results to mark </a:t>
            </a:r>
            <a:endParaRPr/>
          </a:p>
          <a:p>
            <a:pPr indent="0" lvl="0" marL="0" rtl="0" algn="l">
              <a:spcBef>
                <a:spcPts val="1000"/>
              </a:spcBef>
              <a:spcAft>
                <a:spcPts val="1600"/>
              </a:spcAft>
              <a:buNone/>
            </a:pPr>
            <a:r>
              <a:t/>
            </a:r>
            <a:endParaRPr/>
          </a:p>
        </p:txBody>
      </p:sp>
      <p:sp>
        <p:nvSpPr>
          <p:cNvPr id="882" name="Google Shape;882;p131"/>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Assistive Technology - Week Six Overview </a:t>
            </a:r>
            <a:endParaRPr>
              <a:solidFill>
                <a:schemeClr val="lt2"/>
              </a:solidFill>
            </a:endParaRPr>
          </a:p>
        </p:txBody>
      </p:sp>
      <p:pic>
        <p:nvPicPr>
          <p:cNvPr id="883" name="Google Shape;883;p131"/>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884" name="Google Shape;884;p131"/>
          <p:cNvPicPr preferRelativeResize="0"/>
          <p:nvPr/>
        </p:nvPicPr>
        <p:blipFill>
          <a:blip r:embed="rId4">
            <a:alphaModFix/>
          </a:blip>
          <a:stretch>
            <a:fillRect/>
          </a:stretch>
        </p:blipFill>
        <p:spPr>
          <a:xfrm>
            <a:off x="6692125" y="2182075"/>
            <a:ext cx="2226625" cy="2226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88" name="Shape 888"/>
        <p:cNvGrpSpPr/>
        <p:nvPr/>
      </p:nvGrpSpPr>
      <p:grpSpPr>
        <a:xfrm>
          <a:off x="0" y="0"/>
          <a:ext cx="0" cy="0"/>
          <a:chOff x="0" y="0"/>
          <a:chExt cx="0" cy="0"/>
        </a:xfrm>
      </p:grpSpPr>
      <p:sp>
        <p:nvSpPr>
          <p:cNvPr id="889" name="Google Shape;889;p132"/>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32"/>
          <p:cNvSpPr txBox="1"/>
          <p:nvPr>
            <p:ph type="title"/>
          </p:nvPr>
        </p:nvSpPr>
        <p:spPr>
          <a:xfrm>
            <a:off x="1310850" y="1373275"/>
            <a:ext cx="56124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Needs Assessments Course Overview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891" name="Google Shape;891;p132"/>
          <p:cNvPicPr preferRelativeResize="0"/>
          <p:nvPr/>
        </p:nvPicPr>
        <p:blipFill>
          <a:blip r:embed="rId3">
            <a:alphaModFix/>
          </a:blip>
          <a:stretch>
            <a:fillRect/>
          </a:stretch>
        </p:blipFill>
        <p:spPr>
          <a:xfrm>
            <a:off x="5323075" y="316163"/>
            <a:ext cx="3622225" cy="36222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33"/>
          <p:cNvSpPr txBox="1"/>
          <p:nvPr>
            <p:ph idx="1" type="body"/>
          </p:nvPr>
        </p:nvSpPr>
        <p:spPr>
          <a:xfrm>
            <a:off x="254050" y="944650"/>
            <a:ext cx="67917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One </a:t>
            </a:r>
            <a:endParaRPr b="1" sz="1800"/>
          </a:p>
          <a:p>
            <a:pPr indent="-342900" lvl="1" marL="914400" rtl="0" algn="l">
              <a:lnSpc>
                <a:spcPct val="100000"/>
              </a:lnSpc>
              <a:spcBef>
                <a:spcPts val="1000"/>
              </a:spcBef>
              <a:spcAft>
                <a:spcPts val="0"/>
              </a:spcAft>
              <a:buSzPts val="1800"/>
              <a:buChar char="○"/>
            </a:pPr>
            <a:r>
              <a:rPr lang="en-GB" sz="1800"/>
              <a:t>This week you will </a:t>
            </a:r>
            <a:r>
              <a:rPr lang="en-GB" sz="1800"/>
              <a:t>introduce learners to the concept of a needs assessment, why it is important and the impact getting it right has. </a:t>
            </a:r>
            <a:endParaRPr sz="1800"/>
          </a:p>
          <a:p>
            <a:pPr indent="0" lvl="0" marL="457200" rtl="0" algn="l">
              <a:lnSpc>
                <a:spcPct val="100000"/>
              </a:lnSpc>
              <a:spcBef>
                <a:spcPts val="1000"/>
              </a:spcBef>
              <a:spcAft>
                <a:spcPts val="0"/>
              </a:spcAft>
              <a:buNone/>
            </a:pPr>
            <a:r>
              <a:t/>
            </a:r>
            <a:endParaRPr sz="1800"/>
          </a:p>
          <a:p>
            <a:pPr indent="-342900" lvl="1" marL="914400" rtl="0" algn="l">
              <a:lnSpc>
                <a:spcPct val="100000"/>
              </a:lnSpc>
              <a:spcBef>
                <a:spcPts val="1000"/>
              </a:spcBef>
              <a:spcAft>
                <a:spcPts val="0"/>
              </a:spcAft>
              <a:buSzPts val="1800"/>
              <a:buChar char="○"/>
            </a:pPr>
            <a:r>
              <a:rPr lang="en-GB" sz="1800"/>
              <a:t>You will also begin impart what skills are needed to become a competent needs assessor</a:t>
            </a:r>
            <a:endParaRPr sz="1800"/>
          </a:p>
          <a:p>
            <a:pPr indent="0" lvl="0" marL="0" rtl="0" algn="l">
              <a:lnSpc>
                <a:spcPct val="100000"/>
              </a:lnSpc>
              <a:spcBef>
                <a:spcPts val="1000"/>
              </a:spcBef>
              <a:spcAft>
                <a:spcPts val="0"/>
              </a:spcAft>
              <a:buNone/>
            </a:pPr>
            <a:r>
              <a:t/>
            </a:r>
            <a:endParaRPr sz="1800"/>
          </a:p>
          <a:p>
            <a:pPr indent="-342900" lvl="0" marL="457200" rtl="0" algn="l">
              <a:lnSpc>
                <a:spcPct val="100000"/>
              </a:lnSpc>
              <a:spcBef>
                <a:spcPts val="1000"/>
              </a:spcBef>
              <a:spcAft>
                <a:spcPts val="0"/>
              </a:spcAft>
              <a:buSzPts val="1800"/>
              <a:buChar char="●"/>
            </a:pPr>
            <a:r>
              <a:rPr b="1" lang="en-GB" sz="1800"/>
              <a:t>Learner Activities:</a:t>
            </a:r>
            <a:endParaRPr b="1" sz="1800"/>
          </a:p>
          <a:p>
            <a:pPr indent="-342900" lvl="1" marL="914400" rtl="0" algn="l">
              <a:lnSpc>
                <a:spcPct val="100000"/>
              </a:lnSpc>
              <a:spcBef>
                <a:spcPts val="1000"/>
              </a:spcBef>
              <a:spcAft>
                <a:spcPts val="0"/>
              </a:spcAft>
              <a:buSzPts val="1800"/>
              <a:buChar char="○"/>
            </a:pPr>
            <a:r>
              <a:rPr lang="en-GB" sz="1800"/>
              <a:t>Work through activities in Week One’s Portfolios </a:t>
            </a:r>
            <a:endParaRPr sz="1800"/>
          </a:p>
          <a:p>
            <a:pPr indent="-342900" lvl="1" marL="914400" rtl="0" algn="l">
              <a:lnSpc>
                <a:spcPct val="100000"/>
              </a:lnSpc>
              <a:spcBef>
                <a:spcPts val="1000"/>
              </a:spcBef>
              <a:spcAft>
                <a:spcPts val="0"/>
              </a:spcAft>
              <a:buSzPts val="1800"/>
              <a:buChar char="○"/>
            </a:pPr>
            <a:r>
              <a:rPr lang="en-GB" sz="1800"/>
              <a:t>Reflective Accounts</a:t>
            </a:r>
            <a:endParaRPr sz="1800"/>
          </a:p>
          <a:p>
            <a:pPr indent="0" lvl="0" marL="0" rtl="0" algn="l">
              <a:lnSpc>
                <a:spcPct val="100000"/>
              </a:lnSpc>
              <a:spcBef>
                <a:spcPts val="1000"/>
              </a:spcBef>
              <a:spcAft>
                <a:spcPts val="0"/>
              </a:spcAft>
              <a:buNone/>
            </a:pPr>
            <a:r>
              <a:t/>
            </a:r>
            <a:endParaRPr sz="1800"/>
          </a:p>
        </p:txBody>
      </p:sp>
      <p:sp>
        <p:nvSpPr>
          <p:cNvPr id="897" name="Google Shape;897;p133"/>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Needs Assessments</a:t>
            </a:r>
            <a:r>
              <a:rPr lang="en-GB">
                <a:solidFill>
                  <a:schemeClr val="lt2"/>
                </a:solidFill>
              </a:rPr>
              <a:t> - Week One Overview </a:t>
            </a:r>
            <a:endParaRPr>
              <a:solidFill>
                <a:schemeClr val="lt2"/>
              </a:solidFill>
            </a:endParaRPr>
          </a:p>
        </p:txBody>
      </p:sp>
      <p:pic>
        <p:nvPicPr>
          <p:cNvPr id="898" name="Google Shape;898;p133"/>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899" name="Google Shape;899;p133"/>
          <p:cNvPicPr preferRelativeResize="0"/>
          <p:nvPr/>
        </p:nvPicPr>
        <p:blipFill>
          <a:blip r:embed="rId4">
            <a:alphaModFix/>
          </a:blip>
          <a:stretch>
            <a:fillRect/>
          </a:stretch>
        </p:blipFill>
        <p:spPr>
          <a:xfrm>
            <a:off x="5984425" y="2113400"/>
            <a:ext cx="2860200" cy="286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531" name="Shape 531"/>
        <p:cNvGrpSpPr/>
        <p:nvPr/>
      </p:nvGrpSpPr>
      <p:grpSpPr>
        <a:xfrm>
          <a:off x="0" y="0"/>
          <a:ext cx="0" cy="0"/>
          <a:chOff x="0" y="0"/>
          <a:chExt cx="0" cy="0"/>
        </a:xfrm>
      </p:grpSpPr>
      <p:sp>
        <p:nvSpPr>
          <p:cNvPr id="532" name="Google Shape;532;p98"/>
          <p:cNvSpPr/>
          <p:nvPr/>
        </p:nvSpPr>
        <p:spPr>
          <a:xfrm>
            <a:off x="6539607" y="-43806"/>
            <a:ext cx="2604600" cy="52311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533" name="Google Shape;533;p98"/>
          <p:cNvGrpSpPr/>
          <p:nvPr/>
        </p:nvGrpSpPr>
        <p:grpSpPr>
          <a:xfrm>
            <a:off x="241138" y="302775"/>
            <a:ext cx="5305725" cy="865447"/>
            <a:chOff x="0" y="-152400"/>
            <a:chExt cx="14148600" cy="2307860"/>
          </a:xfrm>
        </p:grpSpPr>
        <p:sp>
          <p:nvSpPr>
            <p:cNvPr id="534" name="Google Shape;534;p98"/>
            <p:cNvSpPr/>
            <p:nvPr/>
          </p:nvSpPr>
          <p:spPr>
            <a:xfrm>
              <a:off x="0" y="2110160"/>
              <a:ext cx="14142300" cy="453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5" name="Google Shape;535;p98"/>
            <p:cNvSpPr txBox="1"/>
            <p:nvPr/>
          </p:nvSpPr>
          <p:spPr>
            <a:xfrm>
              <a:off x="0" y="-152400"/>
              <a:ext cx="14148600" cy="16764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GB" sz="3800" u="none" cap="none" strike="noStrike">
                  <a:solidFill>
                    <a:srgbClr val="2B2B73"/>
                  </a:solidFill>
                  <a:latin typeface="Open Sans"/>
                  <a:ea typeface="Open Sans"/>
                  <a:cs typeface="Open Sans"/>
                  <a:sym typeface="Open Sans"/>
                </a:rPr>
                <a:t>Who we are</a:t>
              </a:r>
              <a:endParaRPr sz="700"/>
            </a:p>
          </p:txBody>
        </p:sp>
      </p:grpSp>
      <p:pic>
        <p:nvPicPr>
          <p:cNvPr id="536" name="Google Shape;536;p98"/>
          <p:cNvPicPr preferRelativeResize="0"/>
          <p:nvPr/>
        </p:nvPicPr>
        <p:blipFill rotWithShape="1">
          <a:blip r:embed="rId4">
            <a:alphaModFix/>
          </a:blip>
          <a:srcRect b="0" l="0" r="0" t="0"/>
          <a:stretch/>
        </p:blipFill>
        <p:spPr>
          <a:xfrm>
            <a:off x="6859403" y="118396"/>
            <a:ext cx="1611076" cy="387975"/>
          </a:xfrm>
          <a:prstGeom prst="rect">
            <a:avLst/>
          </a:prstGeom>
          <a:noFill/>
          <a:ln>
            <a:noFill/>
          </a:ln>
        </p:spPr>
      </p:pic>
      <p:sp>
        <p:nvSpPr>
          <p:cNvPr id="537" name="Google Shape;537;p98"/>
          <p:cNvSpPr txBox="1"/>
          <p:nvPr/>
        </p:nvSpPr>
        <p:spPr>
          <a:xfrm>
            <a:off x="241138" y="1335861"/>
            <a:ext cx="5737500" cy="22719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1" i="0" lang="en-GB" sz="1500" u="none" cap="none" strike="noStrike">
                <a:solidFill>
                  <a:srgbClr val="2B2B73"/>
                </a:solidFill>
                <a:latin typeface="Open Sans"/>
                <a:ea typeface="Open Sans"/>
                <a:cs typeface="Open Sans"/>
                <a:sym typeface="Open Sans"/>
              </a:rPr>
              <a:t>Diversity and Ability is a multi award-winning social enterprise led by and f</a:t>
            </a:r>
            <a:r>
              <a:rPr b="1" lang="en-GB" sz="1500">
                <a:solidFill>
                  <a:srgbClr val="2B2B73"/>
                </a:solidFill>
                <a:latin typeface="Open Sans"/>
                <a:ea typeface="Open Sans"/>
                <a:cs typeface="Open Sans"/>
                <a:sym typeface="Open Sans"/>
              </a:rPr>
              <a:t>or disabled people</a:t>
            </a:r>
            <a:r>
              <a:rPr b="1" i="0" lang="en-GB" sz="1500" u="none" cap="none" strike="noStrike">
                <a:solidFill>
                  <a:srgbClr val="2B2B73"/>
                </a:solidFill>
                <a:latin typeface="Open Sans"/>
                <a:ea typeface="Open Sans"/>
                <a:cs typeface="Open Sans"/>
                <a:sym typeface="Open Sans"/>
              </a:rPr>
              <a:t> which supports organisations to create inclusive cultures where diversity is valued and people can thrive.</a:t>
            </a:r>
            <a:endParaRPr sz="700"/>
          </a:p>
          <a:p>
            <a:pPr indent="0" lvl="0" marL="0" marR="0" rtl="0" algn="l">
              <a:lnSpc>
                <a:spcPct val="150000"/>
              </a:lnSpc>
              <a:spcBef>
                <a:spcPts val="0"/>
              </a:spcBef>
              <a:spcAft>
                <a:spcPts val="0"/>
              </a:spcAft>
              <a:buNone/>
            </a:pPr>
            <a:r>
              <a:t/>
            </a:r>
            <a:endParaRPr b="1" i="0" sz="1500" u="none" cap="none" strike="noStrike">
              <a:solidFill>
                <a:srgbClr val="2B2B73"/>
              </a:solidFill>
              <a:latin typeface="Open Sans"/>
              <a:ea typeface="Open Sans"/>
              <a:cs typeface="Open Sans"/>
              <a:sym typeface="Open Sans"/>
            </a:endParaRPr>
          </a:p>
          <a:p>
            <a:pPr indent="0" lvl="0" marL="0" marR="0" rtl="0" algn="l">
              <a:lnSpc>
                <a:spcPct val="150000"/>
              </a:lnSpc>
              <a:spcBef>
                <a:spcPts val="0"/>
              </a:spcBef>
              <a:spcAft>
                <a:spcPts val="0"/>
              </a:spcAft>
              <a:buNone/>
            </a:pPr>
            <a:r>
              <a:rPr b="0" i="0" lang="en-GB" sz="1500" u="none" cap="none" strike="noStrike">
                <a:solidFill>
                  <a:srgbClr val="2B2B73"/>
                </a:solidFill>
                <a:latin typeface="Open Sans"/>
                <a:ea typeface="Open Sans"/>
                <a:cs typeface="Open Sans"/>
                <a:sym typeface="Open Sans"/>
              </a:rPr>
              <a:t>D&amp;A specialises in training &amp; consultancy, supporting both employees and employers to be the best they can be. D&amp;A is driven by authentic lived experiences.</a:t>
            </a:r>
            <a:endParaRPr sz="700"/>
          </a:p>
        </p:txBody>
      </p:sp>
      <p:sp>
        <p:nvSpPr>
          <p:cNvPr id="538" name="Google Shape;538;p98"/>
          <p:cNvSpPr txBox="1"/>
          <p:nvPr/>
        </p:nvSpPr>
        <p:spPr>
          <a:xfrm>
            <a:off x="241138" y="4239239"/>
            <a:ext cx="6004800" cy="760200"/>
          </a:xfrm>
          <a:prstGeom prst="rect">
            <a:avLst/>
          </a:prstGeom>
          <a:solidFill>
            <a:srgbClr val="FCCCC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1" i="0" lang="en-GB" sz="1800" u="none" cap="none" strike="noStrike">
                <a:solidFill>
                  <a:srgbClr val="2B2B73"/>
                </a:solidFill>
              </a:rPr>
              <a:t>85% of our team identify as disabled or neurodiverse </a:t>
            </a:r>
            <a:endParaRPr b="1" sz="700"/>
          </a:p>
          <a:p>
            <a:pPr indent="0" lvl="0" marL="0" marR="0" rtl="0" algn="ctr">
              <a:lnSpc>
                <a:spcPct val="100000"/>
              </a:lnSpc>
              <a:spcBef>
                <a:spcPts val="0"/>
              </a:spcBef>
              <a:spcAft>
                <a:spcPts val="0"/>
              </a:spcAft>
              <a:buNone/>
            </a:pPr>
            <a:r>
              <a:rPr b="1" i="0" lang="en-GB" sz="1800" u="none" cap="none" strike="noStrike">
                <a:solidFill>
                  <a:srgbClr val="2B2B73"/>
                </a:solidFill>
              </a:rPr>
              <a:t>100% of our clients would reuse our services</a:t>
            </a:r>
            <a:endParaRPr b="1" sz="700"/>
          </a:p>
        </p:txBody>
      </p:sp>
      <p:sp>
        <p:nvSpPr>
          <p:cNvPr id="539" name="Google Shape;539;p98"/>
          <p:cNvSpPr txBox="1"/>
          <p:nvPr/>
        </p:nvSpPr>
        <p:spPr>
          <a:xfrm>
            <a:off x="6716500" y="3849375"/>
            <a:ext cx="2250600" cy="987000"/>
          </a:xfrm>
          <a:prstGeom prst="rect">
            <a:avLst/>
          </a:prstGeom>
          <a:noFill/>
          <a:ln>
            <a:noFill/>
          </a:ln>
        </p:spPr>
        <p:txBody>
          <a:bodyPr anchorCtr="0" anchor="t" bIns="0" lIns="0" spcFirstLastPara="1" rIns="0" wrap="square" tIns="0">
            <a:noAutofit/>
          </a:bodyPr>
          <a:lstStyle/>
          <a:p>
            <a:pPr indent="0" lvl="0" marL="0" marR="0" rtl="0" algn="ctr">
              <a:lnSpc>
                <a:spcPct val="139958"/>
              </a:lnSpc>
              <a:spcBef>
                <a:spcPts val="0"/>
              </a:spcBef>
              <a:spcAft>
                <a:spcPts val="0"/>
              </a:spcAft>
              <a:buNone/>
            </a:pPr>
            <a:r>
              <a:t/>
            </a:r>
            <a:endParaRPr b="1" sz="1700">
              <a:solidFill>
                <a:srgbClr val="E9EFF6"/>
              </a:solidFill>
            </a:endParaRPr>
          </a:p>
        </p:txBody>
      </p:sp>
      <p:sp>
        <p:nvSpPr>
          <p:cNvPr id="540" name="Google Shape;540;p98"/>
          <p:cNvSpPr txBox="1"/>
          <p:nvPr/>
        </p:nvSpPr>
        <p:spPr>
          <a:xfrm>
            <a:off x="6506488" y="2154188"/>
            <a:ext cx="2316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Alice Dodds </a:t>
            </a:r>
            <a:endParaRPr b="1">
              <a:solidFill>
                <a:schemeClr val="lt1"/>
              </a:solidFill>
            </a:endParaRPr>
          </a:p>
          <a:p>
            <a:pPr indent="0" lvl="0" marL="0" rtl="0" algn="l">
              <a:spcBef>
                <a:spcPts val="0"/>
              </a:spcBef>
              <a:spcAft>
                <a:spcPts val="0"/>
              </a:spcAft>
              <a:buNone/>
            </a:pPr>
            <a:r>
              <a:rPr b="1" lang="en-GB">
                <a:solidFill>
                  <a:schemeClr val="lt2"/>
                </a:solidFill>
              </a:rPr>
              <a:t>Operational Manager</a:t>
            </a:r>
            <a:endParaRPr b="1">
              <a:solidFill>
                <a:schemeClr val="lt2"/>
              </a:solidFill>
            </a:endParaRPr>
          </a:p>
        </p:txBody>
      </p:sp>
      <p:pic>
        <p:nvPicPr>
          <p:cNvPr id="541" name="Google Shape;541;p98"/>
          <p:cNvPicPr preferRelativeResize="0"/>
          <p:nvPr/>
        </p:nvPicPr>
        <p:blipFill rotWithShape="1">
          <a:blip r:embed="rId5">
            <a:alphaModFix/>
          </a:blip>
          <a:srcRect b="0" l="16064" r="3691" t="0"/>
          <a:stretch/>
        </p:blipFill>
        <p:spPr>
          <a:xfrm>
            <a:off x="6938138" y="580250"/>
            <a:ext cx="1113375" cy="1515201"/>
          </a:xfrm>
          <a:prstGeom prst="rect">
            <a:avLst/>
          </a:prstGeom>
          <a:noFill/>
          <a:ln>
            <a:noFill/>
          </a:ln>
        </p:spPr>
      </p:pic>
      <p:pic>
        <p:nvPicPr>
          <p:cNvPr id="542" name="Google Shape;542;p98"/>
          <p:cNvPicPr preferRelativeResize="0"/>
          <p:nvPr/>
        </p:nvPicPr>
        <p:blipFill rotWithShape="1">
          <a:blip r:embed="rId6">
            <a:alphaModFix/>
          </a:blip>
          <a:srcRect b="0" l="11538" r="13728" t="0"/>
          <a:stretch/>
        </p:blipFill>
        <p:spPr>
          <a:xfrm>
            <a:off x="7068975" y="2828525"/>
            <a:ext cx="1191924" cy="1594912"/>
          </a:xfrm>
          <a:prstGeom prst="rect">
            <a:avLst/>
          </a:prstGeom>
          <a:noFill/>
          <a:ln>
            <a:noFill/>
          </a:ln>
        </p:spPr>
      </p:pic>
      <p:sp>
        <p:nvSpPr>
          <p:cNvPr id="543" name="Google Shape;543;p98"/>
          <p:cNvSpPr txBox="1"/>
          <p:nvPr/>
        </p:nvSpPr>
        <p:spPr>
          <a:xfrm>
            <a:off x="6539600" y="4417625"/>
            <a:ext cx="2774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Roxanne Steel</a:t>
            </a:r>
            <a:endParaRPr b="1">
              <a:solidFill>
                <a:schemeClr val="lt1"/>
              </a:solidFill>
            </a:endParaRPr>
          </a:p>
          <a:p>
            <a:pPr indent="0" lvl="0" marL="0" rtl="0" algn="l">
              <a:spcBef>
                <a:spcPts val="0"/>
              </a:spcBef>
              <a:spcAft>
                <a:spcPts val="0"/>
              </a:spcAft>
              <a:buNone/>
            </a:pPr>
            <a:r>
              <a:rPr b="1" lang="en-GB">
                <a:solidFill>
                  <a:schemeClr val="lt2"/>
                </a:solidFill>
              </a:rPr>
              <a:t>Accessibility and Inclusion Specialist </a:t>
            </a:r>
            <a:endParaRPr b="1">
              <a:solidFill>
                <a:schemeClr val="lt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34"/>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Two</a:t>
            </a:r>
            <a:endParaRPr sz="1800"/>
          </a:p>
          <a:p>
            <a:pPr indent="-342900" lvl="1" marL="914400" rtl="0" algn="l">
              <a:lnSpc>
                <a:spcPct val="100000"/>
              </a:lnSpc>
              <a:spcBef>
                <a:spcPts val="1000"/>
              </a:spcBef>
              <a:spcAft>
                <a:spcPts val="0"/>
              </a:spcAft>
              <a:buSzPts val="1800"/>
              <a:buChar char="○"/>
            </a:pPr>
            <a:r>
              <a:rPr lang="en-GB" sz="1800"/>
              <a:t>This week you will help learners develop essential skills for Needs Assessments including</a:t>
            </a:r>
            <a:endParaRPr sz="1800"/>
          </a:p>
          <a:p>
            <a:pPr indent="-342900" lvl="2" marL="1371600" rtl="0" algn="l">
              <a:lnSpc>
                <a:spcPct val="100000"/>
              </a:lnSpc>
              <a:spcBef>
                <a:spcPts val="1000"/>
              </a:spcBef>
              <a:spcAft>
                <a:spcPts val="0"/>
              </a:spcAft>
              <a:buSzPts val="1800"/>
              <a:buChar char="■"/>
            </a:pPr>
            <a:r>
              <a:rPr lang="en-GB" sz="1800"/>
              <a:t>Rapport Building</a:t>
            </a:r>
            <a:endParaRPr sz="1800"/>
          </a:p>
          <a:p>
            <a:pPr indent="-342900" lvl="2" marL="1371600" rtl="0" algn="l">
              <a:lnSpc>
                <a:spcPct val="100000"/>
              </a:lnSpc>
              <a:spcBef>
                <a:spcPts val="1000"/>
              </a:spcBef>
              <a:spcAft>
                <a:spcPts val="0"/>
              </a:spcAft>
              <a:buSzPts val="1800"/>
              <a:buChar char="■"/>
            </a:pPr>
            <a:r>
              <a:rPr lang="en-GB" sz="1800"/>
              <a:t>Communication </a:t>
            </a:r>
            <a:endParaRPr sz="1800"/>
          </a:p>
          <a:p>
            <a:pPr indent="-342900" lvl="2" marL="1371600" rtl="0" algn="l">
              <a:lnSpc>
                <a:spcPct val="100000"/>
              </a:lnSpc>
              <a:spcBef>
                <a:spcPts val="1000"/>
              </a:spcBef>
              <a:spcAft>
                <a:spcPts val="0"/>
              </a:spcAft>
              <a:buSzPts val="1800"/>
              <a:buChar char="■"/>
            </a:pPr>
            <a:r>
              <a:rPr lang="en-GB" sz="1800"/>
              <a:t>Understanding your position as an assessor.</a:t>
            </a:r>
            <a:endParaRPr sz="1800"/>
          </a:p>
          <a:p>
            <a:pPr indent="0" lvl="0" marL="457200" rtl="0" algn="l">
              <a:lnSpc>
                <a:spcPct val="100000"/>
              </a:lnSpc>
              <a:spcBef>
                <a:spcPts val="1000"/>
              </a:spcBef>
              <a:spcAft>
                <a:spcPts val="0"/>
              </a:spcAft>
              <a:buNone/>
            </a:pPr>
            <a:r>
              <a:t/>
            </a:r>
            <a:endParaRPr sz="1800"/>
          </a:p>
          <a:p>
            <a:pPr indent="-342900" lvl="0" marL="457200" rtl="0" algn="l">
              <a:lnSpc>
                <a:spcPct val="100000"/>
              </a:lnSpc>
              <a:spcBef>
                <a:spcPts val="1000"/>
              </a:spcBef>
              <a:spcAft>
                <a:spcPts val="0"/>
              </a:spcAft>
              <a:buSzPts val="1800"/>
              <a:buChar char="●"/>
            </a:pPr>
            <a:r>
              <a:rPr b="1" lang="en-GB" sz="1800"/>
              <a:t>Learner Activities:</a:t>
            </a:r>
            <a:endParaRPr b="1" sz="1800"/>
          </a:p>
          <a:p>
            <a:pPr indent="-342900" lvl="1" marL="914400" rtl="0" algn="l">
              <a:lnSpc>
                <a:spcPct val="100000"/>
              </a:lnSpc>
              <a:spcBef>
                <a:spcPts val="1000"/>
              </a:spcBef>
              <a:spcAft>
                <a:spcPts val="0"/>
              </a:spcAft>
              <a:buSzPts val="1800"/>
              <a:buChar char="○"/>
            </a:pPr>
            <a:r>
              <a:rPr lang="en-GB" sz="1800"/>
              <a:t>Work through activities in Week </a:t>
            </a:r>
            <a:r>
              <a:rPr lang="en-GB" sz="1800"/>
              <a:t>Two's Portfolio</a:t>
            </a:r>
            <a:r>
              <a:rPr lang="en-GB" sz="1800"/>
              <a:t> </a:t>
            </a:r>
            <a:endParaRPr sz="1800"/>
          </a:p>
          <a:p>
            <a:pPr indent="-342900" lvl="1" marL="914400" rtl="0" algn="l">
              <a:lnSpc>
                <a:spcPct val="100000"/>
              </a:lnSpc>
              <a:spcBef>
                <a:spcPts val="1000"/>
              </a:spcBef>
              <a:spcAft>
                <a:spcPts val="0"/>
              </a:spcAft>
              <a:buSzPts val="1800"/>
              <a:buChar char="○"/>
            </a:pPr>
            <a:r>
              <a:rPr lang="en-GB" sz="1800"/>
              <a:t>Reflective Accounts</a:t>
            </a:r>
            <a:endParaRPr sz="1800"/>
          </a:p>
          <a:p>
            <a:pPr indent="0" lvl="0" marL="0" rtl="0" algn="l">
              <a:lnSpc>
                <a:spcPct val="100000"/>
              </a:lnSpc>
              <a:spcBef>
                <a:spcPts val="1000"/>
              </a:spcBef>
              <a:spcAft>
                <a:spcPts val="0"/>
              </a:spcAft>
              <a:buNone/>
            </a:pPr>
            <a:r>
              <a:t/>
            </a:r>
            <a:endParaRPr b="1" sz="1800"/>
          </a:p>
          <a:p>
            <a:pPr indent="0" lvl="0" marL="0" rtl="0" algn="l">
              <a:lnSpc>
                <a:spcPct val="100000"/>
              </a:lnSpc>
              <a:spcBef>
                <a:spcPts val="0"/>
              </a:spcBef>
              <a:spcAft>
                <a:spcPts val="0"/>
              </a:spcAft>
              <a:buNone/>
            </a:pPr>
            <a:r>
              <a:t/>
            </a:r>
            <a:endParaRPr sz="1800"/>
          </a:p>
        </p:txBody>
      </p:sp>
      <p:sp>
        <p:nvSpPr>
          <p:cNvPr id="905" name="Google Shape;905;p134"/>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Needs Assessments</a:t>
            </a:r>
            <a:r>
              <a:rPr lang="en-GB">
                <a:solidFill>
                  <a:schemeClr val="lt2"/>
                </a:solidFill>
              </a:rPr>
              <a:t> - Week Two Overview </a:t>
            </a:r>
            <a:endParaRPr>
              <a:solidFill>
                <a:schemeClr val="lt2"/>
              </a:solidFill>
            </a:endParaRPr>
          </a:p>
        </p:txBody>
      </p:sp>
      <p:pic>
        <p:nvPicPr>
          <p:cNvPr id="906" name="Google Shape;906;p134"/>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907" name="Google Shape;907;p134"/>
          <p:cNvPicPr preferRelativeResize="0"/>
          <p:nvPr/>
        </p:nvPicPr>
        <p:blipFill>
          <a:blip r:embed="rId4">
            <a:alphaModFix/>
          </a:blip>
          <a:stretch>
            <a:fillRect/>
          </a:stretch>
        </p:blipFill>
        <p:spPr>
          <a:xfrm>
            <a:off x="5543575" y="1243700"/>
            <a:ext cx="3899800" cy="3899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35"/>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Three</a:t>
            </a:r>
            <a:endParaRPr b="1" sz="1800"/>
          </a:p>
          <a:p>
            <a:pPr indent="-330200" lvl="1" marL="914400" rtl="0" algn="l">
              <a:spcBef>
                <a:spcPts val="1000"/>
              </a:spcBef>
              <a:spcAft>
                <a:spcPts val="0"/>
              </a:spcAft>
              <a:buSzPts val="1600"/>
              <a:buChar char="○"/>
            </a:pPr>
            <a:r>
              <a:rPr lang="en-GB"/>
              <a:t>This week you will support learners to understand how to approach the topic </a:t>
            </a:r>
            <a:r>
              <a:rPr lang="en-GB"/>
              <a:t>barriers in the needs assessment and discussing these in a sensitive, empathetic and supportive manner.</a:t>
            </a:r>
            <a:endParaRPr/>
          </a:p>
          <a:p>
            <a:pPr indent="-330200" lvl="0" marL="457200" rtl="0" algn="l">
              <a:spcBef>
                <a:spcPts val="1000"/>
              </a:spcBef>
              <a:spcAft>
                <a:spcPts val="0"/>
              </a:spcAft>
              <a:buSzPts val="1600"/>
              <a:buChar char="●"/>
            </a:pPr>
            <a:r>
              <a:rPr b="1" lang="en-GB"/>
              <a:t>Learner Activities:</a:t>
            </a:r>
            <a:endParaRPr b="1"/>
          </a:p>
          <a:p>
            <a:pPr indent="-330200" lvl="1" marL="914400" rtl="0" algn="l">
              <a:spcBef>
                <a:spcPts val="1000"/>
              </a:spcBef>
              <a:spcAft>
                <a:spcPts val="0"/>
              </a:spcAft>
              <a:buSzPts val="1600"/>
              <a:buChar char="○"/>
            </a:pPr>
            <a:r>
              <a:rPr lang="en-GB"/>
              <a:t>Work through activities in Week Three’s Portfolio </a:t>
            </a:r>
            <a:endParaRPr/>
          </a:p>
          <a:p>
            <a:pPr indent="-330200" lvl="1" marL="914400" rtl="0" algn="l">
              <a:spcBef>
                <a:spcPts val="1000"/>
              </a:spcBef>
              <a:spcAft>
                <a:spcPts val="0"/>
              </a:spcAft>
              <a:buSzPts val="1600"/>
              <a:buChar char="○"/>
            </a:pPr>
            <a:r>
              <a:rPr lang="en-GB"/>
              <a:t>Reflective Accounts</a:t>
            </a:r>
            <a:endParaRPr/>
          </a:p>
          <a:p>
            <a:pPr indent="0" lvl="0" marL="0" rtl="0" algn="l">
              <a:spcBef>
                <a:spcPts val="1000"/>
              </a:spcBef>
              <a:spcAft>
                <a:spcPts val="0"/>
              </a:spcAft>
              <a:buNone/>
            </a:pPr>
            <a:r>
              <a:t/>
            </a:r>
            <a:endParaRPr/>
          </a:p>
          <a:p>
            <a:pPr indent="0" lvl="0" marL="0" rtl="0" algn="l">
              <a:spcBef>
                <a:spcPts val="1600"/>
              </a:spcBef>
              <a:spcAft>
                <a:spcPts val="1600"/>
              </a:spcAft>
              <a:buNone/>
            </a:pPr>
            <a:r>
              <a:t/>
            </a:r>
            <a:endParaRPr/>
          </a:p>
        </p:txBody>
      </p:sp>
      <p:sp>
        <p:nvSpPr>
          <p:cNvPr id="913" name="Google Shape;913;p135"/>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Needs Assessments</a:t>
            </a:r>
            <a:r>
              <a:rPr lang="en-GB">
                <a:solidFill>
                  <a:schemeClr val="lt2"/>
                </a:solidFill>
              </a:rPr>
              <a:t> - Week Three Overview </a:t>
            </a:r>
            <a:endParaRPr>
              <a:solidFill>
                <a:schemeClr val="lt2"/>
              </a:solidFill>
            </a:endParaRPr>
          </a:p>
        </p:txBody>
      </p:sp>
      <p:pic>
        <p:nvPicPr>
          <p:cNvPr id="914" name="Google Shape;914;p135"/>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915" name="Google Shape;915;p135"/>
          <p:cNvPicPr preferRelativeResize="0"/>
          <p:nvPr/>
        </p:nvPicPr>
        <p:blipFill>
          <a:blip r:embed="rId4">
            <a:alphaModFix/>
          </a:blip>
          <a:stretch>
            <a:fillRect/>
          </a:stretch>
        </p:blipFill>
        <p:spPr>
          <a:xfrm>
            <a:off x="4925775" y="1455975"/>
            <a:ext cx="4762500" cy="4762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36"/>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Four </a:t>
            </a:r>
            <a:endParaRPr b="1" sz="1800"/>
          </a:p>
          <a:p>
            <a:pPr indent="0" lvl="0" marL="457200" rtl="0" algn="l">
              <a:lnSpc>
                <a:spcPct val="100000"/>
              </a:lnSpc>
              <a:spcBef>
                <a:spcPts val="1000"/>
              </a:spcBef>
              <a:spcAft>
                <a:spcPts val="0"/>
              </a:spcAft>
              <a:buNone/>
            </a:pPr>
            <a:r>
              <a:t/>
            </a:r>
            <a:endParaRPr b="1" sz="1800"/>
          </a:p>
          <a:p>
            <a:pPr indent="-330200" lvl="1" marL="914400" rtl="0" algn="l">
              <a:spcBef>
                <a:spcPts val="1000"/>
              </a:spcBef>
              <a:spcAft>
                <a:spcPts val="0"/>
              </a:spcAft>
              <a:buSzPts val="1600"/>
              <a:buChar char="○"/>
            </a:pPr>
            <a:r>
              <a:rPr lang="en-GB"/>
              <a:t>This week you will support learners to understand </a:t>
            </a:r>
            <a:r>
              <a:rPr lang="en-GB"/>
              <a:t>how a needs assessor can approach assistive technology and the needs assessment report writing process.</a:t>
            </a:r>
            <a:endParaRPr/>
          </a:p>
          <a:p>
            <a:pPr indent="-330200" lvl="0" marL="457200" rtl="0" algn="l">
              <a:spcBef>
                <a:spcPts val="1000"/>
              </a:spcBef>
              <a:spcAft>
                <a:spcPts val="0"/>
              </a:spcAft>
              <a:buSzPts val="1600"/>
              <a:buChar char="●"/>
            </a:pPr>
            <a:r>
              <a:rPr b="1" lang="en-GB"/>
              <a:t>Learner Activities:</a:t>
            </a:r>
            <a:endParaRPr b="1"/>
          </a:p>
          <a:p>
            <a:pPr indent="-330200" lvl="1" marL="914400" rtl="0" algn="l">
              <a:spcBef>
                <a:spcPts val="1000"/>
              </a:spcBef>
              <a:spcAft>
                <a:spcPts val="0"/>
              </a:spcAft>
              <a:buSzPts val="1600"/>
              <a:buChar char="○"/>
            </a:pPr>
            <a:r>
              <a:rPr lang="en-GB"/>
              <a:t>Work through activities in Week Four’s Portfolio </a:t>
            </a:r>
            <a:endParaRPr/>
          </a:p>
          <a:p>
            <a:pPr indent="-330200" lvl="1" marL="914400" rtl="0" algn="l">
              <a:spcBef>
                <a:spcPts val="1000"/>
              </a:spcBef>
              <a:spcAft>
                <a:spcPts val="0"/>
              </a:spcAft>
              <a:buSzPts val="1600"/>
              <a:buChar char="○"/>
            </a:pPr>
            <a:r>
              <a:rPr lang="en-GB"/>
              <a:t>Reflective Accounts</a:t>
            </a:r>
            <a:endParaRPr/>
          </a:p>
          <a:p>
            <a:pPr indent="0" lvl="0" marL="0" rtl="0" algn="l">
              <a:spcBef>
                <a:spcPts val="1000"/>
              </a:spcBef>
              <a:spcAft>
                <a:spcPts val="0"/>
              </a:spcAft>
              <a:buNone/>
            </a:pPr>
            <a:r>
              <a:t/>
            </a:r>
            <a:endParaRPr/>
          </a:p>
          <a:p>
            <a:pPr indent="0" lvl="0" marL="0" rtl="0" algn="l">
              <a:spcBef>
                <a:spcPts val="1600"/>
              </a:spcBef>
              <a:spcAft>
                <a:spcPts val="1600"/>
              </a:spcAft>
              <a:buNone/>
            </a:pPr>
            <a:r>
              <a:t/>
            </a:r>
            <a:endParaRPr/>
          </a:p>
        </p:txBody>
      </p:sp>
      <p:sp>
        <p:nvSpPr>
          <p:cNvPr id="921" name="Google Shape;921;p136"/>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Needs Assessments - Week Four Overview </a:t>
            </a:r>
            <a:endParaRPr>
              <a:solidFill>
                <a:schemeClr val="lt2"/>
              </a:solidFill>
            </a:endParaRPr>
          </a:p>
        </p:txBody>
      </p:sp>
      <p:pic>
        <p:nvPicPr>
          <p:cNvPr id="922" name="Google Shape;922;p136"/>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923" name="Google Shape;923;p136"/>
          <p:cNvPicPr preferRelativeResize="0"/>
          <p:nvPr/>
        </p:nvPicPr>
        <p:blipFill>
          <a:blip r:embed="rId4">
            <a:alphaModFix/>
          </a:blip>
          <a:stretch>
            <a:fillRect/>
          </a:stretch>
        </p:blipFill>
        <p:spPr>
          <a:xfrm>
            <a:off x="5674125" y="1779825"/>
            <a:ext cx="3581425" cy="3581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37"/>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Five</a:t>
            </a:r>
            <a:endParaRPr b="1" sz="1800"/>
          </a:p>
          <a:p>
            <a:pPr indent="-330200" lvl="1" marL="914400" rtl="0" algn="l">
              <a:spcBef>
                <a:spcPts val="1000"/>
              </a:spcBef>
              <a:spcAft>
                <a:spcPts val="0"/>
              </a:spcAft>
              <a:buSzPts val="1600"/>
              <a:buChar char="○"/>
            </a:pPr>
            <a:r>
              <a:rPr lang="en-GB"/>
              <a:t>This week is your learners assessment week - you will be available to support learners to complete their Mock Needs assessment case study </a:t>
            </a:r>
            <a:endParaRPr/>
          </a:p>
          <a:p>
            <a:pPr indent="-330200" lvl="0" marL="457200" rtl="0" algn="l">
              <a:spcBef>
                <a:spcPts val="1000"/>
              </a:spcBef>
              <a:spcAft>
                <a:spcPts val="0"/>
              </a:spcAft>
              <a:buSzPts val="1600"/>
              <a:buChar char="●"/>
            </a:pPr>
            <a:r>
              <a:rPr b="1" lang="en-GB"/>
              <a:t>Learner Activities:</a:t>
            </a:r>
            <a:endParaRPr/>
          </a:p>
          <a:p>
            <a:pPr indent="-330200" lvl="1" marL="914400" rtl="0" algn="l">
              <a:spcBef>
                <a:spcPts val="1000"/>
              </a:spcBef>
              <a:spcAft>
                <a:spcPts val="0"/>
              </a:spcAft>
              <a:buSzPts val="1600"/>
              <a:buChar char="○"/>
            </a:pPr>
            <a:r>
              <a:rPr lang="en-GB"/>
              <a:t>Work through activities in Week Five’s Portfolio </a:t>
            </a:r>
            <a:endParaRPr/>
          </a:p>
          <a:p>
            <a:pPr indent="-330200" lvl="1" marL="914400" rtl="0" algn="l">
              <a:spcBef>
                <a:spcPts val="1000"/>
              </a:spcBef>
              <a:spcAft>
                <a:spcPts val="0"/>
              </a:spcAft>
              <a:buSzPts val="1600"/>
              <a:buChar char="○"/>
            </a:pPr>
            <a:r>
              <a:rPr lang="en-GB"/>
              <a:t>Reflective Accounts</a:t>
            </a:r>
            <a:endParaRPr/>
          </a:p>
          <a:p>
            <a:pPr indent="-330200" lvl="1" marL="914400" rtl="0" algn="l">
              <a:spcBef>
                <a:spcPts val="1000"/>
              </a:spcBef>
              <a:spcAft>
                <a:spcPts val="1000"/>
              </a:spcAft>
              <a:buSzPts val="1600"/>
              <a:buChar char="○"/>
            </a:pPr>
            <a:r>
              <a:rPr b="1" lang="en-GB"/>
              <a:t>Mock Needs Assessment to mark </a:t>
            </a:r>
            <a:endParaRPr b="1"/>
          </a:p>
        </p:txBody>
      </p:sp>
      <p:sp>
        <p:nvSpPr>
          <p:cNvPr id="929" name="Google Shape;929;p137"/>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Needs Assessments</a:t>
            </a:r>
            <a:r>
              <a:rPr lang="en-GB">
                <a:solidFill>
                  <a:schemeClr val="lt2"/>
                </a:solidFill>
              </a:rPr>
              <a:t> - Week </a:t>
            </a:r>
            <a:r>
              <a:rPr lang="en-GB">
                <a:solidFill>
                  <a:schemeClr val="lt2"/>
                </a:solidFill>
              </a:rPr>
              <a:t>Five Overview</a:t>
            </a:r>
            <a:r>
              <a:rPr lang="en-GB">
                <a:solidFill>
                  <a:schemeClr val="lt2"/>
                </a:solidFill>
              </a:rPr>
              <a:t> </a:t>
            </a:r>
            <a:endParaRPr>
              <a:solidFill>
                <a:schemeClr val="lt2"/>
              </a:solidFill>
            </a:endParaRPr>
          </a:p>
        </p:txBody>
      </p:sp>
      <p:pic>
        <p:nvPicPr>
          <p:cNvPr id="930" name="Google Shape;930;p137"/>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931" name="Google Shape;931;p137"/>
          <p:cNvPicPr preferRelativeResize="0"/>
          <p:nvPr/>
        </p:nvPicPr>
        <p:blipFill>
          <a:blip r:embed="rId4">
            <a:alphaModFix/>
          </a:blip>
          <a:stretch>
            <a:fillRect/>
          </a:stretch>
        </p:blipFill>
        <p:spPr>
          <a:xfrm>
            <a:off x="5456450" y="944650"/>
            <a:ext cx="4762500" cy="4762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38"/>
          <p:cNvSpPr txBox="1"/>
          <p:nvPr>
            <p:ph idx="1" type="body"/>
          </p:nvPr>
        </p:nvSpPr>
        <p:spPr>
          <a:xfrm>
            <a:off x="254050" y="944650"/>
            <a:ext cx="6938700" cy="29001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GB" sz="1800"/>
              <a:t>Week Six </a:t>
            </a:r>
            <a:endParaRPr b="1" sz="1800"/>
          </a:p>
          <a:p>
            <a:pPr indent="-342900" lvl="1" marL="914400" rtl="0" algn="l">
              <a:spcBef>
                <a:spcPts val="1000"/>
              </a:spcBef>
              <a:spcAft>
                <a:spcPts val="0"/>
              </a:spcAft>
              <a:buSzPts val="1800"/>
              <a:buChar char="○"/>
            </a:pPr>
            <a:r>
              <a:rPr lang="en-GB" sz="1800"/>
              <a:t>This is the final week of the course.The focus this week is on future aspirations and the legacy that this course has left.You will support learners to reflect on their achievements and discuss ongoing reflective practice.</a:t>
            </a:r>
            <a:endParaRPr b="1" sz="1800"/>
          </a:p>
          <a:p>
            <a:pPr indent="-330200" lvl="0" marL="457200" rtl="0" algn="l">
              <a:spcBef>
                <a:spcPts val="1000"/>
              </a:spcBef>
              <a:spcAft>
                <a:spcPts val="0"/>
              </a:spcAft>
              <a:buSzPts val="1600"/>
              <a:buChar char="●"/>
            </a:pPr>
            <a:r>
              <a:rPr b="1" lang="en-GB"/>
              <a:t>Learner Activities:</a:t>
            </a:r>
            <a:endParaRPr b="1"/>
          </a:p>
          <a:p>
            <a:pPr indent="-330200" lvl="1" marL="914400" rtl="0" algn="l">
              <a:spcBef>
                <a:spcPts val="1000"/>
              </a:spcBef>
              <a:spcAft>
                <a:spcPts val="0"/>
              </a:spcAft>
              <a:buSzPts val="1600"/>
              <a:buChar char="○"/>
            </a:pPr>
            <a:r>
              <a:rPr lang="en-GB"/>
              <a:t>Work through activities in Week Six’s Portfolio </a:t>
            </a:r>
            <a:endParaRPr/>
          </a:p>
          <a:p>
            <a:pPr indent="-330200" lvl="1" marL="914400" rtl="0" algn="l">
              <a:spcBef>
                <a:spcPts val="1000"/>
              </a:spcBef>
              <a:spcAft>
                <a:spcPts val="0"/>
              </a:spcAft>
              <a:buSzPts val="1600"/>
              <a:buChar char="○"/>
            </a:pPr>
            <a:r>
              <a:rPr lang="en-GB"/>
              <a:t>Reflective Accounts</a:t>
            </a:r>
            <a:endParaRPr/>
          </a:p>
          <a:p>
            <a:pPr indent="-330200" lvl="1" marL="914400" rtl="0" algn="l">
              <a:spcBef>
                <a:spcPts val="1000"/>
              </a:spcBef>
              <a:spcAft>
                <a:spcPts val="0"/>
              </a:spcAft>
              <a:buSzPts val="1600"/>
              <a:buChar char="○"/>
            </a:pPr>
            <a:r>
              <a:rPr b="1" lang="en-GB"/>
              <a:t>Provide learners with completion feedback and chase any outstanding tasks</a:t>
            </a:r>
            <a:endParaRPr b="1"/>
          </a:p>
          <a:p>
            <a:pPr indent="0" lvl="0" marL="0" rtl="0" algn="l">
              <a:spcBef>
                <a:spcPts val="1000"/>
              </a:spcBef>
              <a:spcAft>
                <a:spcPts val="0"/>
              </a:spcAft>
              <a:buNone/>
            </a:pPr>
            <a:r>
              <a:t/>
            </a:r>
            <a:endParaRPr/>
          </a:p>
          <a:p>
            <a:pPr indent="0" lvl="0" marL="0" rtl="0" algn="l">
              <a:spcBef>
                <a:spcPts val="1600"/>
              </a:spcBef>
              <a:spcAft>
                <a:spcPts val="1600"/>
              </a:spcAft>
              <a:buNone/>
            </a:pPr>
            <a:r>
              <a:t/>
            </a:r>
            <a:endParaRPr/>
          </a:p>
        </p:txBody>
      </p:sp>
      <p:sp>
        <p:nvSpPr>
          <p:cNvPr id="937" name="Google Shape;937;p138"/>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Needs Assessments</a:t>
            </a:r>
            <a:r>
              <a:rPr lang="en-GB">
                <a:solidFill>
                  <a:schemeClr val="lt2"/>
                </a:solidFill>
              </a:rPr>
              <a:t> - Week Six Overview </a:t>
            </a:r>
            <a:endParaRPr>
              <a:solidFill>
                <a:schemeClr val="lt2"/>
              </a:solidFill>
            </a:endParaRPr>
          </a:p>
        </p:txBody>
      </p:sp>
      <p:pic>
        <p:nvPicPr>
          <p:cNvPr id="938" name="Google Shape;938;p138"/>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939" name="Google Shape;939;p138"/>
          <p:cNvPicPr preferRelativeResize="0"/>
          <p:nvPr/>
        </p:nvPicPr>
        <p:blipFill>
          <a:blip r:embed="rId4">
            <a:alphaModFix/>
          </a:blip>
          <a:stretch>
            <a:fillRect/>
          </a:stretch>
        </p:blipFill>
        <p:spPr>
          <a:xfrm>
            <a:off x="5930400" y="1005275"/>
            <a:ext cx="3393200" cy="3393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43" name="Shape 943"/>
        <p:cNvGrpSpPr/>
        <p:nvPr/>
      </p:nvGrpSpPr>
      <p:grpSpPr>
        <a:xfrm>
          <a:off x="0" y="0"/>
          <a:ext cx="0" cy="0"/>
          <a:chOff x="0" y="0"/>
          <a:chExt cx="0" cy="0"/>
        </a:xfrm>
      </p:grpSpPr>
      <p:sp>
        <p:nvSpPr>
          <p:cNvPr id="944" name="Google Shape;944;p139"/>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39"/>
          <p:cNvSpPr txBox="1"/>
          <p:nvPr>
            <p:ph type="title"/>
          </p:nvPr>
        </p:nvSpPr>
        <p:spPr>
          <a:xfrm>
            <a:off x="1465950" y="161820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Support Available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946" name="Google Shape;946;p139"/>
          <p:cNvPicPr preferRelativeResize="0"/>
          <p:nvPr/>
        </p:nvPicPr>
        <p:blipFill>
          <a:blip r:embed="rId3">
            <a:alphaModFix/>
          </a:blip>
          <a:stretch>
            <a:fillRect/>
          </a:stretch>
        </p:blipFill>
        <p:spPr>
          <a:xfrm>
            <a:off x="2117275" y="835475"/>
            <a:ext cx="4762500" cy="4762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140"/>
          <p:cNvSpPr txBox="1"/>
          <p:nvPr>
            <p:ph idx="1" type="body"/>
          </p:nvPr>
        </p:nvSpPr>
        <p:spPr>
          <a:xfrm>
            <a:off x="311700" y="702600"/>
            <a:ext cx="7893300" cy="41307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t>Academic Support</a:t>
            </a:r>
            <a:endParaRPr b="1" sz="1800"/>
          </a:p>
          <a:p>
            <a:pPr indent="0" lvl="0" marL="0" rtl="0" algn="l">
              <a:lnSpc>
                <a:spcPct val="115000"/>
              </a:lnSpc>
              <a:spcBef>
                <a:spcPts val="1000"/>
              </a:spcBef>
              <a:spcAft>
                <a:spcPts val="0"/>
              </a:spcAft>
              <a:buNone/>
            </a:pPr>
            <a:r>
              <a:rPr b="1" lang="en-GB" sz="1800"/>
              <a:t>Throughout the course, an instructor will assist you each week by:</a:t>
            </a:r>
            <a:endParaRPr b="1" sz="1800"/>
          </a:p>
          <a:p>
            <a:pPr indent="-342900" lvl="0" marL="457200" rtl="0" algn="l">
              <a:lnSpc>
                <a:spcPct val="115000"/>
              </a:lnSpc>
              <a:spcBef>
                <a:spcPts val="1000"/>
              </a:spcBef>
              <a:spcAft>
                <a:spcPts val="0"/>
              </a:spcAft>
              <a:buSzPts val="1800"/>
              <a:buChar char="●"/>
            </a:pPr>
            <a:r>
              <a:rPr lang="en-GB" sz="1800"/>
              <a:t>Ensuring that you are keeping pace with the content of the course;</a:t>
            </a:r>
            <a:endParaRPr sz="1800"/>
          </a:p>
          <a:p>
            <a:pPr indent="-342900" lvl="0" marL="457200" rtl="0" algn="l">
              <a:lnSpc>
                <a:spcPct val="115000"/>
              </a:lnSpc>
              <a:spcBef>
                <a:spcPts val="1000"/>
              </a:spcBef>
              <a:spcAft>
                <a:spcPts val="0"/>
              </a:spcAft>
              <a:buSzPts val="1800"/>
              <a:buChar char="●"/>
            </a:pPr>
            <a:r>
              <a:rPr lang="en-GB" sz="1800"/>
              <a:t>Answering queries that you might have while going over the online content, the videos and readings;</a:t>
            </a:r>
            <a:endParaRPr sz="1800"/>
          </a:p>
          <a:p>
            <a:pPr indent="-342900" lvl="0" marL="457200" rtl="0" algn="l">
              <a:lnSpc>
                <a:spcPct val="115000"/>
              </a:lnSpc>
              <a:spcBef>
                <a:spcPts val="1000"/>
              </a:spcBef>
              <a:spcAft>
                <a:spcPts val="0"/>
              </a:spcAft>
              <a:buSzPts val="1800"/>
              <a:buChar char="●"/>
            </a:pPr>
            <a:r>
              <a:rPr lang="en-GB" sz="1800"/>
              <a:t>Guiding you through activities and assignments, if applicable;</a:t>
            </a:r>
            <a:endParaRPr sz="1800"/>
          </a:p>
          <a:p>
            <a:pPr indent="-342900" lvl="0" marL="457200" rtl="0" algn="l">
              <a:lnSpc>
                <a:spcPct val="115000"/>
              </a:lnSpc>
              <a:spcBef>
                <a:spcPts val="1000"/>
              </a:spcBef>
              <a:spcAft>
                <a:spcPts val="0"/>
              </a:spcAft>
              <a:buSzPts val="1800"/>
              <a:buChar char="●"/>
            </a:pPr>
            <a:r>
              <a:rPr lang="en-GB" sz="1800"/>
              <a:t>Participating in chats where you will be interacting with your peers as well.</a:t>
            </a:r>
            <a:endParaRPr sz="1800"/>
          </a:p>
          <a:p>
            <a:pPr indent="0" lvl="0" marL="0" rtl="0" algn="l">
              <a:lnSpc>
                <a:spcPct val="115000"/>
              </a:lnSpc>
              <a:spcBef>
                <a:spcPts val="1000"/>
              </a:spcBef>
              <a:spcAft>
                <a:spcPts val="0"/>
              </a:spcAft>
              <a:buNone/>
            </a:pPr>
            <a:r>
              <a:t/>
            </a:r>
            <a:endParaRPr sz="1800"/>
          </a:p>
          <a:p>
            <a:pPr indent="0" lvl="0" marL="457200" rtl="0" algn="l">
              <a:lnSpc>
                <a:spcPct val="115000"/>
              </a:lnSpc>
              <a:spcBef>
                <a:spcPts val="1000"/>
              </a:spcBef>
              <a:spcAft>
                <a:spcPts val="0"/>
              </a:spcAft>
              <a:buNone/>
            </a:pPr>
            <a:r>
              <a:rPr lang="en-GB" sz="1200"/>
              <a:t>.</a:t>
            </a:r>
            <a:endParaRPr sz="1200"/>
          </a:p>
          <a:p>
            <a:pPr indent="0" lvl="0" marL="0" rtl="0" algn="l">
              <a:lnSpc>
                <a:spcPct val="100000"/>
              </a:lnSpc>
              <a:spcBef>
                <a:spcPts val="100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p:txBody>
      </p:sp>
      <p:sp>
        <p:nvSpPr>
          <p:cNvPr id="952" name="Google Shape;952;p140"/>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Support - During Course</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953" name="Google Shape;953;p140"/>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954" name="Google Shape;954;p140"/>
          <p:cNvPicPr preferRelativeResize="0"/>
          <p:nvPr/>
        </p:nvPicPr>
        <p:blipFill>
          <a:blip r:embed="rId4">
            <a:alphaModFix/>
          </a:blip>
          <a:stretch>
            <a:fillRect/>
          </a:stretch>
        </p:blipFill>
        <p:spPr>
          <a:xfrm>
            <a:off x="5221625" y="2660175"/>
            <a:ext cx="2983375" cy="29833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41"/>
          <p:cNvSpPr txBox="1"/>
          <p:nvPr>
            <p:ph idx="1" type="body"/>
          </p:nvPr>
        </p:nvSpPr>
        <p:spPr>
          <a:xfrm>
            <a:off x="311700" y="702600"/>
            <a:ext cx="8520600" cy="4084800"/>
          </a:xfrm>
          <a:prstGeom prst="rect">
            <a:avLst/>
          </a:prstGeom>
          <a:solidFill>
            <a:schemeClr val="lt2"/>
          </a:solidFill>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en-GB" sz="1800"/>
              <a:t>Technical Support/ Guidance</a:t>
            </a:r>
            <a:endParaRPr b="1"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lang="en-GB" sz="1800"/>
              <a:t>You will also be provided with technical support should you encounter any difficulty logging in to the course</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en-GB" sz="1800"/>
              <a:t>Moodle/Peer Support</a:t>
            </a:r>
            <a:endParaRPr b="1" sz="1800"/>
          </a:p>
          <a:p>
            <a:pPr indent="0" lvl="0" marL="45720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GB" sz="1800"/>
              <a:t>You can utilise Moodle to message us</a:t>
            </a:r>
            <a:endParaRPr sz="1800"/>
          </a:p>
          <a:p>
            <a:pPr indent="0" lvl="0" marL="457200" rtl="0" algn="l">
              <a:lnSpc>
                <a:spcPct val="100000"/>
              </a:lnSpc>
              <a:spcBef>
                <a:spcPts val="0"/>
              </a:spcBef>
              <a:spcAft>
                <a:spcPts val="0"/>
              </a:spcAft>
              <a:buNone/>
            </a:pPr>
            <a:r>
              <a:t/>
            </a:r>
            <a:endParaRPr sz="1800"/>
          </a:p>
          <a:p>
            <a:pPr indent="-342900" lvl="0" marL="457200" rtl="0" algn="l">
              <a:lnSpc>
                <a:spcPct val="100000"/>
              </a:lnSpc>
              <a:spcBef>
                <a:spcPts val="0"/>
              </a:spcBef>
              <a:spcAft>
                <a:spcPts val="0"/>
              </a:spcAft>
              <a:buSzPts val="1800"/>
              <a:buChar char="●"/>
            </a:pPr>
            <a:r>
              <a:rPr lang="en-GB" sz="1800"/>
              <a:t>We also encourage you to utilise the forums for peer support</a:t>
            </a:r>
            <a:endParaRPr sz="1800"/>
          </a:p>
        </p:txBody>
      </p:sp>
      <p:sp>
        <p:nvSpPr>
          <p:cNvPr id="960" name="Google Shape;960;p141"/>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Support - During Course</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961" name="Google Shape;961;p141"/>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962" name="Google Shape;962;p141"/>
          <p:cNvPicPr preferRelativeResize="0"/>
          <p:nvPr/>
        </p:nvPicPr>
        <p:blipFill>
          <a:blip r:embed="rId4">
            <a:alphaModFix/>
          </a:blip>
          <a:stretch>
            <a:fillRect/>
          </a:stretch>
        </p:blipFill>
        <p:spPr>
          <a:xfrm>
            <a:off x="5927100" y="2007925"/>
            <a:ext cx="3528650" cy="35286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142"/>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800"/>
          </a:p>
          <a:p>
            <a:pPr indent="0" lvl="0" marL="0" rtl="0" algn="l">
              <a:lnSpc>
                <a:spcPct val="115000"/>
              </a:lnSpc>
              <a:spcBef>
                <a:spcPts val="0"/>
              </a:spcBef>
              <a:spcAft>
                <a:spcPts val="0"/>
              </a:spcAft>
              <a:buNone/>
            </a:pPr>
            <a:r>
              <a:t/>
            </a:r>
            <a:endParaRPr b="1" sz="1800"/>
          </a:p>
          <a:p>
            <a:pPr indent="0" lvl="0" marL="0" rtl="0" algn="l">
              <a:lnSpc>
                <a:spcPct val="115000"/>
              </a:lnSpc>
              <a:spcBef>
                <a:spcPts val="0"/>
              </a:spcBef>
              <a:spcAft>
                <a:spcPts val="0"/>
              </a:spcAft>
              <a:buNone/>
            </a:pPr>
            <a:r>
              <a:t/>
            </a:r>
            <a:endParaRPr b="1" sz="1800"/>
          </a:p>
          <a:p>
            <a:pPr indent="0" lvl="0" marL="0" rtl="0" algn="l">
              <a:lnSpc>
                <a:spcPct val="115000"/>
              </a:lnSpc>
              <a:spcBef>
                <a:spcPts val="0"/>
              </a:spcBef>
              <a:spcAft>
                <a:spcPts val="0"/>
              </a:spcAft>
              <a:buNone/>
            </a:pPr>
            <a:r>
              <a:t/>
            </a:r>
            <a:endParaRPr b="1" sz="1800"/>
          </a:p>
          <a:p>
            <a:pPr indent="-361950" lvl="0" marL="457200" rtl="0" algn="l">
              <a:lnSpc>
                <a:spcPct val="115000"/>
              </a:lnSpc>
              <a:spcBef>
                <a:spcPts val="1000"/>
              </a:spcBef>
              <a:spcAft>
                <a:spcPts val="0"/>
              </a:spcAft>
              <a:buSzPts val="2100"/>
              <a:buChar char="●"/>
            </a:pPr>
            <a:r>
              <a:rPr b="1" lang="en-GB" sz="2100"/>
              <a:t>Will support delivery of your first course</a:t>
            </a:r>
            <a:endParaRPr b="1" sz="2100"/>
          </a:p>
          <a:p>
            <a:pPr indent="-361950" lvl="0" marL="457200" rtl="0" algn="l">
              <a:lnSpc>
                <a:spcPct val="115000"/>
              </a:lnSpc>
              <a:spcBef>
                <a:spcPts val="1000"/>
              </a:spcBef>
              <a:spcAft>
                <a:spcPts val="0"/>
              </a:spcAft>
              <a:buSzPts val="2100"/>
              <a:buChar char="●"/>
            </a:pPr>
            <a:r>
              <a:rPr b="1" lang="en-GB" sz="2100"/>
              <a:t>Will offer annual refresher courses</a:t>
            </a:r>
            <a:endParaRPr b="1" sz="2100"/>
          </a:p>
          <a:p>
            <a:pPr indent="0" lvl="0" marL="0" rtl="0" algn="l">
              <a:lnSpc>
                <a:spcPct val="115000"/>
              </a:lnSpc>
              <a:spcBef>
                <a:spcPts val="1000"/>
              </a:spcBef>
              <a:spcAft>
                <a:spcPts val="0"/>
              </a:spcAft>
              <a:buNone/>
            </a:pPr>
            <a:r>
              <a:t/>
            </a:r>
            <a:endParaRPr sz="1800"/>
          </a:p>
          <a:p>
            <a:pPr indent="0" lvl="0" marL="0" rtl="0" algn="l">
              <a:lnSpc>
                <a:spcPct val="115000"/>
              </a:lnSpc>
              <a:spcBef>
                <a:spcPts val="0"/>
              </a:spcBef>
              <a:spcAft>
                <a:spcPts val="0"/>
              </a:spcAft>
              <a:buNone/>
            </a:pPr>
            <a:r>
              <a:rPr b="1" lang="en-GB" sz="1800"/>
              <a:t>Peer Support</a:t>
            </a:r>
            <a:endParaRPr b="1" sz="1800"/>
          </a:p>
          <a:p>
            <a:pPr indent="0" lvl="0" marL="0" rtl="0" algn="l">
              <a:lnSpc>
                <a:spcPct val="115000"/>
              </a:lnSpc>
              <a:spcBef>
                <a:spcPts val="0"/>
              </a:spcBef>
              <a:spcAft>
                <a:spcPts val="0"/>
              </a:spcAft>
              <a:buNone/>
            </a:pPr>
            <a:r>
              <a:t/>
            </a:r>
            <a:endParaRPr sz="1800"/>
          </a:p>
          <a:p>
            <a:pPr indent="-342900" lvl="0" marL="457200" rtl="0" algn="l">
              <a:lnSpc>
                <a:spcPct val="115000"/>
              </a:lnSpc>
              <a:spcBef>
                <a:spcPts val="0"/>
              </a:spcBef>
              <a:spcAft>
                <a:spcPts val="0"/>
              </a:spcAft>
              <a:buSzPts val="1800"/>
              <a:buChar char="●"/>
            </a:pPr>
            <a:r>
              <a:rPr lang="en-GB" sz="1800"/>
              <a:t>We enormously appreciate the value in networking post course and encourage you to contact as appropriate</a:t>
            </a:r>
            <a:endParaRPr sz="1800"/>
          </a:p>
          <a:p>
            <a:pPr indent="0" lvl="0" marL="457200" rtl="0" algn="l">
              <a:lnSpc>
                <a:spcPct val="115000"/>
              </a:lnSpc>
              <a:spcBef>
                <a:spcPts val="0"/>
              </a:spcBef>
              <a:spcAft>
                <a:spcPts val="0"/>
              </a:spcAft>
              <a:buNone/>
            </a:pPr>
            <a:r>
              <a:t/>
            </a:r>
            <a:endParaRPr sz="12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p:txBody>
      </p:sp>
      <p:sp>
        <p:nvSpPr>
          <p:cNvPr id="968" name="Google Shape;968;p142"/>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Support - After </a:t>
            </a:r>
            <a:r>
              <a:rPr lang="en-GB">
                <a:solidFill>
                  <a:schemeClr val="lt2"/>
                </a:solidFill>
              </a:rPr>
              <a:t>Course</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969" name="Google Shape;969;p142"/>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970" name="Google Shape;970;p142"/>
          <p:cNvPicPr preferRelativeResize="0"/>
          <p:nvPr/>
        </p:nvPicPr>
        <p:blipFill>
          <a:blip r:embed="rId4">
            <a:alphaModFix/>
          </a:blip>
          <a:stretch>
            <a:fillRect/>
          </a:stretch>
        </p:blipFill>
        <p:spPr>
          <a:xfrm>
            <a:off x="-190500" y="-983125"/>
            <a:ext cx="4762500" cy="4762500"/>
          </a:xfrm>
          <a:prstGeom prst="rect">
            <a:avLst/>
          </a:prstGeom>
          <a:noFill/>
          <a:ln>
            <a:noFill/>
          </a:ln>
        </p:spPr>
      </p:pic>
      <p:pic>
        <p:nvPicPr>
          <p:cNvPr id="971" name="Google Shape;971;p142"/>
          <p:cNvPicPr preferRelativeResize="0"/>
          <p:nvPr/>
        </p:nvPicPr>
        <p:blipFill>
          <a:blip r:embed="rId5">
            <a:alphaModFix/>
          </a:blip>
          <a:stretch>
            <a:fillRect/>
          </a:stretch>
        </p:blipFill>
        <p:spPr>
          <a:xfrm>
            <a:off x="5439450" y="1664547"/>
            <a:ext cx="1814400" cy="1814400"/>
          </a:xfrm>
          <a:prstGeom prst="rect">
            <a:avLst/>
          </a:prstGeom>
          <a:noFill/>
          <a:ln>
            <a:noFill/>
          </a:ln>
        </p:spPr>
      </p:pic>
      <p:pic>
        <p:nvPicPr>
          <p:cNvPr id="972" name="Google Shape;972;p142"/>
          <p:cNvPicPr preferRelativeResize="0"/>
          <p:nvPr/>
        </p:nvPicPr>
        <p:blipFill>
          <a:blip r:embed="rId5">
            <a:alphaModFix/>
          </a:blip>
          <a:stretch>
            <a:fillRect/>
          </a:stretch>
        </p:blipFill>
        <p:spPr>
          <a:xfrm>
            <a:off x="5439450" y="2571746"/>
            <a:ext cx="1619800" cy="1619800"/>
          </a:xfrm>
          <a:prstGeom prst="rect">
            <a:avLst/>
          </a:prstGeom>
          <a:noFill/>
          <a:ln>
            <a:noFill/>
          </a:ln>
        </p:spPr>
      </p:pic>
      <p:pic>
        <p:nvPicPr>
          <p:cNvPr id="973" name="Google Shape;973;p142"/>
          <p:cNvPicPr preferRelativeResize="0"/>
          <p:nvPr/>
        </p:nvPicPr>
        <p:blipFill>
          <a:blip r:embed="rId6">
            <a:alphaModFix/>
          </a:blip>
          <a:stretch>
            <a:fillRect/>
          </a:stretch>
        </p:blipFill>
        <p:spPr>
          <a:xfrm>
            <a:off x="5874900" y="-768800"/>
            <a:ext cx="4762500" cy="4762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43"/>
          <p:cNvSpPr txBox="1"/>
          <p:nvPr>
            <p:ph idx="1" type="body"/>
          </p:nvPr>
        </p:nvSpPr>
        <p:spPr>
          <a:xfrm>
            <a:off x="254050" y="944650"/>
            <a:ext cx="8520600" cy="2900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800"/>
          </a:p>
          <a:p>
            <a:pPr indent="0" lvl="0" marL="457200" rtl="0" algn="l">
              <a:lnSpc>
                <a:spcPct val="115000"/>
              </a:lnSpc>
              <a:spcBef>
                <a:spcPts val="0"/>
              </a:spcBef>
              <a:spcAft>
                <a:spcPts val="0"/>
              </a:spcAft>
              <a:buNone/>
            </a:pPr>
            <a:r>
              <a:t/>
            </a:r>
            <a:endParaRPr sz="12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800"/>
          </a:p>
        </p:txBody>
      </p:sp>
      <p:sp>
        <p:nvSpPr>
          <p:cNvPr id="979" name="Google Shape;979;p143"/>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Support - Contacts</a:t>
            </a:r>
            <a:endParaRPr>
              <a:solidFill>
                <a:schemeClr val="lt2"/>
              </a:solidFill>
            </a:endParaRPr>
          </a:p>
          <a:p>
            <a:pPr indent="0" lvl="0" marL="0" rtl="0" algn="l">
              <a:spcBef>
                <a:spcPts val="0"/>
              </a:spcBef>
              <a:spcAft>
                <a:spcPts val="0"/>
              </a:spcAft>
              <a:buNone/>
            </a:pPr>
            <a:r>
              <a:t/>
            </a:r>
            <a:endParaRPr>
              <a:solidFill>
                <a:schemeClr val="lt2"/>
              </a:solidFill>
            </a:endParaRPr>
          </a:p>
        </p:txBody>
      </p:sp>
      <p:pic>
        <p:nvPicPr>
          <p:cNvPr id="980" name="Google Shape;980;p143"/>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981" name="Google Shape;981;p143"/>
          <p:cNvPicPr preferRelativeResize="0"/>
          <p:nvPr/>
        </p:nvPicPr>
        <p:blipFill>
          <a:blip r:embed="rId4">
            <a:alphaModFix/>
          </a:blip>
          <a:stretch>
            <a:fillRect/>
          </a:stretch>
        </p:blipFill>
        <p:spPr>
          <a:xfrm>
            <a:off x="-255175" y="635600"/>
            <a:ext cx="4762500" cy="4762500"/>
          </a:xfrm>
          <a:prstGeom prst="rect">
            <a:avLst/>
          </a:prstGeom>
          <a:noFill/>
          <a:ln>
            <a:noFill/>
          </a:ln>
        </p:spPr>
      </p:pic>
      <p:pic>
        <p:nvPicPr>
          <p:cNvPr id="982" name="Google Shape;982;p143"/>
          <p:cNvPicPr preferRelativeResize="0"/>
          <p:nvPr/>
        </p:nvPicPr>
        <p:blipFill>
          <a:blip r:embed="rId5">
            <a:alphaModFix/>
          </a:blip>
          <a:stretch>
            <a:fillRect/>
          </a:stretch>
        </p:blipFill>
        <p:spPr>
          <a:xfrm>
            <a:off x="-977075" y="-1118475"/>
            <a:ext cx="5774375" cy="5774375"/>
          </a:xfrm>
          <a:prstGeom prst="rect">
            <a:avLst/>
          </a:prstGeom>
          <a:noFill/>
          <a:ln>
            <a:noFill/>
          </a:ln>
        </p:spPr>
      </p:pic>
      <p:sp>
        <p:nvSpPr>
          <p:cNvPr id="983" name="Google Shape;983;p143"/>
          <p:cNvSpPr txBox="1"/>
          <p:nvPr/>
        </p:nvSpPr>
        <p:spPr>
          <a:xfrm>
            <a:off x="4507325" y="1460925"/>
            <a:ext cx="3949800" cy="615600"/>
          </a:xfrm>
          <a:prstGeom prst="rect">
            <a:avLst/>
          </a:prstGeom>
          <a:solidFill>
            <a:schemeClr val="dk1"/>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accent6"/>
                </a:solidFill>
              </a:rPr>
              <a:t>You can contact us via the moodle throughout the Course</a:t>
            </a:r>
            <a:endParaRPr>
              <a:solidFill>
                <a:schemeClr val="accent6"/>
              </a:solidFill>
            </a:endParaRPr>
          </a:p>
        </p:txBody>
      </p:sp>
      <p:sp>
        <p:nvSpPr>
          <p:cNvPr id="984" name="Google Shape;984;p143"/>
          <p:cNvSpPr txBox="1"/>
          <p:nvPr/>
        </p:nvSpPr>
        <p:spPr>
          <a:xfrm>
            <a:off x="4876425" y="2865488"/>
            <a:ext cx="3471900" cy="1046700"/>
          </a:xfrm>
          <a:prstGeom prst="rect">
            <a:avLst/>
          </a:prstGeom>
          <a:solidFill>
            <a:schemeClr val="dk1"/>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Email us via </a:t>
            </a:r>
            <a:r>
              <a:rPr lang="en-GB" u="sng">
                <a:solidFill>
                  <a:schemeClr val="lt1"/>
                </a:solidFill>
                <a:hlinkClick r:id="rId6">
                  <a:extLst>
                    <a:ext uri="{A12FA001-AC4F-418D-AE19-62706E023703}">
                      <ahyp:hlinkClr val="tx"/>
                    </a:ext>
                  </a:extLst>
                </a:hlinkClick>
              </a:rPr>
              <a:t>ti@diversityandability.com</a:t>
            </a:r>
            <a:endParaRPr>
              <a:solidFill>
                <a:schemeClr val="lt1"/>
              </a:solidFill>
            </a:endParaRPr>
          </a:p>
          <a:p>
            <a:pPr indent="0" lvl="0" marL="0" rtl="0" algn="l">
              <a:spcBef>
                <a:spcPts val="0"/>
              </a:spcBef>
              <a:spcAft>
                <a:spcPts val="0"/>
              </a:spcAft>
              <a:buNone/>
            </a:pPr>
            <a:r>
              <a:rPr lang="en-GB">
                <a:solidFill>
                  <a:schemeClr val="lt1"/>
                </a:solidFill>
              </a:rPr>
              <a:t>Subject </a:t>
            </a:r>
            <a:r>
              <a:rPr b="1" lang="en-GB">
                <a:solidFill>
                  <a:schemeClr val="lt1"/>
                </a:solidFill>
              </a:rPr>
              <a:t>Train the Trainer Support</a:t>
            </a:r>
            <a:endParaRPr b="1">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b="1" lang="en-GB">
                <a:solidFill>
                  <a:schemeClr val="lt1"/>
                </a:solidFill>
              </a:rPr>
              <a:t>Addressed to either Rox, Alice or Meg</a:t>
            </a:r>
            <a:endParaRPr b="1">
              <a:solidFill>
                <a:schemeClr val="lt1"/>
              </a:solidFill>
            </a:endParaRPr>
          </a:p>
        </p:txBody>
      </p:sp>
      <p:pic>
        <p:nvPicPr>
          <p:cNvPr id="985" name="Google Shape;985;p143"/>
          <p:cNvPicPr preferRelativeResize="0"/>
          <p:nvPr/>
        </p:nvPicPr>
        <p:blipFill>
          <a:blip r:embed="rId7">
            <a:alphaModFix/>
          </a:blip>
          <a:stretch>
            <a:fillRect/>
          </a:stretch>
        </p:blipFill>
        <p:spPr>
          <a:xfrm>
            <a:off x="2499775" y="2745850"/>
            <a:ext cx="3226925" cy="3226925"/>
          </a:xfrm>
          <a:prstGeom prst="rect">
            <a:avLst/>
          </a:prstGeom>
          <a:noFill/>
          <a:ln>
            <a:noFill/>
          </a:ln>
        </p:spPr>
      </p:pic>
      <p:cxnSp>
        <p:nvCxnSpPr>
          <p:cNvPr id="986" name="Google Shape;986;p143"/>
          <p:cNvCxnSpPr/>
          <p:nvPr/>
        </p:nvCxnSpPr>
        <p:spPr>
          <a:xfrm>
            <a:off x="3679575" y="3024775"/>
            <a:ext cx="1216800" cy="99000"/>
          </a:xfrm>
          <a:prstGeom prst="bentConnector3">
            <a:avLst>
              <a:gd fmla="val 50000" name="adj1"/>
            </a:avLst>
          </a:prstGeom>
          <a:noFill/>
          <a:ln cap="flat" cmpd="sng" w="152400">
            <a:solidFill>
              <a:schemeClr val="accent5"/>
            </a:solidFill>
            <a:prstDash val="solid"/>
            <a:round/>
            <a:headEnd len="med" w="med" type="none"/>
            <a:tailEnd len="med" w="med" type="none"/>
          </a:ln>
        </p:spPr>
      </p:cxnSp>
      <p:cxnSp>
        <p:nvCxnSpPr>
          <p:cNvPr id="987" name="Google Shape;987;p143"/>
          <p:cNvCxnSpPr/>
          <p:nvPr/>
        </p:nvCxnSpPr>
        <p:spPr>
          <a:xfrm flipH="1" rot="10800000">
            <a:off x="3125650" y="1734225"/>
            <a:ext cx="1272900" cy="69000"/>
          </a:xfrm>
          <a:prstGeom prst="bentConnector3">
            <a:avLst>
              <a:gd fmla="val 50000" name="adj1"/>
            </a:avLst>
          </a:prstGeom>
          <a:noFill/>
          <a:ln cap="flat" cmpd="sng" w="114300">
            <a:solidFill>
              <a:schemeClr val="accent5"/>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547" name="Shape 547"/>
        <p:cNvGrpSpPr/>
        <p:nvPr/>
      </p:nvGrpSpPr>
      <p:grpSpPr>
        <a:xfrm>
          <a:off x="0" y="0"/>
          <a:ext cx="0" cy="0"/>
          <a:chOff x="0" y="0"/>
          <a:chExt cx="0" cy="0"/>
        </a:xfrm>
      </p:grpSpPr>
      <p:sp>
        <p:nvSpPr>
          <p:cNvPr id="548" name="Google Shape;548;p99"/>
          <p:cNvSpPr/>
          <p:nvPr/>
        </p:nvSpPr>
        <p:spPr>
          <a:xfrm>
            <a:off x="6539607" y="-43806"/>
            <a:ext cx="2604300" cy="52311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549" name="Google Shape;549;p99"/>
          <p:cNvGrpSpPr/>
          <p:nvPr/>
        </p:nvGrpSpPr>
        <p:grpSpPr>
          <a:xfrm>
            <a:off x="412588" y="283725"/>
            <a:ext cx="5305725" cy="789247"/>
            <a:chOff x="0" y="-152400"/>
            <a:chExt cx="14148600" cy="2104660"/>
          </a:xfrm>
        </p:grpSpPr>
        <p:sp>
          <p:nvSpPr>
            <p:cNvPr id="550" name="Google Shape;550;p99"/>
            <p:cNvSpPr/>
            <p:nvPr/>
          </p:nvSpPr>
          <p:spPr>
            <a:xfrm>
              <a:off x="0" y="1906960"/>
              <a:ext cx="14142300" cy="453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51" name="Google Shape;551;p99"/>
            <p:cNvSpPr txBox="1"/>
            <p:nvPr/>
          </p:nvSpPr>
          <p:spPr>
            <a:xfrm>
              <a:off x="0" y="-152400"/>
              <a:ext cx="14148600" cy="16764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GB" sz="3800" u="none" cap="none" strike="noStrike">
                  <a:solidFill>
                    <a:srgbClr val="2B2B73"/>
                  </a:solidFill>
                  <a:latin typeface="Open Sans"/>
                  <a:ea typeface="Open Sans"/>
                  <a:cs typeface="Open Sans"/>
                  <a:sym typeface="Open Sans"/>
                </a:rPr>
                <a:t>What we do</a:t>
              </a:r>
              <a:endParaRPr sz="700"/>
            </a:p>
          </p:txBody>
        </p:sp>
      </p:grpSp>
      <p:pic>
        <p:nvPicPr>
          <p:cNvPr id="552" name="Google Shape;552;p99"/>
          <p:cNvPicPr preferRelativeResize="0"/>
          <p:nvPr/>
        </p:nvPicPr>
        <p:blipFill rotWithShape="1">
          <a:blip r:embed="rId3">
            <a:alphaModFix/>
          </a:blip>
          <a:srcRect b="8966" l="0" r="19614" t="0"/>
          <a:stretch/>
        </p:blipFill>
        <p:spPr>
          <a:xfrm>
            <a:off x="7128288" y="3441063"/>
            <a:ext cx="2015712" cy="1746237"/>
          </a:xfrm>
          <a:prstGeom prst="rect">
            <a:avLst/>
          </a:prstGeom>
          <a:noFill/>
          <a:ln>
            <a:noFill/>
          </a:ln>
        </p:spPr>
      </p:pic>
      <p:pic>
        <p:nvPicPr>
          <p:cNvPr id="553" name="Google Shape;553;p99"/>
          <p:cNvPicPr preferRelativeResize="0"/>
          <p:nvPr/>
        </p:nvPicPr>
        <p:blipFill rotWithShape="1">
          <a:blip r:embed="rId4">
            <a:alphaModFix/>
          </a:blip>
          <a:srcRect b="0" l="0" r="0" t="0"/>
          <a:stretch/>
        </p:blipFill>
        <p:spPr>
          <a:xfrm>
            <a:off x="6716510" y="271463"/>
            <a:ext cx="2250588" cy="542017"/>
          </a:xfrm>
          <a:prstGeom prst="rect">
            <a:avLst/>
          </a:prstGeom>
          <a:noFill/>
          <a:ln>
            <a:noFill/>
          </a:ln>
        </p:spPr>
      </p:pic>
      <p:pic>
        <p:nvPicPr>
          <p:cNvPr id="554" name="Google Shape;554;p99"/>
          <p:cNvPicPr preferRelativeResize="0"/>
          <p:nvPr/>
        </p:nvPicPr>
        <p:blipFill rotWithShape="1">
          <a:blip r:embed="rId5">
            <a:alphaModFix/>
          </a:blip>
          <a:srcRect b="0" l="0" r="0" t="0"/>
          <a:stretch/>
        </p:blipFill>
        <p:spPr>
          <a:xfrm>
            <a:off x="439340" y="4241303"/>
            <a:ext cx="5751929" cy="773609"/>
          </a:xfrm>
          <a:prstGeom prst="rect">
            <a:avLst/>
          </a:prstGeom>
          <a:noFill/>
          <a:ln>
            <a:noFill/>
          </a:ln>
        </p:spPr>
      </p:pic>
      <p:pic>
        <p:nvPicPr>
          <p:cNvPr id="555" name="Google Shape;555;p99"/>
          <p:cNvPicPr preferRelativeResize="0"/>
          <p:nvPr/>
        </p:nvPicPr>
        <p:blipFill rotWithShape="1">
          <a:blip r:embed="rId6">
            <a:alphaModFix/>
          </a:blip>
          <a:srcRect b="17872" l="11018" r="10445" t="18433"/>
          <a:stretch/>
        </p:blipFill>
        <p:spPr>
          <a:xfrm>
            <a:off x="6727510" y="1693086"/>
            <a:ext cx="2239587" cy="1210878"/>
          </a:xfrm>
          <a:prstGeom prst="rect">
            <a:avLst/>
          </a:prstGeom>
          <a:noFill/>
          <a:ln>
            <a:noFill/>
          </a:ln>
        </p:spPr>
      </p:pic>
      <p:sp>
        <p:nvSpPr>
          <p:cNvPr id="556" name="Google Shape;556;p99"/>
          <p:cNvSpPr/>
          <p:nvPr/>
        </p:nvSpPr>
        <p:spPr>
          <a:xfrm>
            <a:off x="412600" y="2692045"/>
            <a:ext cx="1524300" cy="605700"/>
          </a:xfrm>
          <a:prstGeom prst="roundRect">
            <a:avLst>
              <a:gd fmla="val 16667" name="adj"/>
            </a:avLst>
          </a:prstGeom>
          <a:solidFill>
            <a:srgbClr val="FF5240"/>
          </a:solidFill>
          <a:ln cap="flat" cmpd="sng" w="9525">
            <a:solidFill>
              <a:srgbClr val="FFFFFF"/>
            </a:solidFill>
            <a:prstDash val="solid"/>
            <a:round/>
            <a:headEnd len="sm" w="sm" type="none"/>
            <a:tailEnd len="sm" w="sm" type="none"/>
          </a:ln>
        </p:spPr>
        <p:txBody>
          <a:bodyPr anchorCtr="0" anchor="ctr" bIns="79125" lIns="79125" spcFirstLastPara="1" rIns="79125" wrap="square" tIns="79125">
            <a:noAutofit/>
          </a:bodyPr>
          <a:lstStyle/>
          <a:p>
            <a:pPr indent="0" lvl="0" marL="0" rtl="0" algn="l">
              <a:spcBef>
                <a:spcPts val="0"/>
              </a:spcBef>
              <a:spcAft>
                <a:spcPts val="0"/>
              </a:spcAft>
              <a:buNone/>
            </a:pPr>
            <a:r>
              <a:t/>
            </a:r>
            <a:endParaRPr/>
          </a:p>
        </p:txBody>
      </p:sp>
      <p:sp>
        <p:nvSpPr>
          <p:cNvPr id="557" name="Google Shape;557;p99"/>
          <p:cNvSpPr/>
          <p:nvPr/>
        </p:nvSpPr>
        <p:spPr>
          <a:xfrm>
            <a:off x="2347926" y="2662071"/>
            <a:ext cx="1524300" cy="635700"/>
          </a:xfrm>
          <a:prstGeom prst="roundRect">
            <a:avLst>
              <a:gd fmla="val 16667" name="adj"/>
            </a:avLst>
          </a:prstGeom>
          <a:solidFill>
            <a:srgbClr val="2B2B73"/>
          </a:solidFill>
          <a:ln cap="flat" cmpd="sng" w="9525">
            <a:solidFill>
              <a:srgbClr val="FFFFFF"/>
            </a:solidFill>
            <a:prstDash val="solid"/>
            <a:round/>
            <a:headEnd len="sm" w="sm" type="none"/>
            <a:tailEnd len="sm" w="sm" type="none"/>
          </a:ln>
        </p:spPr>
        <p:txBody>
          <a:bodyPr anchorCtr="0" anchor="ctr" bIns="79125" lIns="79125" spcFirstLastPara="1" rIns="79125" wrap="square" tIns="79125">
            <a:noAutofit/>
          </a:bodyPr>
          <a:lstStyle/>
          <a:p>
            <a:pPr indent="0" lvl="0" marL="0" rtl="0" algn="l">
              <a:spcBef>
                <a:spcPts val="0"/>
              </a:spcBef>
              <a:spcAft>
                <a:spcPts val="0"/>
              </a:spcAft>
              <a:buNone/>
            </a:pPr>
            <a:r>
              <a:t/>
            </a:r>
            <a:endParaRPr/>
          </a:p>
        </p:txBody>
      </p:sp>
      <p:sp>
        <p:nvSpPr>
          <p:cNvPr id="558" name="Google Shape;558;p99"/>
          <p:cNvSpPr/>
          <p:nvPr/>
        </p:nvSpPr>
        <p:spPr>
          <a:xfrm>
            <a:off x="4332407" y="2662070"/>
            <a:ext cx="1524300" cy="635700"/>
          </a:xfrm>
          <a:prstGeom prst="roundRect">
            <a:avLst>
              <a:gd fmla="val 16667" name="adj"/>
            </a:avLst>
          </a:prstGeom>
          <a:solidFill>
            <a:srgbClr val="FCCCC7"/>
          </a:solidFill>
          <a:ln cap="flat" cmpd="sng" w="9525">
            <a:solidFill>
              <a:srgbClr val="FFFFFF"/>
            </a:solidFill>
            <a:prstDash val="solid"/>
            <a:round/>
            <a:headEnd len="sm" w="sm" type="none"/>
            <a:tailEnd len="sm" w="sm" type="none"/>
          </a:ln>
        </p:spPr>
        <p:txBody>
          <a:bodyPr anchorCtr="0" anchor="ctr" bIns="79125" lIns="79125" spcFirstLastPara="1" rIns="79125" wrap="square" tIns="79125">
            <a:noAutofit/>
          </a:bodyPr>
          <a:lstStyle/>
          <a:p>
            <a:pPr indent="0" lvl="0" marL="0" rtl="0" algn="l">
              <a:spcBef>
                <a:spcPts val="0"/>
              </a:spcBef>
              <a:spcAft>
                <a:spcPts val="0"/>
              </a:spcAft>
              <a:buNone/>
            </a:pPr>
            <a:r>
              <a:t/>
            </a:r>
            <a:endParaRPr/>
          </a:p>
        </p:txBody>
      </p:sp>
      <p:sp>
        <p:nvSpPr>
          <p:cNvPr id="559" name="Google Shape;559;p99"/>
          <p:cNvSpPr txBox="1"/>
          <p:nvPr/>
        </p:nvSpPr>
        <p:spPr>
          <a:xfrm>
            <a:off x="4457646" y="2667362"/>
            <a:ext cx="1273800" cy="329400"/>
          </a:xfrm>
          <a:prstGeom prst="rect">
            <a:avLst/>
          </a:prstGeom>
          <a:noFill/>
          <a:ln>
            <a:noFill/>
          </a:ln>
        </p:spPr>
        <p:txBody>
          <a:bodyPr anchorCtr="0" anchor="t" bIns="79125" lIns="79125" spcFirstLastPara="1" rIns="79125" wrap="square" tIns="79125">
            <a:noAutofit/>
          </a:bodyPr>
          <a:lstStyle/>
          <a:p>
            <a:pPr indent="0" lvl="0" marL="0" rtl="0" algn="ctr">
              <a:spcBef>
                <a:spcPts val="0"/>
              </a:spcBef>
              <a:spcAft>
                <a:spcPts val="0"/>
              </a:spcAft>
              <a:buNone/>
            </a:pPr>
            <a:r>
              <a:rPr lang="en-GB" sz="1500">
                <a:solidFill>
                  <a:srgbClr val="2B2B73"/>
                </a:solidFill>
                <a:latin typeface="Ubuntu"/>
                <a:ea typeface="Ubuntu"/>
                <a:cs typeface="Ubuntu"/>
                <a:sym typeface="Ubuntu"/>
              </a:rPr>
              <a:t>1-2-1 coaching</a:t>
            </a:r>
            <a:endParaRPr sz="1500"/>
          </a:p>
        </p:txBody>
      </p:sp>
      <p:sp>
        <p:nvSpPr>
          <p:cNvPr id="560" name="Google Shape;560;p99"/>
          <p:cNvSpPr txBox="1"/>
          <p:nvPr/>
        </p:nvSpPr>
        <p:spPr>
          <a:xfrm>
            <a:off x="2473108" y="2805909"/>
            <a:ext cx="1273800" cy="529500"/>
          </a:xfrm>
          <a:prstGeom prst="rect">
            <a:avLst/>
          </a:prstGeom>
          <a:noFill/>
          <a:ln>
            <a:noFill/>
          </a:ln>
        </p:spPr>
        <p:txBody>
          <a:bodyPr anchorCtr="0" anchor="t" bIns="79125" lIns="79125" spcFirstLastPara="1" rIns="79125" wrap="square" tIns="79125">
            <a:noAutofit/>
          </a:bodyPr>
          <a:lstStyle/>
          <a:p>
            <a:pPr indent="0" lvl="0" marL="0" rtl="0" algn="ctr">
              <a:spcBef>
                <a:spcPts val="0"/>
              </a:spcBef>
              <a:spcAft>
                <a:spcPts val="0"/>
              </a:spcAft>
              <a:buNone/>
            </a:pPr>
            <a:r>
              <a:rPr lang="en-GB" sz="1500">
                <a:solidFill>
                  <a:srgbClr val="FFFFFF"/>
                </a:solidFill>
                <a:latin typeface="Ubuntu"/>
                <a:ea typeface="Ubuntu"/>
                <a:cs typeface="Ubuntu"/>
                <a:sym typeface="Ubuntu"/>
              </a:rPr>
              <a:t>Consultancy</a:t>
            </a:r>
            <a:endParaRPr sz="1500">
              <a:solidFill>
                <a:srgbClr val="FFFFFF"/>
              </a:solidFill>
              <a:latin typeface="Ubuntu"/>
              <a:ea typeface="Ubuntu"/>
              <a:cs typeface="Ubuntu"/>
              <a:sym typeface="Ubuntu"/>
            </a:endParaRPr>
          </a:p>
        </p:txBody>
      </p:sp>
      <p:sp>
        <p:nvSpPr>
          <p:cNvPr id="561" name="Google Shape;561;p99"/>
          <p:cNvSpPr txBox="1"/>
          <p:nvPr/>
        </p:nvSpPr>
        <p:spPr>
          <a:xfrm>
            <a:off x="537779" y="2822677"/>
            <a:ext cx="1273800" cy="365400"/>
          </a:xfrm>
          <a:prstGeom prst="rect">
            <a:avLst/>
          </a:prstGeom>
          <a:noFill/>
          <a:ln>
            <a:noFill/>
          </a:ln>
        </p:spPr>
        <p:txBody>
          <a:bodyPr anchorCtr="0" anchor="t" bIns="79125" lIns="79125" spcFirstLastPara="1" rIns="79125" wrap="square" tIns="79125">
            <a:noAutofit/>
          </a:bodyPr>
          <a:lstStyle/>
          <a:p>
            <a:pPr indent="0" lvl="0" marL="0" rtl="0" algn="ctr">
              <a:spcBef>
                <a:spcPts val="0"/>
              </a:spcBef>
              <a:spcAft>
                <a:spcPts val="0"/>
              </a:spcAft>
              <a:buNone/>
            </a:pPr>
            <a:r>
              <a:rPr lang="en-GB" sz="1500">
                <a:solidFill>
                  <a:srgbClr val="2B2B73"/>
                </a:solidFill>
                <a:latin typeface="Ubuntu"/>
                <a:ea typeface="Ubuntu"/>
                <a:cs typeface="Ubuntu"/>
                <a:sym typeface="Ubuntu"/>
              </a:rPr>
              <a:t>Training</a:t>
            </a:r>
            <a:endParaRPr sz="1500">
              <a:solidFill>
                <a:srgbClr val="2B2B73"/>
              </a:solidFill>
              <a:latin typeface="Ubuntu"/>
              <a:ea typeface="Ubuntu"/>
              <a:cs typeface="Ubuntu"/>
              <a:sym typeface="Ubuntu"/>
            </a:endParaRPr>
          </a:p>
        </p:txBody>
      </p:sp>
      <p:cxnSp>
        <p:nvCxnSpPr>
          <p:cNvPr id="562" name="Google Shape;562;p99"/>
          <p:cNvCxnSpPr/>
          <p:nvPr/>
        </p:nvCxnSpPr>
        <p:spPr>
          <a:xfrm>
            <a:off x="3131501" y="1811500"/>
            <a:ext cx="4200" cy="743700"/>
          </a:xfrm>
          <a:prstGeom prst="straightConnector1">
            <a:avLst/>
          </a:prstGeom>
          <a:noFill/>
          <a:ln cap="flat" cmpd="sng" w="28575">
            <a:solidFill>
              <a:srgbClr val="7373E5"/>
            </a:solidFill>
            <a:prstDash val="dot"/>
            <a:round/>
            <a:headEnd len="med" w="med" type="none"/>
            <a:tailEnd len="med" w="med" type="triangle"/>
          </a:ln>
        </p:spPr>
      </p:cxnSp>
      <p:cxnSp>
        <p:nvCxnSpPr>
          <p:cNvPr id="563" name="Google Shape;563;p99"/>
          <p:cNvCxnSpPr/>
          <p:nvPr/>
        </p:nvCxnSpPr>
        <p:spPr>
          <a:xfrm flipH="1">
            <a:off x="1224701" y="1811500"/>
            <a:ext cx="1906800" cy="723300"/>
          </a:xfrm>
          <a:prstGeom prst="straightConnector1">
            <a:avLst/>
          </a:prstGeom>
          <a:noFill/>
          <a:ln cap="flat" cmpd="sng" w="28575">
            <a:solidFill>
              <a:srgbClr val="7373E5"/>
            </a:solidFill>
            <a:prstDash val="dot"/>
            <a:round/>
            <a:headEnd len="med" w="med" type="none"/>
            <a:tailEnd len="med" w="med" type="triangle"/>
          </a:ln>
        </p:spPr>
      </p:cxnSp>
      <p:cxnSp>
        <p:nvCxnSpPr>
          <p:cNvPr id="564" name="Google Shape;564;p99"/>
          <p:cNvCxnSpPr/>
          <p:nvPr/>
        </p:nvCxnSpPr>
        <p:spPr>
          <a:xfrm>
            <a:off x="3131501" y="1811500"/>
            <a:ext cx="1959300" cy="729600"/>
          </a:xfrm>
          <a:prstGeom prst="straightConnector1">
            <a:avLst/>
          </a:prstGeom>
          <a:noFill/>
          <a:ln cap="flat" cmpd="sng" w="28575">
            <a:solidFill>
              <a:srgbClr val="7373E5"/>
            </a:solidFill>
            <a:prstDash val="dot"/>
            <a:round/>
            <a:headEnd len="med" w="med" type="none"/>
            <a:tailEnd len="med" w="med" type="triangle"/>
          </a:ln>
        </p:spPr>
      </p:cxnSp>
      <p:sp>
        <p:nvSpPr>
          <p:cNvPr id="565" name="Google Shape;565;p99"/>
          <p:cNvSpPr/>
          <p:nvPr/>
        </p:nvSpPr>
        <p:spPr>
          <a:xfrm>
            <a:off x="1414709" y="3521504"/>
            <a:ext cx="3390600" cy="533700"/>
          </a:xfrm>
          <a:prstGeom prst="roundRect">
            <a:avLst>
              <a:gd fmla="val 16667" name="adj"/>
            </a:avLst>
          </a:prstGeom>
          <a:solidFill>
            <a:srgbClr val="E9EFF6"/>
          </a:solidFill>
          <a:ln cap="flat" cmpd="sng" w="38100">
            <a:solidFill>
              <a:srgbClr val="FF524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700">
                <a:solidFill>
                  <a:srgbClr val="2B2B73"/>
                </a:solidFill>
              </a:rPr>
              <a:t>Campaigning</a:t>
            </a:r>
            <a:endParaRPr sz="2700">
              <a:solidFill>
                <a:srgbClr val="2B2B73"/>
              </a:solidFill>
            </a:endParaRPr>
          </a:p>
        </p:txBody>
      </p:sp>
      <p:sp>
        <p:nvSpPr>
          <p:cNvPr id="566" name="Google Shape;566;p99"/>
          <p:cNvSpPr txBox="1"/>
          <p:nvPr/>
        </p:nvSpPr>
        <p:spPr>
          <a:xfrm>
            <a:off x="353350" y="1297125"/>
            <a:ext cx="5560500" cy="365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2400">
                <a:solidFill>
                  <a:srgbClr val="2B2B73"/>
                </a:solidFill>
                <a:latin typeface="Ubuntu"/>
                <a:ea typeface="Ubuntu"/>
                <a:cs typeface="Ubuntu"/>
                <a:sym typeface="Ubuntu"/>
              </a:rPr>
              <a:t>Our core strands</a:t>
            </a:r>
            <a:endParaRPr sz="2400">
              <a:solidFill>
                <a:srgbClr val="2B2B73"/>
              </a:solidFill>
              <a:latin typeface="Ubuntu"/>
              <a:ea typeface="Ubuntu"/>
              <a:cs typeface="Ubuntu"/>
              <a:sym typeface="Ubuntu"/>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91" name="Shape 991"/>
        <p:cNvGrpSpPr/>
        <p:nvPr/>
      </p:nvGrpSpPr>
      <p:grpSpPr>
        <a:xfrm>
          <a:off x="0" y="0"/>
          <a:ext cx="0" cy="0"/>
          <a:chOff x="0" y="0"/>
          <a:chExt cx="0" cy="0"/>
        </a:xfrm>
      </p:grpSpPr>
      <p:sp>
        <p:nvSpPr>
          <p:cNvPr id="992" name="Google Shape;992;p144"/>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44"/>
          <p:cNvSpPr txBox="1"/>
          <p:nvPr>
            <p:ph type="title"/>
          </p:nvPr>
        </p:nvSpPr>
        <p:spPr>
          <a:xfrm>
            <a:off x="1373550" y="1411650"/>
            <a:ext cx="6212100" cy="232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Week 1 - Post Session Assignments</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a:p>
            <a:pPr indent="0" lvl="0" marL="0" rtl="0" algn="l">
              <a:lnSpc>
                <a:spcPct val="115000"/>
              </a:lnSpc>
              <a:spcBef>
                <a:spcPts val="0"/>
              </a:spcBef>
              <a:spcAft>
                <a:spcPts val="0"/>
              </a:spcAft>
              <a:buNone/>
            </a:pPr>
            <a:r>
              <a:t/>
            </a:r>
            <a:endParaRPr sz="4800">
              <a:solidFill>
                <a:schemeClr val="lt1"/>
              </a:solidFill>
            </a:endParaRPr>
          </a:p>
        </p:txBody>
      </p:sp>
      <p:pic>
        <p:nvPicPr>
          <p:cNvPr id="994" name="Google Shape;994;p144"/>
          <p:cNvPicPr preferRelativeResize="0"/>
          <p:nvPr/>
        </p:nvPicPr>
        <p:blipFill>
          <a:blip r:embed="rId3">
            <a:alphaModFix/>
          </a:blip>
          <a:stretch>
            <a:fillRect/>
          </a:stretch>
        </p:blipFill>
        <p:spPr>
          <a:xfrm>
            <a:off x="4381500" y="323150"/>
            <a:ext cx="4762500" cy="4762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145"/>
          <p:cNvSpPr txBox="1"/>
          <p:nvPr>
            <p:ph idx="1" type="body"/>
          </p:nvPr>
        </p:nvSpPr>
        <p:spPr>
          <a:xfrm>
            <a:off x="254050" y="944650"/>
            <a:ext cx="8520600" cy="3348300"/>
          </a:xfrm>
          <a:prstGeom prst="rect">
            <a:avLst/>
          </a:prstGeom>
          <a:solidFill>
            <a:schemeClr val="dk2"/>
          </a:solidFill>
        </p:spPr>
        <p:txBody>
          <a:bodyPr anchorCtr="0" anchor="t" bIns="91425" lIns="91425" spcFirstLastPara="1" rIns="91425" wrap="square" tIns="91425">
            <a:noAutofit/>
          </a:bodyPr>
          <a:lstStyle/>
          <a:p>
            <a:pPr indent="0" lvl="0" marL="457200" rtl="0" algn="l">
              <a:lnSpc>
                <a:spcPct val="100000"/>
              </a:lnSpc>
              <a:spcBef>
                <a:spcPts val="1000"/>
              </a:spcBef>
              <a:spcAft>
                <a:spcPts val="0"/>
              </a:spcAft>
              <a:buNone/>
            </a:pPr>
            <a:r>
              <a:rPr lang="en-GB" sz="1800">
                <a:solidFill>
                  <a:schemeClr val="lt1"/>
                </a:solidFill>
              </a:rPr>
              <a:t>Within the weeks portfolio we ask you to reflect on the following and complete any activities before uploading it to your moodle </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Disability laws or policies within your regions -</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Models of disability - how are these relevant?</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Barriers - how can this impact the assessment experience </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Impacts for your community </a:t>
            </a:r>
            <a:endParaRPr sz="1800">
              <a:solidFill>
                <a:schemeClr val="lt1"/>
              </a:solidFill>
            </a:endParaRPr>
          </a:p>
          <a:p>
            <a:pPr indent="-342900" lvl="0" marL="457200" rtl="0" algn="l">
              <a:lnSpc>
                <a:spcPct val="100000"/>
              </a:lnSpc>
              <a:spcBef>
                <a:spcPts val="1000"/>
              </a:spcBef>
              <a:spcAft>
                <a:spcPts val="0"/>
              </a:spcAft>
              <a:buClr>
                <a:schemeClr val="lt1"/>
              </a:buClr>
              <a:buSzPts val="1800"/>
              <a:buChar char="●"/>
            </a:pPr>
            <a:r>
              <a:rPr lang="en-GB" sz="1800">
                <a:solidFill>
                  <a:schemeClr val="lt1"/>
                </a:solidFill>
              </a:rPr>
              <a:t>Revisit course materials </a:t>
            </a:r>
            <a:endParaRPr sz="1800">
              <a:solidFill>
                <a:schemeClr val="lt1"/>
              </a:solidFill>
            </a:endParaRPr>
          </a:p>
          <a:p>
            <a:pPr indent="0" lvl="0" marL="457200" rtl="0" algn="l">
              <a:lnSpc>
                <a:spcPct val="100000"/>
              </a:lnSpc>
              <a:spcBef>
                <a:spcPts val="1000"/>
              </a:spcBef>
              <a:spcAft>
                <a:spcPts val="1000"/>
              </a:spcAft>
              <a:buNone/>
            </a:pPr>
            <a:r>
              <a:t/>
            </a:r>
            <a:endParaRPr sz="1800"/>
          </a:p>
        </p:txBody>
      </p:sp>
      <p:sp>
        <p:nvSpPr>
          <p:cNvPr id="1000" name="Google Shape;1000;p145"/>
          <p:cNvSpPr txBox="1"/>
          <p:nvPr>
            <p:ph type="title"/>
          </p:nvPr>
        </p:nvSpPr>
        <p:spPr>
          <a:xfrm>
            <a:off x="0" y="0"/>
            <a:ext cx="9144000" cy="7026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Post Session Expectations </a:t>
            </a:r>
            <a:endParaRPr>
              <a:solidFill>
                <a:schemeClr val="lt2"/>
              </a:solidFill>
            </a:endParaRPr>
          </a:p>
        </p:txBody>
      </p:sp>
      <p:pic>
        <p:nvPicPr>
          <p:cNvPr id="1001" name="Google Shape;1001;p145"/>
          <p:cNvPicPr preferRelativeResize="0"/>
          <p:nvPr/>
        </p:nvPicPr>
        <p:blipFill rotWithShape="1">
          <a:blip r:embed="rId3">
            <a:alphaModFix/>
          </a:blip>
          <a:srcRect b="0" l="0" r="0" t="0"/>
          <a:stretch/>
        </p:blipFill>
        <p:spPr>
          <a:xfrm>
            <a:off x="7917200" y="4701145"/>
            <a:ext cx="1131301" cy="272456"/>
          </a:xfrm>
          <a:prstGeom prst="rect">
            <a:avLst/>
          </a:prstGeom>
          <a:noFill/>
          <a:ln>
            <a:noFill/>
          </a:ln>
        </p:spPr>
      </p:pic>
      <p:pic>
        <p:nvPicPr>
          <p:cNvPr id="1002" name="Google Shape;1002;p145"/>
          <p:cNvPicPr preferRelativeResize="0"/>
          <p:nvPr/>
        </p:nvPicPr>
        <p:blipFill>
          <a:blip r:embed="rId4">
            <a:alphaModFix/>
          </a:blip>
          <a:stretch>
            <a:fillRect/>
          </a:stretch>
        </p:blipFill>
        <p:spPr>
          <a:xfrm>
            <a:off x="4752650" y="702600"/>
            <a:ext cx="4762500" cy="4762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1006" name="Shape 1006"/>
        <p:cNvGrpSpPr/>
        <p:nvPr/>
      </p:nvGrpSpPr>
      <p:grpSpPr>
        <a:xfrm>
          <a:off x="0" y="0"/>
          <a:ext cx="0" cy="0"/>
          <a:chOff x="0" y="0"/>
          <a:chExt cx="0" cy="0"/>
        </a:xfrm>
      </p:grpSpPr>
      <p:sp>
        <p:nvSpPr>
          <p:cNvPr id="1007" name="Google Shape;1007;p146"/>
          <p:cNvSpPr/>
          <p:nvPr/>
        </p:nvSpPr>
        <p:spPr>
          <a:xfrm>
            <a:off x="0" y="0"/>
            <a:ext cx="9144000" cy="3979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08" name="Google Shape;1008;p146"/>
          <p:cNvSpPr txBox="1"/>
          <p:nvPr/>
        </p:nvSpPr>
        <p:spPr>
          <a:xfrm>
            <a:off x="858574" y="1297000"/>
            <a:ext cx="3468000" cy="9897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b="1" lang="en-GB" sz="4500">
                <a:solidFill>
                  <a:schemeClr val="lt2"/>
                </a:solidFill>
              </a:rPr>
              <a:t>Any questions?</a:t>
            </a:r>
            <a:endParaRPr b="1" sz="4500">
              <a:solidFill>
                <a:schemeClr val="lt2"/>
              </a:solidFill>
            </a:endParaRPr>
          </a:p>
        </p:txBody>
      </p:sp>
      <p:grpSp>
        <p:nvGrpSpPr>
          <p:cNvPr id="1009" name="Google Shape;1009;p146"/>
          <p:cNvGrpSpPr/>
          <p:nvPr/>
        </p:nvGrpSpPr>
        <p:grpSpPr>
          <a:xfrm>
            <a:off x="5701220" y="991541"/>
            <a:ext cx="3287718" cy="4202369"/>
            <a:chOff x="203100" y="706725"/>
            <a:chExt cx="2183950" cy="2995701"/>
          </a:xfrm>
        </p:grpSpPr>
        <p:pic>
          <p:nvPicPr>
            <p:cNvPr id="1010" name="Google Shape;1010;p146"/>
            <p:cNvPicPr preferRelativeResize="0"/>
            <p:nvPr/>
          </p:nvPicPr>
          <p:blipFill rotWithShape="1">
            <a:blip r:embed="rId3">
              <a:alphaModFix/>
            </a:blip>
            <a:srcRect b="0" l="0" r="0" t="0"/>
            <a:stretch/>
          </p:blipFill>
          <p:spPr>
            <a:xfrm>
              <a:off x="586621" y="706725"/>
              <a:ext cx="1493197" cy="1420603"/>
            </a:xfrm>
            <a:prstGeom prst="rect">
              <a:avLst/>
            </a:prstGeom>
            <a:noFill/>
            <a:ln>
              <a:noFill/>
            </a:ln>
          </p:spPr>
        </p:pic>
        <p:pic>
          <p:nvPicPr>
            <p:cNvPr id="1011" name="Google Shape;1011;p146"/>
            <p:cNvPicPr preferRelativeResize="0"/>
            <p:nvPr/>
          </p:nvPicPr>
          <p:blipFill rotWithShape="1">
            <a:blip r:embed="rId4">
              <a:alphaModFix/>
            </a:blip>
            <a:srcRect b="0" l="0" r="0" t="0"/>
            <a:stretch/>
          </p:blipFill>
          <p:spPr>
            <a:xfrm>
              <a:off x="1651129" y="751532"/>
              <a:ext cx="582174" cy="1915525"/>
            </a:xfrm>
            <a:prstGeom prst="rect">
              <a:avLst/>
            </a:prstGeom>
            <a:noFill/>
            <a:ln>
              <a:noFill/>
            </a:ln>
          </p:spPr>
        </p:pic>
        <p:pic>
          <p:nvPicPr>
            <p:cNvPr id="1012" name="Google Shape;1012;p146"/>
            <p:cNvPicPr preferRelativeResize="0"/>
            <p:nvPr/>
          </p:nvPicPr>
          <p:blipFill rotWithShape="1">
            <a:blip r:embed="rId5">
              <a:alphaModFix/>
            </a:blip>
            <a:srcRect b="0" l="0" r="0" t="0"/>
            <a:stretch/>
          </p:blipFill>
          <p:spPr>
            <a:xfrm>
              <a:off x="203100" y="922800"/>
              <a:ext cx="562893" cy="1841563"/>
            </a:xfrm>
            <a:prstGeom prst="rect">
              <a:avLst/>
            </a:prstGeom>
            <a:noFill/>
            <a:ln>
              <a:noFill/>
            </a:ln>
          </p:spPr>
        </p:pic>
        <p:pic>
          <p:nvPicPr>
            <p:cNvPr id="1013" name="Google Shape;1013;p146"/>
            <p:cNvPicPr preferRelativeResize="0"/>
            <p:nvPr/>
          </p:nvPicPr>
          <p:blipFill rotWithShape="1">
            <a:blip r:embed="rId6">
              <a:alphaModFix/>
            </a:blip>
            <a:srcRect b="0" l="0" r="0" t="0"/>
            <a:stretch/>
          </p:blipFill>
          <p:spPr>
            <a:xfrm>
              <a:off x="586598" y="751514"/>
              <a:ext cx="847703" cy="1470209"/>
            </a:xfrm>
            <a:prstGeom prst="rect">
              <a:avLst/>
            </a:prstGeom>
            <a:noFill/>
            <a:ln>
              <a:noFill/>
            </a:ln>
          </p:spPr>
        </p:pic>
        <p:pic>
          <p:nvPicPr>
            <p:cNvPr id="1014" name="Google Shape;1014;p146"/>
            <p:cNvPicPr preferRelativeResize="0"/>
            <p:nvPr/>
          </p:nvPicPr>
          <p:blipFill rotWithShape="1">
            <a:blip r:embed="rId7">
              <a:alphaModFix/>
            </a:blip>
            <a:srcRect b="0" l="0" r="0" t="0"/>
            <a:stretch/>
          </p:blipFill>
          <p:spPr>
            <a:xfrm>
              <a:off x="1160333" y="1090729"/>
              <a:ext cx="633895" cy="1636765"/>
            </a:xfrm>
            <a:prstGeom prst="rect">
              <a:avLst/>
            </a:prstGeom>
            <a:noFill/>
            <a:ln>
              <a:noFill/>
            </a:ln>
          </p:spPr>
        </p:pic>
        <p:pic>
          <p:nvPicPr>
            <p:cNvPr id="1015" name="Google Shape;1015;p146"/>
            <p:cNvPicPr preferRelativeResize="0"/>
            <p:nvPr/>
          </p:nvPicPr>
          <p:blipFill rotWithShape="1">
            <a:blip r:embed="rId8">
              <a:alphaModFix/>
            </a:blip>
            <a:srcRect b="0" l="0" r="0" t="0"/>
            <a:stretch/>
          </p:blipFill>
          <p:spPr>
            <a:xfrm>
              <a:off x="287902" y="1794811"/>
              <a:ext cx="919372" cy="1561582"/>
            </a:xfrm>
            <a:prstGeom prst="rect">
              <a:avLst/>
            </a:prstGeom>
            <a:noFill/>
            <a:ln>
              <a:noFill/>
            </a:ln>
          </p:spPr>
        </p:pic>
        <p:pic>
          <p:nvPicPr>
            <p:cNvPr id="1016" name="Google Shape;1016;p146"/>
            <p:cNvPicPr preferRelativeResize="0"/>
            <p:nvPr/>
          </p:nvPicPr>
          <p:blipFill rotWithShape="1">
            <a:blip r:embed="rId9">
              <a:alphaModFix/>
            </a:blip>
            <a:srcRect b="0" l="0" r="0" t="0"/>
            <a:stretch/>
          </p:blipFill>
          <p:spPr>
            <a:xfrm>
              <a:off x="851796" y="1918845"/>
              <a:ext cx="1381510" cy="1783581"/>
            </a:xfrm>
            <a:prstGeom prst="rect">
              <a:avLst/>
            </a:prstGeom>
            <a:noFill/>
            <a:ln>
              <a:noFill/>
            </a:ln>
          </p:spPr>
        </p:pic>
        <p:pic>
          <p:nvPicPr>
            <p:cNvPr id="1017" name="Google Shape;1017;p146"/>
            <p:cNvPicPr preferRelativeResize="0"/>
            <p:nvPr/>
          </p:nvPicPr>
          <p:blipFill rotWithShape="1">
            <a:blip r:embed="rId10">
              <a:alphaModFix/>
            </a:blip>
            <a:srcRect b="0" l="0" r="0" t="0"/>
            <a:stretch/>
          </p:blipFill>
          <p:spPr>
            <a:xfrm>
              <a:off x="1884700" y="1461097"/>
              <a:ext cx="502350" cy="1699288"/>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EFF6"/>
        </a:solidFill>
      </p:bgPr>
    </p:bg>
    <p:spTree>
      <p:nvGrpSpPr>
        <p:cNvPr id="570" name="Shape 570"/>
        <p:cNvGrpSpPr/>
        <p:nvPr/>
      </p:nvGrpSpPr>
      <p:grpSpPr>
        <a:xfrm>
          <a:off x="0" y="0"/>
          <a:ext cx="0" cy="0"/>
          <a:chOff x="0" y="0"/>
          <a:chExt cx="0" cy="0"/>
        </a:xfrm>
      </p:grpSpPr>
      <p:sp>
        <p:nvSpPr>
          <p:cNvPr id="571" name="Google Shape;571;p100"/>
          <p:cNvSpPr/>
          <p:nvPr/>
        </p:nvSpPr>
        <p:spPr>
          <a:xfrm>
            <a:off x="6539607" y="-43806"/>
            <a:ext cx="2604600" cy="5231100"/>
          </a:xfrm>
          <a:prstGeom prst="rect">
            <a:avLst/>
          </a:prstGeom>
          <a:solidFill>
            <a:srgbClr val="FF524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572" name="Google Shape;572;p100"/>
          <p:cNvGrpSpPr/>
          <p:nvPr/>
        </p:nvGrpSpPr>
        <p:grpSpPr>
          <a:xfrm>
            <a:off x="412588" y="283725"/>
            <a:ext cx="5305725" cy="865447"/>
            <a:chOff x="0" y="-152400"/>
            <a:chExt cx="14148600" cy="2307860"/>
          </a:xfrm>
        </p:grpSpPr>
        <p:sp>
          <p:nvSpPr>
            <p:cNvPr id="573" name="Google Shape;573;p100"/>
            <p:cNvSpPr/>
            <p:nvPr/>
          </p:nvSpPr>
          <p:spPr>
            <a:xfrm>
              <a:off x="0" y="2110160"/>
              <a:ext cx="14142300" cy="45300"/>
            </a:xfrm>
            <a:prstGeom prst="rect">
              <a:avLst/>
            </a:prstGeom>
            <a:solidFill>
              <a:srgbClr val="2B2B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4" name="Google Shape;574;p100"/>
            <p:cNvSpPr txBox="1"/>
            <p:nvPr/>
          </p:nvSpPr>
          <p:spPr>
            <a:xfrm>
              <a:off x="0" y="-152400"/>
              <a:ext cx="14148600" cy="16764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GB" sz="3800" u="none" cap="none" strike="noStrike">
                  <a:solidFill>
                    <a:srgbClr val="2B2B73"/>
                  </a:solidFill>
                  <a:latin typeface="Open Sans"/>
                  <a:ea typeface="Open Sans"/>
                  <a:cs typeface="Open Sans"/>
                  <a:sym typeface="Open Sans"/>
                </a:rPr>
                <a:t>Session Overview</a:t>
              </a:r>
              <a:endParaRPr sz="700"/>
            </a:p>
          </p:txBody>
        </p:sp>
      </p:grpSp>
      <p:pic>
        <p:nvPicPr>
          <p:cNvPr id="575" name="Google Shape;575;p100"/>
          <p:cNvPicPr preferRelativeResize="0"/>
          <p:nvPr/>
        </p:nvPicPr>
        <p:blipFill rotWithShape="1">
          <a:blip r:embed="rId3">
            <a:alphaModFix/>
          </a:blip>
          <a:srcRect b="8966" l="0" r="19614" t="0"/>
          <a:stretch/>
        </p:blipFill>
        <p:spPr>
          <a:xfrm>
            <a:off x="7128288" y="3441063"/>
            <a:ext cx="2015712" cy="1746237"/>
          </a:xfrm>
          <a:prstGeom prst="rect">
            <a:avLst/>
          </a:prstGeom>
          <a:noFill/>
          <a:ln>
            <a:noFill/>
          </a:ln>
        </p:spPr>
      </p:pic>
      <p:sp>
        <p:nvSpPr>
          <p:cNvPr id="576" name="Google Shape;576;p100"/>
          <p:cNvSpPr txBox="1"/>
          <p:nvPr/>
        </p:nvSpPr>
        <p:spPr>
          <a:xfrm>
            <a:off x="198275" y="1299200"/>
            <a:ext cx="6244200" cy="3075300"/>
          </a:xfrm>
          <a:prstGeom prst="rect">
            <a:avLst/>
          </a:prstGeom>
          <a:noFill/>
          <a:ln>
            <a:noFill/>
          </a:ln>
        </p:spPr>
        <p:txBody>
          <a:bodyPr anchorCtr="0" anchor="t" bIns="0" lIns="0" spcFirstLastPara="1" rIns="0" wrap="square" tIns="0">
            <a:noAutofit/>
          </a:bodyPr>
          <a:lstStyle/>
          <a:p>
            <a:pPr indent="-228600" lvl="1" marL="457200" rtl="0" algn="l">
              <a:lnSpc>
                <a:spcPct val="150000"/>
              </a:lnSpc>
              <a:spcBef>
                <a:spcPts val="0"/>
              </a:spcBef>
              <a:spcAft>
                <a:spcPts val="0"/>
              </a:spcAft>
              <a:buClr>
                <a:schemeClr val="dk1"/>
              </a:buClr>
              <a:buSzPts val="1800"/>
              <a:buChar char="•"/>
            </a:pPr>
            <a:r>
              <a:rPr b="1" lang="en-GB" sz="1800">
                <a:solidFill>
                  <a:srgbClr val="2B2B73"/>
                </a:solidFill>
                <a:latin typeface="Open Sans"/>
                <a:ea typeface="Open Sans"/>
                <a:cs typeface="Open Sans"/>
                <a:sym typeface="Open Sans"/>
              </a:rPr>
              <a:t>Introductions and Helpful Housekeeping</a:t>
            </a:r>
            <a:endParaRPr b="1" sz="1800">
              <a:solidFill>
                <a:srgbClr val="2B2B73"/>
              </a:solidFill>
              <a:latin typeface="Open Sans"/>
              <a:ea typeface="Open Sans"/>
              <a:cs typeface="Open Sans"/>
              <a:sym typeface="Open Sans"/>
            </a:endParaRPr>
          </a:p>
          <a:p>
            <a:pPr indent="-228600" lvl="1" marL="457200" rtl="0" algn="l">
              <a:lnSpc>
                <a:spcPct val="150000"/>
              </a:lnSpc>
              <a:spcBef>
                <a:spcPts val="0"/>
              </a:spcBef>
              <a:spcAft>
                <a:spcPts val="0"/>
              </a:spcAft>
              <a:buClr>
                <a:srgbClr val="2B2B73"/>
              </a:buClr>
              <a:buSzPts val="1800"/>
              <a:buFont typeface="Open Sans"/>
              <a:buChar char="•"/>
            </a:pPr>
            <a:r>
              <a:rPr b="1" lang="en-GB" sz="1800">
                <a:solidFill>
                  <a:srgbClr val="2B2B73"/>
                </a:solidFill>
                <a:latin typeface="Open Sans"/>
                <a:ea typeface="Open Sans"/>
                <a:cs typeface="Open Sans"/>
                <a:sym typeface="Open Sans"/>
              </a:rPr>
              <a:t>Course Overview - Weekly Breakdowns</a:t>
            </a:r>
            <a:endParaRPr b="1" sz="1800">
              <a:solidFill>
                <a:srgbClr val="2B2B73"/>
              </a:solidFill>
              <a:latin typeface="Open Sans"/>
              <a:ea typeface="Open Sans"/>
              <a:cs typeface="Open Sans"/>
              <a:sym typeface="Open Sans"/>
            </a:endParaRPr>
          </a:p>
          <a:p>
            <a:pPr indent="-228600" lvl="1" marL="457200" rtl="0" algn="l">
              <a:lnSpc>
                <a:spcPct val="150000"/>
              </a:lnSpc>
              <a:spcBef>
                <a:spcPts val="0"/>
              </a:spcBef>
              <a:spcAft>
                <a:spcPts val="0"/>
              </a:spcAft>
              <a:buClr>
                <a:srgbClr val="2B2B73"/>
              </a:buClr>
              <a:buSzPts val="1800"/>
              <a:buFont typeface="Open Sans"/>
              <a:buChar char="•"/>
            </a:pPr>
            <a:r>
              <a:rPr b="1" lang="en-GB" sz="1800">
                <a:solidFill>
                  <a:srgbClr val="2B2B73"/>
                </a:solidFill>
                <a:latin typeface="Open Sans"/>
                <a:ea typeface="Open Sans"/>
                <a:cs typeface="Open Sans"/>
                <a:sym typeface="Open Sans"/>
              </a:rPr>
              <a:t>Aspirations, Impacts &amp; Why this matters</a:t>
            </a:r>
            <a:endParaRPr b="1" sz="1800">
              <a:solidFill>
                <a:srgbClr val="2B2B73"/>
              </a:solidFill>
              <a:latin typeface="Open Sans"/>
              <a:ea typeface="Open Sans"/>
              <a:cs typeface="Open Sans"/>
              <a:sym typeface="Open Sans"/>
            </a:endParaRPr>
          </a:p>
          <a:p>
            <a:pPr indent="-228600" lvl="1" marL="457200" rtl="0" algn="l">
              <a:lnSpc>
                <a:spcPct val="150000"/>
              </a:lnSpc>
              <a:spcBef>
                <a:spcPts val="0"/>
              </a:spcBef>
              <a:spcAft>
                <a:spcPts val="0"/>
              </a:spcAft>
              <a:buClr>
                <a:srgbClr val="2B2B73"/>
              </a:buClr>
              <a:buSzPts val="1800"/>
              <a:buFont typeface="Open Sans"/>
              <a:buChar char="•"/>
            </a:pPr>
            <a:r>
              <a:rPr b="1" lang="en-GB" sz="1800">
                <a:solidFill>
                  <a:srgbClr val="2B2B73"/>
                </a:solidFill>
                <a:latin typeface="Open Sans"/>
                <a:ea typeface="Open Sans"/>
                <a:cs typeface="Open Sans"/>
                <a:sym typeface="Open Sans"/>
              </a:rPr>
              <a:t>Expectations</a:t>
            </a:r>
            <a:endParaRPr b="1" sz="1800">
              <a:solidFill>
                <a:srgbClr val="2B2B73"/>
              </a:solidFill>
              <a:latin typeface="Open Sans"/>
              <a:ea typeface="Open Sans"/>
              <a:cs typeface="Open Sans"/>
              <a:sym typeface="Open Sans"/>
            </a:endParaRPr>
          </a:p>
          <a:p>
            <a:pPr indent="-228600" lvl="1" marL="457200" rtl="0" algn="l">
              <a:lnSpc>
                <a:spcPct val="150000"/>
              </a:lnSpc>
              <a:spcBef>
                <a:spcPts val="0"/>
              </a:spcBef>
              <a:spcAft>
                <a:spcPts val="0"/>
              </a:spcAft>
              <a:buClr>
                <a:srgbClr val="2B2B73"/>
              </a:buClr>
              <a:buSzPts val="1800"/>
              <a:buFont typeface="Open Sans"/>
              <a:buChar char="•"/>
            </a:pPr>
            <a:r>
              <a:rPr b="1" lang="en-GB" sz="1800">
                <a:solidFill>
                  <a:srgbClr val="2B2B73"/>
                </a:solidFill>
                <a:latin typeface="Open Sans"/>
                <a:ea typeface="Open Sans"/>
                <a:cs typeface="Open Sans"/>
                <a:sym typeface="Open Sans"/>
              </a:rPr>
              <a:t>Assistive Technology Course Overview</a:t>
            </a:r>
            <a:endParaRPr b="1" sz="1800">
              <a:solidFill>
                <a:srgbClr val="2B2B73"/>
              </a:solidFill>
              <a:latin typeface="Open Sans"/>
              <a:ea typeface="Open Sans"/>
              <a:cs typeface="Open Sans"/>
              <a:sym typeface="Open Sans"/>
            </a:endParaRPr>
          </a:p>
          <a:p>
            <a:pPr indent="-228600" lvl="1" marL="457200" rtl="0" algn="l">
              <a:lnSpc>
                <a:spcPct val="150000"/>
              </a:lnSpc>
              <a:spcBef>
                <a:spcPts val="0"/>
              </a:spcBef>
              <a:spcAft>
                <a:spcPts val="0"/>
              </a:spcAft>
              <a:buClr>
                <a:srgbClr val="2B2B73"/>
              </a:buClr>
              <a:buSzPts val="1800"/>
              <a:buFont typeface="Open Sans"/>
              <a:buChar char="•"/>
            </a:pPr>
            <a:r>
              <a:rPr b="1" lang="en-GB" sz="1800">
                <a:solidFill>
                  <a:srgbClr val="2B2B73"/>
                </a:solidFill>
                <a:latin typeface="Open Sans"/>
                <a:ea typeface="Open Sans"/>
                <a:cs typeface="Open Sans"/>
                <a:sym typeface="Open Sans"/>
              </a:rPr>
              <a:t>Needs Assessment Course Overview</a:t>
            </a:r>
            <a:endParaRPr b="1" sz="1800">
              <a:solidFill>
                <a:srgbClr val="2B2B73"/>
              </a:solidFill>
              <a:latin typeface="Open Sans"/>
              <a:ea typeface="Open Sans"/>
              <a:cs typeface="Open Sans"/>
              <a:sym typeface="Open Sans"/>
            </a:endParaRPr>
          </a:p>
          <a:p>
            <a:pPr indent="-228600" lvl="1" marL="457200" rtl="0" algn="l">
              <a:lnSpc>
                <a:spcPct val="150000"/>
              </a:lnSpc>
              <a:spcBef>
                <a:spcPts val="0"/>
              </a:spcBef>
              <a:spcAft>
                <a:spcPts val="0"/>
              </a:spcAft>
              <a:buClr>
                <a:srgbClr val="2B2B73"/>
              </a:buClr>
              <a:buSzPts val="1800"/>
              <a:buFont typeface="Open Sans"/>
              <a:buChar char="•"/>
            </a:pPr>
            <a:r>
              <a:rPr b="1" lang="en-GB" sz="1800">
                <a:solidFill>
                  <a:srgbClr val="2B2B73"/>
                </a:solidFill>
                <a:latin typeface="Open Sans"/>
                <a:ea typeface="Open Sans"/>
                <a:cs typeface="Open Sans"/>
                <a:sym typeface="Open Sans"/>
              </a:rPr>
              <a:t>Support</a:t>
            </a:r>
            <a:endParaRPr b="1" sz="1800">
              <a:solidFill>
                <a:srgbClr val="2B2B73"/>
              </a:solidFill>
              <a:latin typeface="Open Sans"/>
              <a:ea typeface="Open Sans"/>
              <a:cs typeface="Open Sans"/>
              <a:sym typeface="Open Sans"/>
            </a:endParaRPr>
          </a:p>
          <a:p>
            <a:pPr indent="-228600" lvl="1" marL="457200" rtl="0" algn="l">
              <a:lnSpc>
                <a:spcPct val="150000"/>
              </a:lnSpc>
              <a:spcBef>
                <a:spcPts val="0"/>
              </a:spcBef>
              <a:spcAft>
                <a:spcPts val="0"/>
              </a:spcAft>
              <a:buClr>
                <a:srgbClr val="2B2B73"/>
              </a:buClr>
              <a:buSzPts val="1800"/>
              <a:buFont typeface="Open Sans"/>
              <a:buChar char="•"/>
            </a:pPr>
            <a:r>
              <a:rPr b="1" lang="en-GB" sz="1800">
                <a:solidFill>
                  <a:srgbClr val="2B2B73"/>
                </a:solidFill>
                <a:latin typeface="Open Sans"/>
                <a:ea typeface="Open Sans"/>
                <a:cs typeface="Open Sans"/>
                <a:sym typeface="Open Sans"/>
              </a:rPr>
              <a:t>Post Session Assignment</a:t>
            </a:r>
            <a:endParaRPr b="1" sz="1800">
              <a:solidFill>
                <a:srgbClr val="2B2B73"/>
              </a:solidFill>
              <a:latin typeface="Open Sans"/>
              <a:ea typeface="Open Sans"/>
              <a:cs typeface="Open Sans"/>
              <a:sym typeface="Open Sans"/>
            </a:endParaRPr>
          </a:p>
          <a:p>
            <a:pPr indent="-228600" lvl="1" marL="457200" rtl="0" algn="l">
              <a:lnSpc>
                <a:spcPct val="150000"/>
              </a:lnSpc>
              <a:spcBef>
                <a:spcPts val="0"/>
              </a:spcBef>
              <a:spcAft>
                <a:spcPts val="0"/>
              </a:spcAft>
              <a:buClr>
                <a:srgbClr val="2B2B73"/>
              </a:buClr>
              <a:buSzPts val="1800"/>
              <a:buFont typeface="Open Sans"/>
              <a:buChar char="•"/>
            </a:pPr>
            <a:r>
              <a:rPr b="1" lang="en-GB" sz="1800">
                <a:solidFill>
                  <a:srgbClr val="2B2B73"/>
                </a:solidFill>
                <a:latin typeface="Open Sans"/>
                <a:ea typeface="Open Sans"/>
                <a:cs typeface="Open Sans"/>
                <a:sym typeface="Open Sans"/>
              </a:rPr>
              <a:t>Questions and </a:t>
            </a:r>
            <a:r>
              <a:rPr b="1" lang="en-GB" sz="1800">
                <a:solidFill>
                  <a:srgbClr val="2B2B73"/>
                </a:solidFill>
                <a:latin typeface="Open Sans"/>
                <a:ea typeface="Open Sans"/>
                <a:cs typeface="Open Sans"/>
                <a:sym typeface="Open Sans"/>
              </a:rPr>
              <a:t>Reflections</a:t>
            </a:r>
            <a:r>
              <a:rPr b="1" lang="en-GB" sz="1800">
                <a:solidFill>
                  <a:srgbClr val="2B2B73"/>
                </a:solidFill>
                <a:latin typeface="Open Sans"/>
                <a:ea typeface="Open Sans"/>
                <a:cs typeface="Open Sans"/>
                <a:sym typeface="Open Sans"/>
              </a:rPr>
              <a:t> </a:t>
            </a:r>
            <a:endParaRPr b="1" sz="1800">
              <a:solidFill>
                <a:srgbClr val="2B2B73"/>
              </a:solidFill>
              <a:latin typeface="Open Sans"/>
              <a:ea typeface="Open Sans"/>
              <a:cs typeface="Open Sans"/>
              <a:sym typeface="Open Sans"/>
            </a:endParaRPr>
          </a:p>
        </p:txBody>
      </p:sp>
      <p:pic>
        <p:nvPicPr>
          <p:cNvPr id="577" name="Google Shape;577;p100"/>
          <p:cNvPicPr preferRelativeResize="0"/>
          <p:nvPr/>
        </p:nvPicPr>
        <p:blipFill rotWithShape="1">
          <a:blip r:embed="rId4">
            <a:alphaModFix/>
          </a:blip>
          <a:srcRect b="25433" l="0" r="0" t="17567"/>
          <a:stretch/>
        </p:blipFill>
        <p:spPr>
          <a:xfrm>
            <a:off x="6683605" y="1754312"/>
            <a:ext cx="2325455" cy="1060362"/>
          </a:xfrm>
          <a:prstGeom prst="rect">
            <a:avLst/>
          </a:prstGeom>
          <a:noFill/>
          <a:ln>
            <a:noFill/>
          </a:ln>
        </p:spPr>
      </p:pic>
      <p:pic>
        <p:nvPicPr>
          <p:cNvPr id="578" name="Google Shape;578;p100"/>
          <p:cNvPicPr preferRelativeResize="0"/>
          <p:nvPr/>
        </p:nvPicPr>
        <p:blipFill rotWithShape="1">
          <a:blip r:embed="rId5">
            <a:alphaModFix/>
          </a:blip>
          <a:srcRect b="0" l="0" r="0" t="0"/>
          <a:stretch/>
        </p:blipFill>
        <p:spPr>
          <a:xfrm>
            <a:off x="6730798" y="287633"/>
            <a:ext cx="2231071" cy="5373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82" name="Shape 582"/>
        <p:cNvGrpSpPr/>
        <p:nvPr/>
      </p:nvGrpSpPr>
      <p:grpSpPr>
        <a:xfrm>
          <a:off x="0" y="0"/>
          <a:ext cx="0" cy="0"/>
          <a:chOff x="0" y="0"/>
          <a:chExt cx="0" cy="0"/>
        </a:xfrm>
      </p:grpSpPr>
      <p:sp>
        <p:nvSpPr>
          <p:cNvPr id="583" name="Google Shape;583;p101"/>
          <p:cNvSpPr/>
          <p:nvPr/>
        </p:nvSpPr>
        <p:spPr>
          <a:xfrm>
            <a:off x="1057200" y="1205100"/>
            <a:ext cx="7029600" cy="2733300"/>
          </a:xfrm>
          <a:prstGeom prst="rect">
            <a:avLst/>
          </a:prstGeom>
          <a:no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01"/>
          <p:cNvSpPr txBox="1"/>
          <p:nvPr>
            <p:ph type="title"/>
          </p:nvPr>
        </p:nvSpPr>
        <p:spPr>
          <a:xfrm>
            <a:off x="1792850" y="1386800"/>
            <a:ext cx="5758500" cy="166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800">
                <a:solidFill>
                  <a:schemeClr val="lt1"/>
                </a:solidFill>
              </a:rPr>
              <a:t>Course Overview</a:t>
            </a:r>
            <a:endParaRPr sz="4800">
              <a:solidFill>
                <a:schemeClr val="lt1"/>
              </a:solidFill>
            </a:endParaRPr>
          </a:p>
        </p:txBody>
      </p:sp>
      <p:pic>
        <p:nvPicPr>
          <p:cNvPr id="585" name="Google Shape;585;p101"/>
          <p:cNvPicPr preferRelativeResize="0"/>
          <p:nvPr/>
        </p:nvPicPr>
        <p:blipFill>
          <a:blip r:embed="rId3">
            <a:alphaModFix/>
          </a:blip>
          <a:stretch>
            <a:fillRect/>
          </a:stretch>
        </p:blipFill>
        <p:spPr>
          <a:xfrm>
            <a:off x="2010300" y="698100"/>
            <a:ext cx="4762500" cy="476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102"/>
          <p:cNvSpPr txBox="1"/>
          <p:nvPr>
            <p:ph type="title"/>
          </p:nvPr>
        </p:nvSpPr>
        <p:spPr>
          <a:xfrm>
            <a:off x="0" y="-16500"/>
            <a:ext cx="9144000" cy="5013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Course Overview: Breakdown</a:t>
            </a:r>
            <a:endParaRPr>
              <a:solidFill>
                <a:schemeClr val="lt2"/>
              </a:solidFill>
            </a:endParaRPr>
          </a:p>
          <a:p>
            <a:pPr indent="0" lvl="0" marL="0" rtl="0" algn="l">
              <a:spcBef>
                <a:spcPts val="0"/>
              </a:spcBef>
              <a:spcAft>
                <a:spcPts val="0"/>
              </a:spcAft>
              <a:buNone/>
            </a:pPr>
            <a:r>
              <a:t/>
            </a:r>
            <a:endParaRPr sz="2000">
              <a:solidFill>
                <a:schemeClr val="lt2"/>
              </a:solidFill>
            </a:endParaRPr>
          </a:p>
        </p:txBody>
      </p:sp>
      <p:sp>
        <p:nvSpPr>
          <p:cNvPr id="591" name="Google Shape;591;p102"/>
          <p:cNvSpPr txBox="1"/>
          <p:nvPr/>
        </p:nvSpPr>
        <p:spPr>
          <a:xfrm>
            <a:off x="1414938" y="1379775"/>
            <a:ext cx="1740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600">
              <a:solidFill>
                <a:schemeClr val="dk2"/>
              </a:solidFill>
            </a:endParaRPr>
          </a:p>
        </p:txBody>
      </p:sp>
      <p:sp>
        <p:nvSpPr>
          <p:cNvPr id="592" name="Google Shape;592;p102"/>
          <p:cNvSpPr txBox="1"/>
          <p:nvPr/>
        </p:nvSpPr>
        <p:spPr>
          <a:xfrm>
            <a:off x="0" y="562838"/>
            <a:ext cx="8625300" cy="738900"/>
          </a:xfrm>
          <a:prstGeom prst="rect">
            <a:avLst/>
          </a:prstGeom>
          <a:solidFill>
            <a:schemeClr val="lt2"/>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rPr>
              <a:t>Week One: </a:t>
            </a:r>
            <a:r>
              <a:rPr lang="en-GB" sz="1800">
                <a:solidFill>
                  <a:schemeClr val="dk1"/>
                </a:solidFill>
              </a:rPr>
              <a:t>We will explore our mutual values and aspirations for the course - discuss why this course is so important and look over the materials</a:t>
            </a:r>
            <a:endParaRPr sz="1800">
              <a:solidFill>
                <a:schemeClr val="dk1"/>
              </a:solidFill>
            </a:endParaRPr>
          </a:p>
        </p:txBody>
      </p:sp>
      <p:sp>
        <p:nvSpPr>
          <p:cNvPr id="593" name="Google Shape;593;p102"/>
          <p:cNvSpPr txBox="1"/>
          <p:nvPr/>
        </p:nvSpPr>
        <p:spPr>
          <a:xfrm>
            <a:off x="498875" y="1301738"/>
            <a:ext cx="8684700" cy="738900"/>
          </a:xfrm>
          <a:prstGeom prst="rect">
            <a:avLst/>
          </a:prstGeom>
          <a:solidFill>
            <a:schemeClr val="dk1"/>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rPr>
              <a:t>Week Two:</a:t>
            </a:r>
            <a:r>
              <a:rPr lang="en-GB" sz="1800">
                <a:solidFill>
                  <a:schemeClr val="lt1"/>
                </a:solidFill>
              </a:rPr>
              <a:t>Together we will explore essential skills needed in regards to teaching and facilitation when running an online course</a:t>
            </a:r>
            <a:endParaRPr/>
          </a:p>
        </p:txBody>
      </p:sp>
      <p:sp>
        <p:nvSpPr>
          <p:cNvPr id="594" name="Google Shape;594;p102"/>
          <p:cNvSpPr txBox="1"/>
          <p:nvPr/>
        </p:nvSpPr>
        <p:spPr>
          <a:xfrm>
            <a:off x="-89000" y="2033463"/>
            <a:ext cx="8625300" cy="738900"/>
          </a:xfrm>
          <a:prstGeom prst="rect">
            <a:avLst/>
          </a:prstGeom>
          <a:solidFill>
            <a:schemeClr val="lt2"/>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rPr>
              <a:t>Week Three:</a:t>
            </a:r>
            <a:r>
              <a:rPr lang="en-GB" sz="1800">
                <a:solidFill>
                  <a:schemeClr val="dk1"/>
                </a:solidFill>
              </a:rPr>
              <a:t>This week we will discuss all things administration  and logistics including marking</a:t>
            </a:r>
            <a:endParaRPr b="1" sz="1800">
              <a:solidFill>
                <a:schemeClr val="dk1"/>
              </a:solidFill>
            </a:endParaRPr>
          </a:p>
        </p:txBody>
      </p:sp>
      <p:sp>
        <p:nvSpPr>
          <p:cNvPr id="595" name="Google Shape;595;p102"/>
          <p:cNvSpPr txBox="1"/>
          <p:nvPr/>
        </p:nvSpPr>
        <p:spPr>
          <a:xfrm>
            <a:off x="498875" y="2772375"/>
            <a:ext cx="8684700" cy="738900"/>
          </a:xfrm>
          <a:prstGeom prst="rect">
            <a:avLst/>
          </a:prstGeom>
          <a:solidFill>
            <a:schemeClr val="dk1"/>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rPr>
              <a:t>Week Four: </a:t>
            </a:r>
            <a:r>
              <a:rPr lang="en-GB" sz="1800">
                <a:solidFill>
                  <a:schemeClr val="lt1"/>
                </a:solidFill>
              </a:rPr>
              <a:t>First of two learner led weeks - This week you will go through activities in your portfolio including Marking a Mock Needs Assignment</a:t>
            </a:r>
            <a:endParaRPr/>
          </a:p>
        </p:txBody>
      </p:sp>
      <p:sp>
        <p:nvSpPr>
          <p:cNvPr id="596" name="Google Shape;596;p102"/>
          <p:cNvSpPr txBox="1"/>
          <p:nvPr/>
        </p:nvSpPr>
        <p:spPr>
          <a:xfrm>
            <a:off x="-89000" y="3504088"/>
            <a:ext cx="8625300" cy="738900"/>
          </a:xfrm>
          <a:prstGeom prst="rect">
            <a:avLst/>
          </a:prstGeom>
          <a:solidFill>
            <a:schemeClr val="lt2"/>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dk1"/>
                </a:solidFill>
              </a:rPr>
              <a:t>Week 5:</a:t>
            </a:r>
            <a:r>
              <a:rPr lang="en-GB" sz="1800">
                <a:solidFill>
                  <a:schemeClr val="dk1"/>
                </a:solidFill>
              </a:rPr>
              <a:t>The second learner led week- you will go through activities in your portfolio including recording a mock delivery session</a:t>
            </a:r>
            <a:endParaRPr b="1" sz="1800">
              <a:solidFill>
                <a:schemeClr val="dk1"/>
              </a:solidFill>
            </a:endParaRPr>
          </a:p>
        </p:txBody>
      </p:sp>
      <p:sp>
        <p:nvSpPr>
          <p:cNvPr id="597" name="Google Shape;597;p102"/>
          <p:cNvSpPr txBox="1"/>
          <p:nvPr/>
        </p:nvSpPr>
        <p:spPr>
          <a:xfrm>
            <a:off x="498875" y="4243000"/>
            <a:ext cx="8684700" cy="1015800"/>
          </a:xfrm>
          <a:prstGeom prst="rect">
            <a:avLst/>
          </a:prstGeom>
          <a:solidFill>
            <a:schemeClr val="dk1"/>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rPr>
              <a:t>Week Six : </a:t>
            </a:r>
            <a:r>
              <a:rPr lang="en-GB" sz="1800">
                <a:solidFill>
                  <a:schemeClr val="lt1"/>
                </a:solidFill>
              </a:rPr>
              <a:t>The last of the sessions - where we reflect on the course and discuss Next Steps</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pic>
        <p:nvPicPr>
          <p:cNvPr id="598" name="Google Shape;598;p102"/>
          <p:cNvPicPr preferRelativeResize="0"/>
          <p:nvPr/>
        </p:nvPicPr>
        <p:blipFill>
          <a:blip r:embed="rId3">
            <a:alphaModFix/>
          </a:blip>
          <a:stretch>
            <a:fillRect/>
          </a:stretch>
        </p:blipFill>
        <p:spPr>
          <a:xfrm>
            <a:off x="7185900" y="-785925"/>
            <a:ext cx="4762500" cy="4762500"/>
          </a:xfrm>
          <a:prstGeom prst="rect">
            <a:avLst/>
          </a:prstGeom>
          <a:noFill/>
          <a:ln>
            <a:noFill/>
          </a:ln>
        </p:spPr>
      </p:pic>
      <p:pic>
        <p:nvPicPr>
          <p:cNvPr id="599" name="Google Shape;599;p102"/>
          <p:cNvPicPr preferRelativeResize="0"/>
          <p:nvPr/>
        </p:nvPicPr>
        <p:blipFill>
          <a:blip r:embed="rId3">
            <a:alphaModFix/>
          </a:blip>
          <a:stretch>
            <a:fillRect/>
          </a:stretch>
        </p:blipFill>
        <p:spPr>
          <a:xfrm>
            <a:off x="-1468175" y="-135925"/>
            <a:ext cx="4762500" cy="4762500"/>
          </a:xfrm>
          <a:prstGeom prst="rect">
            <a:avLst/>
          </a:prstGeom>
          <a:noFill/>
          <a:ln>
            <a:noFill/>
          </a:ln>
        </p:spPr>
      </p:pic>
      <p:pic>
        <p:nvPicPr>
          <p:cNvPr id="600" name="Google Shape;600;p102"/>
          <p:cNvPicPr preferRelativeResize="0"/>
          <p:nvPr/>
        </p:nvPicPr>
        <p:blipFill>
          <a:blip r:embed="rId4">
            <a:alphaModFix/>
          </a:blip>
          <a:stretch>
            <a:fillRect/>
          </a:stretch>
        </p:blipFill>
        <p:spPr>
          <a:xfrm>
            <a:off x="7185900" y="688525"/>
            <a:ext cx="4762500" cy="4762500"/>
          </a:xfrm>
          <a:prstGeom prst="rect">
            <a:avLst/>
          </a:prstGeom>
          <a:noFill/>
          <a:ln>
            <a:noFill/>
          </a:ln>
        </p:spPr>
      </p:pic>
      <p:pic>
        <p:nvPicPr>
          <p:cNvPr id="601" name="Google Shape;601;p102"/>
          <p:cNvPicPr preferRelativeResize="0"/>
          <p:nvPr/>
        </p:nvPicPr>
        <p:blipFill>
          <a:blip r:embed="rId4">
            <a:alphaModFix/>
          </a:blip>
          <a:stretch>
            <a:fillRect/>
          </a:stretch>
        </p:blipFill>
        <p:spPr>
          <a:xfrm>
            <a:off x="-1468175" y="1379800"/>
            <a:ext cx="4762500" cy="4762500"/>
          </a:xfrm>
          <a:prstGeom prst="rect">
            <a:avLst/>
          </a:prstGeom>
          <a:noFill/>
          <a:ln>
            <a:noFill/>
          </a:ln>
        </p:spPr>
      </p:pic>
      <p:pic>
        <p:nvPicPr>
          <p:cNvPr id="602" name="Google Shape;602;p102"/>
          <p:cNvPicPr preferRelativeResize="0"/>
          <p:nvPr/>
        </p:nvPicPr>
        <p:blipFill>
          <a:blip r:embed="rId5">
            <a:alphaModFix/>
          </a:blip>
          <a:stretch>
            <a:fillRect/>
          </a:stretch>
        </p:blipFill>
        <p:spPr>
          <a:xfrm>
            <a:off x="7146325" y="2102700"/>
            <a:ext cx="4762500" cy="4762500"/>
          </a:xfrm>
          <a:prstGeom prst="rect">
            <a:avLst/>
          </a:prstGeom>
          <a:noFill/>
          <a:ln>
            <a:noFill/>
          </a:ln>
        </p:spPr>
      </p:pic>
      <p:pic>
        <p:nvPicPr>
          <p:cNvPr id="603" name="Google Shape;603;p102"/>
          <p:cNvPicPr preferRelativeResize="0"/>
          <p:nvPr/>
        </p:nvPicPr>
        <p:blipFill rotWithShape="1">
          <a:blip r:embed="rId6">
            <a:alphaModFix/>
          </a:blip>
          <a:srcRect b="0" l="-8100" r="8099" t="0"/>
          <a:stretch/>
        </p:blipFill>
        <p:spPr>
          <a:xfrm>
            <a:off x="5439875" y="2571750"/>
            <a:ext cx="4762500" cy="476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03"/>
          <p:cNvSpPr txBox="1"/>
          <p:nvPr>
            <p:ph idx="1" type="body"/>
          </p:nvPr>
        </p:nvSpPr>
        <p:spPr>
          <a:xfrm>
            <a:off x="-44450" y="1078600"/>
            <a:ext cx="4788000" cy="3331800"/>
          </a:xfrm>
          <a:prstGeom prst="rect">
            <a:avLst/>
          </a:prstGeom>
          <a:solidFill>
            <a:schemeClr val="lt2"/>
          </a:solidFill>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Clr>
                <a:schemeClr val="dk2"/>
              </a:buClr>
              <a:buSzPts val="1600"/>
              <a:buChar char="●"/>
            </a:pPr>
            <a:r>
              <a:rPr b="1" lang="en-GB">
                <a:solidFill>
                  <a:schemeClr val="dk2"/>
                </a:solidFill>
              </a:rPr>
              <a:t>Course Overview - Weekly Breakdowns</a:t>
            </a:r>
            <a:endParaRPr b="1">
              <a:solidFill>
                <a:schemeClr val="dk2"/>
              </a:solidFill>
            </a:endParaRPr>
          </a:p>
          <a:p>
            <a:pPr indent="-330200" lvl="0" marL="457200" rtl="0" algn="l">
              <a:lnSpc>
                <a:spcPct val="100000"/>
              </a:lnSpc>
              <a:spcBef>
                <a:spcPts val="1000"/>
              </a:spcBef>
              <a:spcAft>
                <a:spcPts val="0"/>
              </a:spcAft>
              <a:buClr>
                <a:schemeClr val="dk2"/>
              </a:buClr>
              <a:buSzPts val="1600"/>
              <a:buChar char="●"/>
            </a:pPr>
            <a:r>
              <a:rPr b="1" lang="en-GB">
                <a:solidFill>
                  <a:schemeClr val="dk2"/>
                </a:solidFill>
              </a:rPr>
              <a:t>Aspirations, Impacts &amp; Why this matters</a:t>
            </a:r>
            <a:endParaRPr b="1">
              <a:solidFill>
                <a:schemeClr val="dk2"/>
              </a:solidFill>
            </a:endParaRPr>
          </a:p>
          <a:p>
            <a:pPr indent="-330200" lvl="0" marL="457200" rtl="0" algn="l">
              <a:lnSpc>
                <a:spcPct val="100000"/>
              </a:lnSpc>
              <a:spcBef>
                <a:spcPts val="1000"/>
              </a:spcBef>
              <a:spcAft>
                <a:spcPts val="0"/>
              </a:spcAft>
              <a:buClr>
                <a:schemeClr val="dk2"/>
              </a:buClr>
              <a:buSzPts val="1600"/>
              <a:buChar char="●"/>
            </a:pPr>
            <a:r>
              <a:rPr b="1" lang="en-GB">
                <a:solidFill>
                  <a:schemeClr val="dk2"/>
                </a:solidFill>
              </a:rPr>
              <a:t>Expectations</a:t>
            </a:r>
            <a:endParaRPr b="1">
              <a:solidFill>
                <a:schemeClr val="dk2"/>
              </a:solidFill>
            </a:endParaRPr>
          </a:p>
          <a:p>
            <a:pPr indent="-330200" lvl="0" marL="457200" rtl="0" algn="l">
              <a:lnSpc>
                <a:spcPct val="100000"/>
              </a:lnSpc>
              <a:spcBef>
                <a:spcPts val="1000"/>
              </a:spcBef>
              <a:spcAft>
                <a:spcPts val="0"/>
              </a:spcAft>
              <a:buClr>
                <a:schemeClr val="dk2"/>
              </a:buClr>
              <a:buSzPts val="1600"/>
              <a:buChar char="●"/>
            </a:pPr>
            <a:r>
              <a:rPr b="1" lang="en-GB">
                <a:solidFill>
                  <a:schemeClr val="dk2"/>
                </a:solidFill>
              </a:rPr>
              <a:t>Assistive Technology Course Overview</a:t>
            </a:r>
            <a:endParaRPr b="1">
              <a:solidFill>
                <a:schemeClr val="dk2"/>
              </a:solidFill>
            </a:endParaRPr>
          </a:p>
          <a:p>
            <a:pPr indent="-330200" lvl="0" marL="457200" rtl="0" algn="l">
              <a:lnSpc>
                <a:spcPct val="100000"/>
              </a:lnSpc>
              <a:spcBef>
                <a:spcPts val="1000"/>
              </a:spcBef>
              <a:spcAft>
                <a:spcPts val="0"/>
              </a:spcAft>
              <a:buClr>
                <a:schemeClr val="dk2"/>
              </a:buClr>
              <a:buSzPts val="1600"/>
              <a:buChar char="●"/>
            </a:pPr>
            <a:r>
              <a:rPr b="1" lang="en-GB">
                <a:solidFill>
                  <a:schemeClr val="dk2"/>
                </a:solidFill>
              </a:rPr>
              <a:t>Needs Assessment Course Overview</a:t>
            </a:r>
            <a:endParaRPr b="1">
              <a:solidFill>
                <a:schemeClr val="dk2"/>
              </a:solidFill>
            </a:endParaRPr>
          </a:p>
          <a:p>
            <a:pPr indent="-330200" lvl="0" marL="457200" rtl="0" algn="l">
              <a:lnSpc>
                <a:spcPct val="100000"/>
              </a:lnSpc>
              <a:spcBef>
                <a:spcPts val="1000"/>
              </a:spcBef>
              <a:spcAft>
                <a:spcPts val="0"/>
              </a:spcAft>
              <a:buClr>
                <a:schemeClr val="dk2"/>
              </a:buClr>
              <a:buSzPts val="1600"/>
              <a:buChar char="●"/>
            </a:pPr>
            <a:r>
              <a:rPr b="1" lang="en-GB">
                <a:solidFill>
                  <a:schemeClr val="dk2"/>
                </a:solidFill>
              </a:rPr>
              <a:t>Support</a:t>
            </a:r>
            <a:endParaRPr b="1">
              <a:solidFill>
                <a:schemeClr val="dk2"/>
              </a:solidFill>
            </a:endParaRPr>
          </a:p>
          <a:p>
            <a:pPr indent="-330200" lvl="0" marL="457200" rtl="0" algn="l">
              <a:lnSpc>
                <a:spcPct val="100000"/>
              </a:lnSpc>
              <a:spcBef>
                <a:spcPts val="1000"/>
              </a:spcBef>
              <a:spcAft>
                <a:spcPts val="0"/>
              </a:spcAft>
              <a:buClr>
                <a:schemeClr val="dk2"/>
              </a:buClr>
              <a:buSzPts val="1600"/>
              <a:buChar char="●"/>
            </a:pPr>
            <a:r>
              <a:rPr b="1" lang="en-GB">
                <a:solidFill>
                  <a:schemeClr val="dk2"/>
                </a:solidFill>
              </a:rPr>
              <a:t>Post Session Assignment</a:t>
            </a:r>
            <a:endParaRPr b="1">
              <a:solidFill>
                <a:schemeClr val="dk2"/>
              </a:solidFill>
            </a:endParaRPr>
          </a:p>
          <a:p>
            <a:pPr indent="-330200" lvl="0" marL="457200" rtl="0" algn="l">
              <a:lnSpc>
                <a:spcPct val="100000"/>
              </a:lnSpc>
              <a:spcBef>
                <a:spcPts val="1000"/>
              </a:spcBef>
              <a:spcAft>
                <a:spcPts val="0"/>
              </a:spcAft>
              <a:buClr>
                <a:schemeClr val="dk2"/>
              </a:buClr>
              <a:buSzPts val="1600"/>
              <a:buChar char="●"/>
            </a:pPr>
            <a:r>
              <a:rPr b="1" lang="en-GB">
                <a:solidFill>
                  <a:schemeClr val="dk2"/>
                </a:solidFill>
              </a:rPr>
              <a:t>Questions and Reflections </a:t>
            </a:r>
            <a:endParaRPr b="1">
              <a:solidFill>
                <a:schemeClr val="dk2"/>
              </a:solidFill>
            </a:endParaRPr>
          </a:p>
          <a:p>
            <a:pPr indent="0" lvl="0" marL="0" rtl="0" algn="l">
              <a:lnSpc>
                <a:spcPct val="100000"/>
              </a:lnSpc>
              <a:spcBef>
                <a:spcPts val="1000"/>
              </a:spcBef>
              <a:spcAft>
                <a:spcPts val="0"/>
              </a:spcAft>
              <a:buNone/>
            </a:pPr>
            <a:r>
              <a:t/>
            </a:r>
            <a:endParaRPr/>
          </a:p>
        </p:txBody>
      </p:sp>
      <p:sp>
        <p:nvSpPr>
          <p:cNvPr id="609" name="Google Shape;609;p103"/>
          <p:cNvSpPr txBox="1"/>
          <p:nvPr>
            <p:ph type="title"/>
          </p:nvPr>
        </p:nvSpPr>
        <p:spPr>
          <a:xfrm>
            <a:off x="0" y="-16500"/>
            <a:ext cx="9144000" cy="878700"/>
          </a:xfrm>
          <a:prstGeom prst="rect">
            <a:avLst/>
          </a:prstGeom>
          <a:solidFill>
            <a:schemeClr val="dk2"/>
          </a:solidFill>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2"/>
                </a:solidFill>
              </a:rPr>
              <a:t>Course Overview: Week One Breakdown</a:t>
            </a:r>
            <a:endParaRPr>
              <a:solidFill>
                <a:schemeClr val="lt2"/>
              </a:solidFill>
            </a:endParaRPr>
          </a:p>
          <a:p>
            <a:pPr indent="0" lvl="0" marL="0" rtl="0" algn="l">
              <a:spcBef>
                <a:spcPts val="0"/>
              </a:spcBef>
              <a:spcAft>
                <a:spcPts val="0"/>
              </a:spcAft>
              <a:buNone/>
            </a:pPr>
            <a:r>
              <a:rPr lang="en-GB" sz="2000">
                <a:solidFill>
                  <a:schemeClr val="lt2"/>
                </a:solidFill>
              </a:rPr>
              <a:t>Session Overview and </a:t>
            </a:r>
            <a:r>
              <a:rPr lang="en-GB" sz="2000">
                <a:solidFill>
                  <a:schemeClr val="lt2"/>
                </a:solidFill>
              </a:rPr>
              <a:t>Assignments</a:t>
            </a:r>
            <a:endParaRPr sz="2000">
              <a:solidFill>
                <a:schemeClr val="lt2"/>
              </a:solidFill>
            </a:endParaRPr>
          </a:p>
        </p:txBody>
      </p:sp>
      <p:pic>
        <p:nvPicPr>
          <p:cNvPr id="610" name="Google Shape;610;p103"/>
          <p:cNvPicPr preferRelativeResize="0"/>
          <p:nvPr/>
        </p:nvPicPr>
        <p:blipFill rotWithShape="1">
          <a:blip r:embed="rId3">
            <a:alphaModFix/>
          </a:blip>
          <a:srcRect b="0" l="0" r="0" t="0"/>
          <a:stretch/>
        </p:blipFill>
        <p:spPr>
          <a:xfrm>
            <a:off x="7826650" y="4800770"/>
            <a:ext cx="1131301" cy="272456"/>
          </a:xfrm>
          <a:prstGeom prst="rect">
            <a:avLst/>
          </a:prstGeom>
          <a:noFill/>
          <a:ln>
            <a:noFill/>
          </a:ln>
        </p:spPr>
      </p:pic>
      <p:sp>
        <p:nvSpPr>
          <p:cNvPr id="611" name="Google Shape;611;p103"/>
          <p:cNvSpPr txBox="1"/>
          <p:nvPr/>
        </p:nvSpPr>
        <p:spPr>
          <a:xfrm>
            <a:off x="4812550" y="1078600"/>
            <a:ext cx="4275900" cy="34119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rPr>
              <a:t>Post session Assignments </a:t>
            </a:r>
            <a:endParaRPr b="1">
              <a:solidFill>
                <a:schemeClr val="lt1"/>
              </a:solidFill>
            </a:endParaRPr>
          </a:p>
          <a:p>
            <a:pPr indent="0" lvl="0" marL="0" rtl="0" algn="l">
              <a:spcBef>
                <a:spcPts val="0"/>
              </a:spcBef>
              <a:spcAft>
                <a:spcPts val="0"/>
              </a:spcAft>
              <a:buNone/>
            </a:pPr>
            <a:r>
              <a:rPr b="1" lang="en-GB">
                <a:solidFill>
                  <a:schemeClr val="lt1"/>
                </a:solidFill>
              </a:rPr>
              <a:t>(No Marked Assignments This Week)</a:t>
            </a:r>
            <a:endParaRPr b="1">
              <a:solidFill>
                <a:schemeClr val="lt1"/>
              </a:solidFill>
            </a:endParaRPr>
          </a:p>
          <a:p>
            <a:pPr indent="0" lvl="0" marL="0" rtl="0" algn="l">
              <a:spcBef>
                <a:spcPts val="0"/>
              </a:spcBef>
              <a:spcAft>
                <a:spcPts val="0"/>
              </a:spcAft>
              <a:buNone/>
            </a:pPr>
            <a:r>
              <a:t/>
            </a:r>
            <a:endParaRPr b="1">
              <a:solidFill>
                <a:schemeClr val="lt1"/>
              </a:solidFill>
            </a:endParaRPr>
          </a:p>
          <a:p>
            <a:pPr indent="-317500" lvl="0" marL="457200" rtl="0" algn="l">
              <a:spcBef>
                <a:spcPts val="0"/>
              </a:spcBef>
              <a:spcAft>
                <a:spcPts val="0"/>
              </a:spcAft>
              <a:buClr>
                <a:schemeClr val="lt1"/>
              </a:buClr>
              <a:buSzPts val="1400"/>
              <a:buChar char="●"/>
            </a:pPr>
            <a:r>
              <a:rPr b="1" lang="en-GB">
                <a:solidFill>
                  <a:schemeClr val="lt1"/>
                </a:solidFill>
              </a:rPr>
              <a:t>Disability laws or policies within your regions -</a:t>
            </a:r>
            <a:endParaRPr b="1">
              <a:solidFill>
                <a:schemeClr val="lt1"/>
              </a:solidFill>
            </a:endParaRPr>
          </a:p>
          <a:p>
            <a:pPr indent="-317500" lvl="0" marL="457200" rtl="0" algn="l">
              <a:spcBef>
                <a:spcPts val="1000"/>
              </a:spcBef>
              <a:spcAft>
                <a:spcPts val="0"/>
              </a:spcAft>
              <a:buClr>
                <a:schemeClr val="lt1"/>
              </a:buClr>
              <a:buSzPts val="1400"/>
              <a:buChar char="●"/>
            </a:pPr>
            <a:r>
              <a:rPr b="1" lang="en-GB">
                <a:solidFill>
                  <a:schemeClr val="lt1"/>
                </a:solidFill>
              </a:rPr>
              <a:t>Models of disability - how are these relevant?</a:t>
            </a:r>
            <a:endParaRPr b="1">
              <a:solidFill>
                <a:schemeClr val="lt1"/>
              </a:solidFill>
            </a:endParaRPr>
          </a:p>
          <a:p>
            <a:pPr indent="-317500" lvl="0" marL="457200" rtl="0" algn="l">
              <a:spcBef>
                <a:spcPts val="1000"/>
              </a:spcBef>
              <a:spcAft>
                <a:spcPts val="0"/>
              </a:spcAft>
              <a:buClr>
                <a:schemeClr val="lt1"/>
              </a:buClr>
              <a:buSzPts val="1400"/>
              <a:buChar char="●"/>
            </a:pPr>
            <a:r>
              <a:rPr b="1" lang="en-GB">
                <a:solidFill>
                  <a:schemeClr val="lt1"/>
                </a:solidFill>
              </a:rPr>
              <a:t>Barriers - how can this impact the assessment experience </a:t>
            </a:r>
            <a:endParaRPr b="1">
              <a:solidFill>
                <a:schemeClr val="lt1"/>
              </a:solidFill>
            </a:endParaRPr>
          </a:p>
          <a:p>
            <a:pPr indent="-317500" lvl="0" marL="457200" rtl="0" algn="l">
              <a:spcBef>
                <a:spcPts val="1000"/>
              </a:spcBef>
              <a:spcAft>
                <a:spcPts val="0"/>
              </a:spcAft>
              <a:buClr>
                <a:schemeClr val="lt1"/>
              </a:buClr>
              <a:buSzPts val="1400"/>
              <a:buChar char="●"/>
            </a:pPr>
            <a:r>
              <a:rPr b="1" lang="en-GB">
                <a:solidFill>
                  <a:schemeClr val="lt1"/>
                </a:solidFill>
              </a:rPr>
              <a:t>Impacts for your community </a:t>
            </a:r>
            <a:endParaRPr b="1">
              <a:solidFill>
                <a:schemeClr val="lt1"/>
              </a:solidFill>
            </a:endParaRPr>
          </a:p>
          <a:p>
            <a:pPr indent="-317500" lvl="0" marL="457200" rtl="0" algn="l">
              <a:spcBef>
                <a:spcPts val="1000"/>
              </a:spcBef>
              <a:spcAft>
                <a:spcPts val="0"/>
              </a:spcAft>
              <a:buClr>
                <a:schemeClr val="lt1"/>
              </a:buClr>
              <a:buSzPts val="1400"/>
              <a:buChar char="●"/>
            </a:pPr>
            <a:r>
              <a:rPr b="1" lang="en-GB">
                <a:solidFill>
                  <a:schemeClr val="lt1"/>
                </a:solidFill>
              </a:rPr>
              <a:t>Revisit course materials </a:t>
            </a:r>
            <a:endParaRPr b="1">
              <a:solidFill>
                <a:schemeClr val="lt1"/>
              </a:solidFill>
            </a:endParaRPr>
          </a:p>
          <a:p>
            <a:pPr indent="0" lvl="0" marL="457200" rtl="0" algn="l">
              <a:spcBef>
                <a:spcPts val="1000"/>
              </a:spcBef>
              <a:spcAft>
                <a:spcPts val="0"/>
              </a:spcAft>
              <a:buNone/>
            </a:pPr>
            <a:r>
              <a:t/>
            </a:r>
            <a:endParaRPr b="1"/>
          </a:p>
        </p:txBody>
      </p:sp>
      <p:sp>
        <p:nvSpPr>
          <p:cNvPr id="612" name="Google Shape;612;p103"/>
          <p:cNvSpPr/>
          <p:nvPr/>
        </p:nvSpPr>
        <p:spPr>
          <a:xfrm>
            <a:off x="3154975" y="4010375"/>
            <a:ext cx="2754900" cy="1179300"/>
          </a:xfrm>
          <a:prstGeom prst="wave">
            <a:avLst>
              <a:gd fmla="val 12500" name="adj1"/>
              <a:gd fmla="val 0" name="adj2"/>
            </a:avLst>
          </a:prstGeom>
          <a:solidFill>
            <a:srgbClr val="7373E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chemeClr val="lt1"/>
                </a:solidFill>
              </a:rPr>
              <a:t>Don’t forget you can connect with your peers on the moodle forum </a:t>
            </a:r>
            <a:endParaRPr b="1">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Diversity&amp;Ability">
  <a:themeElements>
    <a:clrScheme name="Simple Light">
      <a:dk1>
        <a:srgbClr val="2B2B73"/>
      </a:dk1>
      <a:lt1>
        <a:srgbClr val="E9EFF6"/>
      </a:lt1>
      <a:dk2>
        <a:srgbClr val="2B2B73"/>
      </a:dk2>
      <a:lt2>
        <a:srgbClr val="FCCCC7"/>
      </a:lt2>
      <a:accent1>
        <a:srgbClr val="FFAB40"/>
      </a:accent1>
      <a:accent2>
        <a:srgbClr val="212121"/>
      </a:accent2>
      <a:accent3>
        <a:srgbClr val="78909C"/>
      </a:accent3>
      <a:accent4>
        <a:srgbClr val="FFAB40"/>
      </a:accent4>
      <a:accent5>
        <a:srgbClr val="0097A7"/>
      </a:accent5>
      <a:accent6>
        <a:srgbClr val="E9EFF6"/>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ersity&amp;Ability">
  <a:themeElements>
    <a:clrScheme name="Simple Light">
      <a:dk1>
        <a:srgbClr val="2B2B73"/>
      </a:dk1>
      <a:lt1>
        <a:srgbClr val="E9EFF6"/>
      </a:lt1>
      <a:dk2>
        <a:srgbClr val="2B2B73"/>
      </a:dk2>
      <a:lt2>
        <a:srgbClr val="FCCCC7"/>
      </a:lt2>
      <a:accent1>
        <a:srgbClr val="FFAB40"/>
      </a:accent1>
      <a:accent2>
        <a:srgbClr val="212121"/>
      </a:accent2>
      <a:accent3>
        <a:srgbClr val="78909C"/>
      </a:accent3>
      <a:accent4>
        <a:srgbClr val="FFAB40"/>
      </a:accent4>
      <a:accent5>
        <a:srgbClr val="0097A7"/>
      </a:accent5>
      <a:accent6>
        <a:srgbClr val="E9EFF6"/>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