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e1da6ad346_0_1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6d13e0a78_0_68: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b6d13e0a7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6d13e0a78_0_2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b6d13e0a78_0_2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291550"/>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1 - Introduction to Assistive Technology</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1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66" name="Google Shape;166;p28"/>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67" name="Google Shape;167;p28"/>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68" name="Google Shape;168;p28"/>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1: Overview of the course and why this work matters</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1! This week we are focussing on understanding the aspirations, impacts &amp; meaning behind this work. We will also explore the models of disability, country-wide journey and the disability accords.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All week 1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457200" lvl="0" indent="-330200" algn="l" rtl="0">
              <a:spcBef>
                <a:spcPts val="0"/>
              </a:spcBef>
              <a:spcAft>
                <a:spcPts val="0"/>
              </a:spcAft>
              <a:buSzPts val="1600"/>
              <a:buChar char="●"/>
            </a:pPr>
            <a:r>
              <a:rPr lang="en" sz="1600"/>
              <a:t>Your first assignment: Letter to the Ministry of Education</a:t>
            </a:r>
            <a:endParaRPr sz="1600"/>
          </a:p>
          <a:p>
            <a:pPr marL="0" lvl="0" indent="0" algn="l" rtl="0">
              <a:spcBef>
                <a:spcPts val="1600"/>
              </a:spcBef>
              <a:spcAft>
                <a:spcPts val="0"/>
              </a:spcAft>
              <a:buNone/>
            </a:pPr>
            <a:r>
              <a:rPr lang="en" sz="1600"/>
              <a:t>You should then upload your portfolio to the moodle platform (as a link, PDF or powerpoint document)</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The Sustainable Development Goals - in depth exploration</a:t>
            </a:r>
            <a:endParaRPr sz="1600" b="1"/>
          </a:p>
          <a:p>
            <a:pPr marL="457200" lvl="0" indent="-330200" algn="l" rtl="0">
              <a:spcBef>
                <a:spcPts val="0"/>
              </a:spcBef>
              <a:spcAft>
                <a:spcPts val="0"/>
              </a:spcAft>
              <a:buSzPts val="1600"/>
              <a:buChar char="●"/>
            </a:pPr>
            <a:r>
              <a:rPr lang="en" sz="1600" b="1"/>
              <a:t>Models of disability - reframe your thinking</a:t>
            </a:r>
            <a:endParaRPr sz="1600" b="1"/>
          </a:p>
          <a:p>
            <a:pPr marL="457200" lvl="0" indent="-330200" algn="l" rtl="0">
              <a:spcBef>
                <a:spcPts val="0"/>
              </a:spcBef>
              <a:spcAft>
                <a:spcPts val="0"/>
              </a:spcAft>
              <a:buSzPts val="1600"/>
              <a:buChar char="●"/>
            </a:pPr>
            <a:r>
              <a:rPr lang="en" sz="1600" b="1"/>
              <a:t>Goal setting - your aspirations for this course</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1 -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The Sustainable development goals - in depth exploration</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9118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Choose </a:t>
            </a:r>
            <a:r>
              <a:rPr lang="en" b="1" dirty="0">
                <a:solidFill>
                  <a:schemeClr val="dk1"/>
                </a:solidFill>
              </a:rPr>
              <a:t>one goal</a:t>
            </a:r>
            <a:r>
              <a:rPr lang="en" dirty="0">
                <a:solidFill>
                  <a:schemeClr val="dk1"/>
                </a:solidFill>
              </a:rPr>
              <a:t> that you think your country is </a:t>
            </a:r>
            <a:r>
              <a:rPr lang="en" b="1" dirty="0">
                <a:solidFill>
                  <a:schemeClr val="dk1"/>
                </a:solidFill>
              </a:rPr>
              <a:t>already achieving</a:t>
            </a:r>
            <a:r>
              <a:rPr lang="en" dirty="0">
                <a:solidFill>
                  <a:schemeClr val="dk1"/>
                </a:solidFill>
              </a:rPr>
              <a:t> and a </a:t>
            </a:r>
            <a:r>
              <a:rPr lang="en" b="1" dirty="0">
                <a:solidFill>
                  <a:schemeClr val="dk1"/>
                </a:solidFill>
              </a:rPr>
              <a:t>2nd goal</a:t>
            </a:r>
            <a:r>
              <a:rPr lang="en" dirty="0">
                <a:solidFill>
                  <a:schemeClr val="dk1"/>
                </a:solidFill>
              </a:rPr>
              <a:t> that you think they </a:t>
            </a:r>
            <a:r>
              <a:rPr lang="en" b="1" dirty="0">
                <a:solidFill>
                  <a:schemeClr val="dk1"/>
                </a:solidFill>
              </a:rPr>
              <a:t>could do better</a:t>
            </a:r>
            <a:r>
              <a:rPr lang="en" dirty="0">
                <a:solidFill>
                  <a:schemeClr val="dk1"/>
                </a:solidFill>
              </a:rPr>
              <a:t>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Using the space below, add images, words, audio, video or pictures to tell us why you have chosen each goal. </a:t>
            </a:r>
            <a:endParaRPr dirty="0">
              <a:solidFill>
                <a:schemeClr val="dk1"/>
              </a:solidFill>
            </a:endParaRPr>
          </a:p>
        </p:txBody>
      </p:sp>
      <p:sp>
        <p:nvSpPr>
          <p:cNvPr id="128" name="Google Shape;128;p23"/>
          <p:cNvSpPr/>
          <p:nvPr/>
        </p:nvSpPr>
        <p:spPr>
          <a:xfrm>
            <a:off x="204075" y="2182275"/>
            <a:ext cx="4219800" cy="2753400"/>
          </a:xfrm>
          <a:prstGeom prst="roundRect">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4727450" y="2185700"/>
            <a:ext cx="4219800" cy="2753400"/>
          </a:xfrm>
          <a:prstGeom prst="roundRect">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p:nvPr/>
        </p:nvSpPr>
        <p:spPr>
          <a:xfrm>
            <a:off x="415350" y="2301125"/>
            <a:ext cx="34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We are achieving goal....</a:t>
            </a:r>
            <a:endParaRPr dirty="0">
              <a:solidFill>
                <a:schemeClr val="dk1"/>
              </a:solidFill>
            </a:endParaRPr>
          </a:p>
        </p:txBody>
      </p:sp>
      <p:sp>
        <p:nvSpPr>
          <p:cNvPr id="131" name="Google Shape;131;p23"/>
          <p:cNvSpPr txBox="1"/>
          <p:nvPr/>
        </p:nvSpPr>
        <p:spPr>
          <a:xfrm>
            <a:off x="4965150" y="2371650"/>
            <a:ext cx="34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We could do better at goal...</a:t>
            </a:r>
            <a:endParaRPr dirty="0">
              <a:solidFill>
                <a:schemeClr val="dk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Models of Disability - Reframe your thinking</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7" name="Google Shape;137;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8" name="Google Shape;138;p24"/>
          <p:cNvSpPr txBox="1"/>
          <p:nvPr/>
        </p:nvSpPr>
        <p:spPr>
          <a:xfrm>
            <a:off x="25825" y="1092850"/>
            <a:ext cx="911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In the video on the social model Atif spoke about how glasses have been normalised. </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Why do you think that glasses have been normalised as a piece of assistive technology? </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Share your thoughts below (in whatever format you would like e.g. text, image, mindmap, audio file, video etc.) </a:t>
            </a:r>
            <a:endParaRPr>
              <a:solidFill>
                <a:schemeClr val="dk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Goal setting - Your Aspirations for this Course</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4" name="Google Shape;144;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45" name="Google Shape;145;p25"/>
          <p:cNvSpPr txBox="1"/>
          <p:nvPr/>
        </p:nvSpPr>
        <p:spPr>
          <a:xfrm>
            <a:off x="25825" y="1092850"/>
            <a:ext cx="9118200" cy="74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course is designed to be full of information that you can apply to your own day-to-day life or work. </a:t>
            </a:r>
            <a:endParaRPr>
              <a:solidFill>
                <a:schemeClr val="dk1"/>
              </a:solidFill>
            </a:endParaRPr>
          </a:p>
          <a:p>
            <a:pPr marL="0" lvl="0" indent="0" algn="l" rtl="0">
              <a:spcBef>
                <a:spcPts val="1000"/>
              </a:spcBef>
              <a:spcAft>
                <a:spcPts val="1000"/>
              </a:spcAft>
              <a:buNone/>
            </a:pPr>
            <a:r>
              <a:rPr lang="en" b="1">
                <a:solidFill>
                  <a:schemeClr val="dk1"/>
                </a:solidFill>
              </a:rPr>
              <a:t>What would you like to get out of taking part in this course?</a:t>
            </a:r>
            <a:r>
              <a:rPr lang="en">
                <a:solidFill>
                  <a:schemeClr val="dk1"/>
                </a:solidFill>
              </a:rPr>
              <a:t> Write your goals below.  </a:t>
            </a:r>
            <a:endParaRPr>
              <a:solidFill>
                <a:schemeClr val="dk1"/>
              </a:solidFill>
            </a:endParaRPr>
          </a:p>
        </p:txBody>
      </p:sp>
      <p:sp>
        <p:nvSpPr>
          <p:cNvPr id="146" name="Google Shape;146;p25"/>
          <p:cNvSpPr txBox="1"/>
          <p:nvPr/>
        </p:nvSpPr>
        <p:spPr>
          <a:xfrm>
            <a:off x="158425" y="2143200"/>
            <a:ext cx="8840400" cy="1672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000"/>
              </a:spcBef>
              <a:spcAft>
                <a:spcPts val="0"/>
              </a:spcAft>
              <a:buNone/>
            </a:pPr>
            <a:r>
              <a:rPr lang="en" sz="1600" b="1">
                <a:solidFill>
                  <a:schemeClr val="dk1"/>
                </a:solidFill>
              </a:rPr>
              <a:t>Goal 1:</a:t>
            </a:r>
            <a:endParaRPr sz="1600" b="1">
              <a:solidFill>
                <a:schemeClr val="dk1"/>
              </a:solidFill>
            </a:endParaRPr>
          </a:p>
          <a:p>
            <a:pPr marL="0" lvl="0" indent="0" algn="l" rtl="0">
              <a:lnSpc>
                <a:spcPct val="200000"/>
              </a:lnSpc>
              <a:spcBef>
                <a:spcPts val="1000"/>
              </a:spcBef>
              <a:spcAft>
                <a:spcPts val="0"/>
              </a:spcAft>
              <a:buNone/>
            </a:pPr>
            <a:r>
              <a:rPr lang="en" sz="1600" b="1">
                <a:solidFill>
                  <a:schemeClr val="dk1"/>
                </a:solidFill>
              </a:rPr>
              <a:t>Goal 2:</a:t>
            </a:r>
            <a:endParaRPr sz="1600" b="1">
              <a:solidFill>
                <a:schemeClr val="dk1"/>
              </a:solidFill>
            </a:endParaRPr>
          </a:p>
          <a:p>
            <a:pPr marL="0" lvl="0" indent="0" algn="l" rtl="0">
              <a:lnSpc>
                <a:spcPct val="200000"/>
              </a:lnSpc>
              <a:spcBef>
                <a:spcPts val="1000"/>
              </a:spcBef>
              <a:spcAft>
                <a:spcPts val="1000"/>
              </a:spcAft>
              <a:buNone/>
            </a:pPr>
            <a:r>
              <a:rPr lang="en" sz="1600" b="1">
                <a:solidFill>
                  <a:schemeClr val="dk1"/>
                </a:solidFill>
              </a:rPr>
              <a:t>Goal 3:</a:t>
            </a:r>
            <a:endParaRPr sz="1600" b="1">
              <a:solidFill>
                <a:schemeClr val="dk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letter here. You should write between 200-250 words. </a:t>
            </a:r>
            <a:endParaRPr sz="1600"/>
          </a:p>
          <a:p>
            <a:pPr marL="0" lvl="0" indent="0" algn="l" rtl="0">
              <a:spcBef>
                <a:spcPts val="1600"/>
              </a:spcBef>
              <a:spcAft>
                <a:spcPts val="0"/>
              </a:spcAft>
              <a:buNone/>
            </a:pPr>
            <a:r>
              <a:rPr lang="en" sz="1600"/>
              <a:t>The full letter task assignment brief is available via moodle.</a:t>
            </a:r>
            <a:endParaRPr sz="1600"/>
          </a:p>
          <a:p>
            <a:pPr marL="0" lvl="0" indent="0" algn="l" rtl="0">
              <a:spcBef>
                <a:spcPts val="1600"/>
              </a:spcBef>
              <a:spcAft>
                <a:spcPts val="0"/>
              </a:spcAft>
              <a:buNone/>
            </a:pPr>
            <a:r>
              <a:rPr lang="en" sz="1600"/>
              <a:t>You can resize this textbox if necessary or continue onto a new slide. </a:t>
            </a:r>
            <a:endParaRPr sz="1600"/>
          </a:p>
          <a:p>
            <a:pPr marL="0" lvl="0" indent="0" algn="l" rtl="0">
              <a:spcBef>
                <a:spcPts val="1600"/>
              </a:spcBef>
              <a:spcAft>
                <a:spcPts val="0"/>
              </a:spcAft>
              <a:buNone/>
            </a:pPr>
            <a:r>
              <a:rPr lang="en" sz="1600"/>
              <a:t>We are happy for you to upload an audio or video of your assignment or to create and upload a mindmap, if you would prefer. </a:t>
            </a:r>
            <a:endParaRPr sz="1600"/>
          </a:p>
          <a:p>
            <a:pPr marL="0" lvl="0" indent="0" algn="l" rtl="0">
              <a:spcBef>
                <a:spcPts val="1600"/>
              </a:spcBef>
              <a:spcAft>
                <a:spcPts val="0"/>
              </a:spcAft>
              <a:buNone/>
            </a:pPr>
            <a:r>
              <a:rPr lang="en" sz="1600"/>
              <a:t>(You can delete this text)</a:t>
            </a:r>
            <a:endParaRPr sz="1600"/>
          </a:p>
          <a:p>
            <a:pPr marL="0" lvl="0" indent="0" algn="l" rtl="0">
              <a:spcBef>
                <a:spcPts val="1600"/>
              </a:spcBef>
              <a:spcAft>
                <a:spcPts val="0"/>
              </a:spcAft>
              <a:buNone/>
            </a:pP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52" name="Google Shape;152;p26"/>
          <p:cNvSpPr txBox="1">
            <a:spLocks noGrp="1"/>
          </p:cNvSpPr>
          <p:nvPr>
            <p:ph type="title"/>
          </p:nvPr>
        </p:nvSpPr>
        <p:spPr>
          <a:xfrm>
            <a:off x="0" y="0"/>
            <a:ext cx="2757300" cy="51435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t>Week 1 - Assignment </a:t>
            </a:r>
            <a:endParaRPr sz="2200" b="1" dirty="0"/>
          </a:p>
          <a:p>
            <a:pPr marL="0" lvl="0" indent="0" algn="l" rtl="0">
              <a:spcBef>
                <a:spcPts val="0"/>
              </a:spcBef>
              <a:spcAft>
                <a:spcPts val="0"/>
              </a:spcAft>
              <a:buNone/>
            </a:pPr>
            <a:endParaRPr sz="2200" b="1" dirty="0"/>
          </a:p>
          <a:p>
            <a:pPr marL="0" lvl="0" indent="0" algn="l" rtl="0">
              <a:spcBef>
                <a:spcPts val="0"/>
              </a:spcBef>
              <a:spcAft>
                <a:spcPts val="0"/>
              </a:spcAft>
              <a:buNone/>
            </a:pPr>
            <a:r>
              <a:rPr lang="en" sz="1800" b="1" dirty="0"/>
              <a:t>Use this space to complete assignment 1.</a:t>
            </a:r>
            <a:endParaRPr sz="1800" b="1" dirty="0"/>
          </a:p>
          <a:p>
            <a:pPr marL="0" lvl="0" indent="0" algn="l" rtl="0">
              <a:spcBef>
                <a:spcPts val="0"/>
              </a:spcBef>
              <a:spcAft>
                <a:spcPts val="0"/>
              </a:spcAft>
              <a:buNone/>
            </a:pPr>
            <a:endParaRPr sz="1800" b="1" dirty="0">
              <a:solidFill>
                <a:srgbClr val="E9EFF6"/>
              </a:solidFill>
            </a:endParaRPr>
          </a:p>
          <a:p>
            <a:pPr marL="0" lvl="0" indent="0" algn="l" rtl="0">
              <a:spcBef>
                <a:spcPts val="0"/>
              </a:spcBef>
              <a:spcAft>
                <a:spcPts val="0"/>
              </a:spcAft>
              <a:buNone/>
            </a:pPr>
            <a:r>
              <a:rPr lang="en" sz="1400" b="1" dirty="0">
                <a:solidFill>
                  <a:srgbClr val="333333"/>
                </a:solidFill>
              </a:rPr>
              <a:t>Write a letter of between 250-500 words addressed to the Minister for Education from the perspective of a PWD, highlighting the impact of the signed Disability Accords  on daily living, education, and workplace.  </a:t>
            </a:r>
            <a:endParaRPr sz="1400" b="1" dirty="0">
              <a:solidFill>
                <a:srgbClr val="333333"/>
              </a:solidFill>
            </a:endParaRPr>
          </a:p>
          <a:p>
            <a:pPr marL="0" lvl="0" indent="0" algn="l" rtl="0">
              <a:spcBef>
                <a:spcPts val="0"/>
              </a:spcBef>
              <a:spcAft>
                <a:spcPts val="0"/>
              </a:spcAft>
              <a:buNone/>
            </a:pPr>
            <a:endParaRPr sz="1800" b="1" dirty="0">
              <a:solidFill>
                <a:srgbClr val="E9EFF6"/>
              </a:solidFill>
            </a:endParaRPr>
          </a:p>
          <a:p>
            <a:pPr marL="0" lvl="0" indent="0" algn="l" rtl="0">
              <a:spcBef>
                <a:spcPts val="0"/>
              </a:spcBef>
              <a:spcAft>
                <a:spcPts val="0"/>
              </a:spcAft>
              <a:buNone/>
            </a:pPr>
            <a:r>
              <a:rPr lang="en" sz="1800" b="1" dirty="0">
                <a:solidFill>
                  <a:srgbClr val="E9EFF6"/>
                </a:solidFill>
              </a:rPr>
              <a:t> </a:t>
            </a:r>
            <a:endParaRPr sz="1800" b="1" dirty="0">
              <a:solidFill>
                <a:srgbClr val="E9EFF6"/>
              </a:solidFill>
            </a:endParaRPr>
          </a:p>
        </p:txBody>
      </p:sp>
      <p:pic>
        <p:nvPicPr>
          <p:cNvPr id="153" name="Google Shape;153;p26"/>
          <p:cNvPicPr preferRelativeResize="0"/>
          <p:nvPr/>
        </p:nvPicPr>
        <p:blipFill rotWithShape="1">
          <a:blip r:embed="rId3">
            <a:alphaModFix/>
          </a:blip>
          <a:srcRect l="20117" r="25644"/>
          <a:stretch/>
        </p:blipFill>
        <p:spPr>
          <a:xfrm>
            <a:off x="1727150" y="-33525"/>
            <a:ext cx="995726" cy="103265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r>
              <a:rPr lang="en" sz="1600"/>
              <a:t>(You can delete this text)</a:t>
            </a: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59" name="Google Shape;159;p27"/>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1</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60" name="Google Shape;160;p27"/>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On-screen Show (16:9)</PresentationFormat>
  <Paragraphs>102</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D&amp;A Theme 2021</vt:lpstr>
      <vt:lpstr>PowerPoint Presentation</vt:lpstr>
      <vt:lpstr>Introduction - This document is your weekly reflective portfolio.</vt:lpstr>
      <vt:lpstr>Week 1: Overview of the course and why this work matters</vt:lpstr>
      <vt:lpstr>Week 1 -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The Sustainable development goals - in depth exploration   </vt:lpstr>
      <vt:lpstr>Activity 2:  Models of Disability - Reframe your thinking   </vt:lpstr>
      <vt:lpstr>Activity 3:  Goal setting - Your Aspirations for this Course   </vt:lpstr>
      <vt:lpstr>Week 1 - Assignment   Use this space to complete assignment 1.  Write a letter of between 250-500 words addressed to the Minister for Education from the perspective of a PWD, highlighting the impact of the signed Disability Accords  on daily living, education, and workplace.     </vt:lpstr>
      <vt:lpstr>Reflective Account Week 1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2021-12-03T19:04:03Z</dcterms:modified>
</cp:coreProperties>
</file>